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5"/>
  </p:notesMasterIdLst>
  <p:sldIdLst>
    <p:sldId id="284" r:id="rId2"/>
    <p:sldId id="285" r:id="rId3"/>
    <p:sldId id="280" r:id="rId4"/>
    <p:sldId id="256" r:id="rId5"/>
    <p:sldId id="276" r:id="rId6"/>
    <p:sldId id="259" r:id="rId7"/>
    <p:sldId id="260" r:id="rId8"/>
    <p:sldId id="286" r:id="rId9"/>
    <p:sldId id="289" r:id="rId10"/>
    <p:sldId id="287" r:id="rId11"/>
    <p:sldId id="290" r:id="rId12"/>
    <p:sldId id="291" r:id="rId13"/>
    <p:sldId id="274" r:id="rId14"/>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3985" autoAdjust="0"/>
  </p:normalViewPr>
  <p:slideViewPr>
    <p:cSldViewPr>
      <p:cViewPr varScale="1">
        <p:scale>
          <a:sx n="36" d="100"/>
          <a:sy n="36" d="100"/>
        </p:scale>
        <p:origin x="1506"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F36938F3-BA08-4192-A158-8EACEF4535CD}" type="datetimeFigureOut">
              <a:rPr kumimoji="1" lang="ja-JP" altLang="en-US" smtClean="0"/>
              <a:t>2022/7/12</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FD73B4D0-C698-486F-92BC-F2C23A7D3701}" type="slidenum">
              <a:rPr kumimoji="1" lang="ja-JP" altLang="en-US" smtClean="0"/>
              <a:t>‹#›</a:t>
            </a:fld>
            <a:endParaRPr kumimoji="1" lang="ja-JP" altLang="en-US"/>
          </a:p>
        </p:txBody>
      </p:sp>
    </p:spTree>
    <p:extLst>
      <p:ext uri="{BB962C8B-B14F-4D97-AF65-F5344CB8AC3E}">
        <p14:creationId xmlns:p14="http://schemas.microsoft.com/office/powerpoint/2010/main" val="197007637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これから、自殺予防教育校内研修②を始めます。</a:t>
            </a:r>
          </a:p>
        </p:txBody>
      </p:sp>
      <p:sp>
        <p:nvSpPr>
          <p:cNvPr id="4" name="スライド番号プレースホルダー 3"/>
          <p:cNvSpPr>
            <a:spLocks noGrp="1"/>
          </p:cNvSpPr>
          <p:nvPr>
            <p:ph type="sldNum" sz="quarter" idx="10"/>
          </p:nvPr>
        </p:nvSpPr>
        <p:spPr/>
        <p:txBody>
          <a:bodyPr/>
          <a:lstStyle/>
          <a:p>
            <a:fld id="{47377859-0A6F-4FF7-97A7-E6B2F98D47E3}" type="slidenum">
              <a:rPr kumimoji="1" lang="ja-JP" altLang="en-US" smtClean="0"/>
              <a:t>1</a:t>
            </a:fld>
            <a:endParaRPr kumimoji="1" lang="ja-JP" altLang="en-US"/>
          </a:p>
        </p:txBody>
      </p:sp>
    </p:spTree>
    <p:extLst>
      <p:ext uri="{BB962C8B-B14F-4D97-AF65-F5344CB8AC3E}">
        <p14:creationId xmlns:p14="http://schemas.microsoft.com/office/powerpoint/2010/main" val="9823025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しかし、そんな状況に陥っても、実際には応援してくれるたくさんの人たちが大勢います。</a:t>
            </a:r>
            <a:endParaRPr kumimoji="1" lang="en-US" altLang="ja-JP" dirty="0" smtClean="0"/>
          </a:p>
          <a:p>
            <a:r>
              <a:rPr kumimoji="1" lang="ja-JP" altLang="en-US" dirty="0" smtClean="0"/>
              <a:t>●どんな人がいると思いますか。（数名に発表させる）</a:t>
            </a:r>
            <a:endParaRPr kumimoji="1" lang="en-US" altLang="ja-JP" dirty="0" smtClean="0"/>
          </a:p>
          <a:p>
            <a:endParaRPr kumimoji="1" lang="en-US" altLang="ja-JP" dirty="0" smtClean="0"/>
          </a:p>
          <a:p>
            <a:r>
              <a:rPr kumimoji="1" lang="ja-JP" altLang="en-US" dirty="0" smtClean="0"/>
              <a:t>●（スライドに表示されている人を紹介）</a:t>
            </a:r>
            <a:endParaRPr kumimoji="1" lang="en-US" altLang="ja-JP" dirty="0" smtClean="0"/>
          </a:p>
          <a:p>
            <a:r>
              <a:rPr kumimoji="1" lang="ja-JP" altLang="en-US" dirty="0" smtClean="0"/>
              <a:t>応援してくれる人の存在が狭まった視野を広げてくれるのです。死ぬことしかなかった考えが生きる方へと変わっていきます。</a:t>
            </a:r>
            <a:endParaRPr kumimoji="1" lang="en-US" altLang="ja-JP" dirty="0" smtClean="0"/>
          </a:p>
          <a:p>
            <a:r>
              <a:rPr kumimoji="1" lang="ja-JP" altLang="en-US" dirty="0" smtClean="0"/>
              <a:t>ほかに、応援してくれる人はどんな人がいますか。</a:t>
            </a:r>
            <a:endParaRPr kumimoji="1" lang="en-US" altLang="ja-JP" dirty="0" smtClean="0"/>
          </a:p>
          <a:p>
            <a:r>
              <a:rPr kumimoji="1" lang="ja-JP" altLang="en-US" dirty="0" smtClean="0"/>
              <a:t>（数名に発表させる）</a:t>
            </a:r>
            <a:endParaRPr kumimoji="1" lang="en-US" altLang="ja-JP" dirty="0" smtClean="0"/>
          </a:p>
          <a:p>
            <a:endParaRPr kumimoji="1" lang="en-US" altLang="ja-JP" dirty="0" smtClean="0"/>
          </a:p>
          <a:p>
            <a:r>
              <a:rPr kumimoji="1" lang="ja-JP" altLang="en-US" dirty="0" smtClean="0"/>
              <a:t>みなさんも何かのきっかけで、死ぬことしか考えられない状況になってしまうかもしれません。そのときには、自分の周りにはたくさんの応援してくれる人がいることを思い出してください。</a:t>
            </a:r>
            <a:endParaRPr kumimoji="1" lang="en-US" altLang="ja-JP" dirty="0" smtClean="0"/>
          </a:p>
          <a:p>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10</a:t>
            </a:fld>
            <a:endParaRPr kumimoji="1" lang="ja-JP" altLang="en-US"/>
          </a:p>
        </p:txBody>
      </p:sp>
    </p:spTree>
    <p:extLst>
      <p:ext uri="{BB962C8B-B14F-4D97-AF65-F5344CB8AC3E}">
        <p14:creationId xmlns:p14="http://schemas.microsoft.com/office/powerpoint/2010/main" val="35063899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病気になり、熱が下がらないとき、せきや鼻水がとまらないとき</a:t>
            </a:r>
            <a:r>
              <a:rPr kumimoji="1" lang="ja-JP" altLang="en-US" dirty="0" smtClean="0"/>
              <a:t>、足</a:t>
            </a:r>
            <a:r>
              <a:rPr kumimoji="1" lang="ja-JP" altLang="en-US" dirty="0"/>
              <a:t>を骨折した、ねんざしたとしたら皆さんどうしますか</a:t>
            </a:r>
            <a:r>
              <a:rPr kumimoji="1" lang="ja-JP" altLang="en-US" dirty="0" smtClean="0"/>
              <a:t>？</a:t>
            </a:r>
            <a:endParaRPr kumimoji="1" lang="en-US" altLang="ja-JP" dirty="0" smtClean="0"/>
          </a:p>
          <a:p>
            <a:r>
              <a:rPr kumimoji="1" lang="ja-JP" altLang="en-US" dirty="0" smtClean="0"/>
              <a:t>●（休む、寝る、病院に行く）（</a:t>
            </a:r>
            <a:r>
              <a:rPr kumimoji="1" lang="ja-JP" altLang="en-US" dirty="0"/>
              <a:t>整形外科に行く）</a:t>
            </a:r>
            <a:endParaRPr kumimoji="1" lang="en-US" altLang="ja-JP" dirty="0"/>
          </a:p>
          <a:p>
            <a:r>
              <a:rPr kumimoji="1" lang="ja-JP" altLang="en-US" dirty="0"/>
              <a:t>病気やけがで身体の調子が悪くなったときには、休養が必要ですし、また必要に応じて病院など医療機関にかかると思います。</a:t>
            </a:r>
            <a:endParaRPr kumimoji="1" lang="en-US" altLang="ja-JP" dirty="0"/>
          </a:p>
          <a:p>
            <a:endParaRPr kumimoji="1" lang="en-US" altLang="ja-JP" dirty="0"/>
          </a:p>
          <a:p>
            <a:r>
              <a:rPr kumimoji="1" lang="ja-JP" altLang="en-US" dirty="0"/>
              <a:t>みなさんは「しんどい」って思うことありますか。</a:t>
            </a:r>
            <a:endParaRPr kumimoji="1" lang="en-US" altLang="ja-JP" dirty="0"/>
          </a:p>
          <a:p>
            <a:r>
              <a:rPr kumimoji="1" lang="ja-JP" altLang="en-US" dirty="0"/>
              <a:t>誰かが、「しんどい」と言っているとき</a:t>
            </a:r>
            <a:r>
              <a:rPr kumimoji="1" lang="ja-JP" altLang="en-US" dirty="0" smtClean="0"/>
              <a:t>、</a:t>
            </a:r>
            <a:endParaRPr kumimoji="1" lang="en-US" altLang="ja-JP" dirty="0" smtClean="0"/>
          </a:p>
          <a:p>
            <a:r>
              <a:rPr kumimoji="1" lang="ja-JP" altLang="en-US" dirty="0" smtClean="0"/>
              <a:t>●「</a:t>
            </a:r>
            <a:r>
              <a:rPr kumimoji="1" lang="ja-JP" altLang="en-US" dirty="0"/>
              <a:t>なまけている」と捉えることはありませんか</a:t>
            </a:r>
            <a:r>
              <a:rPr kumimoji="1" lang="ja-JP" altLang="en-US" dirty="0" smtClean="0"/>
              <a:t>。あるいは</a:t>
            </a:r>
            <a:r>
              <a:rPr kumimoji="1" lang="ja-JP" altLang="en-US" dirty="0"/>
              <a:t>、自分が「しんどい」と感じているとき、自分は「弱い」と思うことはありませんか。</a:t>
            </a:r>
            <a:endParaRPr kumimoji="1" lang="en-US" altLang="ja-JP" dirty="0"/>
          </a:p>
          <a:p>
            <a:r>
              <a:rPr kumimoji="1" lang="ja-JP" altLang="en-US" dirty="0"/>
              <a:t>「しんどい」状況は誰にでもありますが、それが長く続き、</a:t>
            </a:r>
            <a:endParaRPr kumimoji="1" lang="en-US" altLang="ja-JP" dirty="0"/>
          </a:p>
          <a:p>
            <a:r>
              <a:rPr kumimoji="1" lang="ja-JP" altLang="en-US" dirty="0"/>
              <a:t>・今まで好きだったこともやる気がしなくなったり</a:t>
            </a:r>
            <a:endParaRPr kumimoji="1" lang="en-US" altLang="ja-JP" dirty="0"/>
          </a:p>
          <a:p>
            <a:r>
              <a:rPr kumimoji="1" lang="ja-JP" altLang="en-US" dirty="0"/>
              <a:t>・寝られない、食べられないことが続いたり</a:t>
            </a:r>
            <a:endParaRPr kumimoji="1" lang="en-US" altLang="ja-JP" dirty="0"/>
          </a:p>
          <a:p>
            <a:r>
              <a:rPr kumimoji="1" lang="ja-JP" altLang="en-US" dirty="0"/>
              <a:t>・死にたいと考えるようになったりしたときなどは</a:t>
            </a:r>
            <a:endParaRPr kumimoji="1" lang="en-US" altLang="ja-JP" dirty="0"/>
          </a:p>
          <a:p>
            <a:r>
              <a:rPr kumimoji="1" lang="ja-JP" altLang="en-US" dirty="0"/>
              <a:t>単に「しんどい」では</a:t>
            </a:r>
            <a:r>
              <a:rPr kumimoji="1" lang="ja-JP" altLang="en-US" dirty="0" smtClean="0"/>
              <a:t>なく</a:t>
            </a:r>
            <a:endParaRPr kumimoji="1" lang="en-US" altLang="ja-JP" dirty="0" smtClean="0"/>
          </a:p>
          <a:p>
            <a:r>
              <a:rPr kumimoji="1" lang="ja-JP" altLang="en-US" dirty="0" smtClean="0"/>
              <a:t>●「</a:t>
            </a:r>
            <a:r>
              <a:rPr kumimoji="1" lang="ja-JP" altLang="en-US" dirty="0"/>
              <a:t>心が病気になっているかもしれない」と考えることが大切です</a:t>
            </a:r>
            <a:r>
              <a:rPr kumimoji="1" lang="ja-JP" altLang="en-US" dirty="0" smtClean="0"/>
              <a:t>。</a:t>
            </a:r>
            <a:endParaRPr kumimoji="1" lang="en-US" altLang="ja-JP" dirty="0" smtClean="0"/>
          </a:p>
          <a:p>
            <a:r>
              <a:rPr kumimoji="1" lang="ja-JP" altLang="en-US" dirty="0" smtClean="0"/>
              <a:t>●「心が病気になっている」状態はなまけているわけでもなく、弱いわけでもありません。</a:t>
            </a:r>
            <a:endParaRPr kumimoji="1" lang="en-US" altLang="ja-JP" dirty="0"/>
          </a:p>
          <a:p>
            <a:r>
              <a:rPr kumimoji="1" lang="ja-JP" altLang="en-US" dirty="0"/>
              <a:t>そして、心が病気になったときも、身体の病気やけがと同じように、ゆったりする、ゆっくり休むといった休養が必要ですし、</a:t>
            </a:r>
            <a:endParaRPr kumimoji="1" lang="en-US" altLang="ja-JP" dirty="0"/>
          </a:p>
          <a:p>
            <a:r>
              <a:rPr kumimoji="1" lang="ja-JP" altLang="en-US" dirty="0"/>
              <a:t>場合によってはカウンセリングや治療のための病院に行くことが必要です</a:t>
            </a:r>
            <a:r>
              <a:rPr kumimoji="1" lang="ja-JP" altLang="en-US" dirty="0" smtClean="0"/>
              <a:t>。</a:t>
            </a:r>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11</a:t>
            </a:fld>
            <a:endParaRPr kumimoji="1" lang="ja-JP" altLang="en-US"/>
          </a:p>
        </p:txBody>
      </p:sp>
    </p:spTree>
    <p:extLst>
      <p:ext uri="{BB962C8B-B14F-4D97-AF65-F5344CB8AC3E}">
        <p14:creationId xmlns:p14="http://schemas.microsoft.com/office/powerpoint/2010/main" val="9499478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（相談できる関係機関の電話番号を記入したプリントを配付。関係機関から配付されているポスター、パンフレット、カードなどを紹介してもよい。）</a:t>
            </a:r>
            <a:endParaRPr kumimoji="1" lang="en-US" altLang="ja-JP" dirty="0"/>
          </a:p>
          <a:p>
            <a:r>
              <a:rPr kumimoji="1" lang="ja-JP" altLang="en-US" dirty="0" smtClean="0"/>
              <a:t>最後に、いのち</a:t>
            </a:r>
            <a:r>
              <a:rPr kumimoji="1" lang="ja-JP" altLang="en-US" dirty="0"/>
              <a:t>の</a:t>
            </a:r>
            <a:r>
              <a:rPr kumimoji="1" lang="ja-JP" altLang="en-US" dirty="0" smtClean="0"/>
              <a:t>危機に陥った時</a:t>
            </a:r>
            <a:r>
              <a:rPr kumimoji="1" lang="ja-JP" altLang="en-US" dirty="0"/>
              <a:t>に、身近で助けてくれるところを紹介します。</a:t>
            </a:r>
            <a:endParaRPr kumimoji="1" lang="en-US" altLang="ja-JP" dirty="0"/>
          </a:p>
          <a:p>
            <a:r>
              <a:rPr kumimoji="1" lang="ja-JP" altLang="en-US" dirty="0" smtClean="0"/>
              <a:t>みなさんを助けてくれる機関</a:t>
            </a:r>
            <a:r>
              <a:rPr kumimoji="1" lang="ja-JP" altLang="en-US" dirty="0"/>
              <a:t>は</a:t>
            </a:r>
            <a:r>
              <a:rPr kumimoji="1" lang="ja-JP" altLang="en-US" dirty="0" smtClean="0"/>
              <a:t>、周り</a:t>
            </a:r>
            <a:r>
              <a:rPr kumimoji="1" lang="ja-JP" altLang="en-US" dirty="0"/>
              <a:t>にたくさんあります。ぜひ、相談してほしいと思います。</a:t>
            </a:r>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12</a:t>
            </a:fld>
            <a:endParaRPr kumimoji="1" lang="ja-JP" altLang="en-US"/>
          </a:p>
        </p:txBody>
      </p:sp>
    </p:spTree>
    <p:extLst>
      <p:ext uri="{BB962C8B-B14F-4D97-AF65-F5344CB8AC3E}">
        <p14:creationId xmlns:p14="http://schemas.microsoft.com/office/powerpoint/2010/main" val="24895225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（プリントを配付）</a:t>
            </a:r>
            <a:endParaRPr kumimoji="1" lang="en-US" altLang="ja-JP" dirty="0"/>
          </a:p>
          <a:p>
            <a:r>
              <a:rPr kumimoji="1" lang="ja-JP" altLang="en-US" dirty="0"/>
              <a:t>授業を受けて、分かったこと、気付いたこと、思ったことを書きましょう。</a:t>
            </a:r>
            <a:endParaRPr kumimoji="1" lang="en-US" altLang="ja-JP" dirty="0"/>
          </a:p>
          <a:p>
            <a:r>
              <a:rPr kumimoji="1" lang="ja-JP" altLang="en-US" dirty="0"/>
              <a:t>また、自分自身や友だちのことについて、話をする必要があるかどうかも書きましょう。</a:t>
            </a: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13</a:t>
            </a:fld>
            <a:endParaRPr kumimoji="1" lang="ja-JP" altLang="en-US"/>
          </a:p>
        </p:txBody>
      </p:sp>
    </p:spTree>
    <p:extLst>
      <p:ext uri="{BB962C8B-B14F-4D97-AF65-F5344CB8AC3E}">
        <p14:creationId xmlns:p14="http://schemas.microsoft.com/office/powerpoint/2010/main" val="223145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この研修のゴールを確認します。</a:t>
            </a:r>
            <a:endParaRPr kumimoji="1" lang="en-US" altLang="ja-JP" dirty="0"/>
          </a:p>
          <a:p>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「授業展開例１をもとに、自殺予防教育の授業イメージをもつことができる」こと。</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「授業展開例１をもとに、</a:t>
            </a:r>
            <a:r>
              <a:rPr lang="ja-JP" altLang="en-US" dirty="0"/>
              <a:t>児童生徒の実態に合わせた活動を考えることができる」こと。</a:t>
            </a:r>
            <a:endParaRPr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以上、２点です。</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授業展開例は２つありますが、研修では両方行っても構いませんし、どちらか１つでも構いません。</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2</a:t>
            </a:fld>
            <a:endParaRPr kumimoji="1" lang="ja-JP" altLang="en-US"/>
          </a:p>
        </p:txBody>
      </p:sp>
    </p:spTree>
    <p:extLst>
      <p:ext uri="{BB962C8B-B14F-4D97-AF65-F5344CB8AC3E}">
        <p14:creationId xmlns:p14="http://schemas.microsoft.com/office/powerpoint/2010/main" val="2308318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授業展開例１を体験します。約３０分の授業です。生徒になったつもりで取り組んでください。</a:t>
            </a:r>
            <a:endParaRPr kumimoji="1" lang="en-US" altLang="ja-JP" dirty="0"/>
          </a:p>
          <a:p>
            <a:endParaRPr kumimoji="1" lang="en-US" altLang="ja-JP" dirty="0"/>
          </a:p>
          <a:p>
            <a:r>
              <a:rPr kumimoji="1" lang="ja-JP" altLang="en-US" dirty="0"/>
              <a:t>本時のねらいは</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a:t>
            </a:r>
            <a:r>
              <a:rPr lang="ja-JP" altLang="en-US" dirty="0" smtClean="0"/>
              <a:t>心身が不調なときの対応を考える」こと。</a:t>
            </a:r>
            <a:endParaRPr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a:t>
            </a:r>
            <a:r>
              <a:rPr kumimoji="1" lang="ja-JP" altLang="en-US" dirty="0"/>
              <a:t>いのちの危機</a:t>
            </a:r>
            <a:r>
              <a:rPr kumimoji="1" lang="ja-JP" altLang="en-US" dirty="0" smtClean="0"/>
              <a:t>（自殺</a:t>
            </a:r>
            <a:r>
              <a:rPr kumimoji="1" lang="ja-JP" altLang="en-US" dirty="0"/>
              <a:t>）のサインを知る」こと</a:t>
            </a:r>
            <a:r>
              <a:rPr kumimoji="1" lang="ja-JP" altLang="en-US" dirty="0" smtClean="0"/>
              <a:t>。</a:t>
            </a:r>
            <a:endParaRPr kumimoji="1" lang="en-US" altLang="ja-JP"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a:t>
            </a:r>
            <a:r>
              <a:rPr lang="ja-JP" altLang="en-US" dirty="0" smtClean="0"/>
              <a:t>身近で支えてくれるところ（地域の援助機関）を知る」こと。</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です</a:t>
            </a:r>
            <a:r>
              <a:rPr lang="ja-JP" altLang="en-US" dirty="0"/>
              <a:t>。</a:t>
            </a:r>
            <a:endParaRPr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t>中学校、高等学校の学級活動、ＬＨＲ等を想定しています。</a:t>
            </a:r>
            <a:endParaRPr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3</a:t>
            </a:fld>
            <a:endParaRPr kumimoji="1" lang="ja-JP" altLang="en-US"/>
          </a:p>
        </p:txBody>
      </p:sp>
    </p:spTree>
    <p:extLst>
      <p:ext uri="{BB962C8B-B14F-4D97-AF65-F5344CB8AC3E}">
        <p14:creationId xmlns:p14="http://schemas.microsoft.com/office/powerpoint/2010/main" val="2897939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はじめにアイスブレイク「幸せって、何</a:t>
            </a:r>
            <a:r>
              <a:rPr kumimoji="1" lang="ja-JP" altLang="en-US" dirty="0" err="1"/>
              <a:t>だっけ</a:t>
            </a:r>
            <a:r>
              <a:rPr kumimoji="1" lang="ja-JP" altLang="en-US" dirty="0"/>
              <a:t>何だっけ」をします。</a:t>
            </a:r>
            <a:endParaRPr kumimoji="1" lang="en-US" altLang="ja-JP" dirty="0"/>
          </a:p>
          <a:p>
            <a:r>
              <a:rPr kumimoji="1" lang="ja-JP" altLang="en-US" dirty="0"/>
              <a:t>小さな幸せ（プチハッピー）をたくさん集めて幸せ者になりましょう。</a:t>
            </a:r>
            <a:endParaRPr kumimoji="1" lang="en-US" altLang="ja-JP" dirty="0"/>
          </a:p>
          <a:p>
            <a:endParaRPr kumimoji="1" lang="en-US" altLang="ja-JP" dirty="0"/>
          </a:p>
          <a:p>
            <a:r>
              <a:rPr kumimoji="1" lang="en-US" altLang="ja-JP" dirty="0"/>
              <a:t>〈</a:t>
            </a:r>
            <a:r>
              <a:rPr kumimoji="1" lang="ja-JP" altLang="en-US" dirty="0"/>
              <a:t>ルール説明</a:t>
            </a:r>
            <a:r>
              <a:rPr kumimoji="1" lang="en-US" altLang="ja-JP" dirty="0"/>
              <a:t>〉</a:t>
            </a:r>
          </a:p>
          <a:p>
            <a:r>
              <a:rPr kumimoji="1" lang="ja-JP" altLang="en-US" dirty="0"/>
              <a:t>・２人組になる。</a:t>
            </a:r>
            <a:endParaRPr kumimoji="1" lang="en-US" altLang="ja-JP" dirty="0"/>
          </a:p>
          <a:p>
            <a:r>
              <a:rPr kumimoji="1" lang="ja-JP" altLang="en-US" dirty="0"/>
              <a:t>・握手をする。</a:t>
            </a:r>
            <a:endParaRPr kumimoji="1" lang="en-US" altLang="ja-JP" dirty="0"/>
          </a:p>
          <a:p>
            <a:r>
              <a:rPr kumimoji="1" lang="ja-JP" altLang="en-US" dirty="0"/>
              <a:t>・「私の幸せ（プチハッピー）は、○○（しているとき）です。あなたのプチハッピーは何ですか」と聞く。</a:t>
            </a:r>
            <a:endParaRPr kumimoji="1" lang="en-US" altLang="ja-JP" dirty="0"/>
          </a:p>
          <a:p>
            <a:r>
              <a:rPr kumimoji="1" lang="ja-JP" altLang="en-US" dirty="0"/>
              <a:t>・相手を替えて繰り返す。（約２分間）</a:t>
            </a:r>
            <a:endParaRPr kumimoji="1" lang="en-US" altLang="ja-JP" dirty="0"/>
          </a:p>
          <a:p>
            <a:r>
              <a:rPr kumimoji="1" lang="ja-JP" altLang="en-US" dirty="0"/>
              <a:t>　</a:t>
            </a:r>
            <a:r>
              <a:rPr kumimoji="1" lang="en-US" altLang="ja-JP" dirty="0"/>
              <a:t>※</a:t>
            </a:r>
            <a:r>
              <a:rPr kumimoji="1" lang="ja-JP" altLang="en-US" dirty="0"/>
              <a:t>幸せを感じることが、身の回りにはたくさんあることを実感するアイスブレイク</a:t>
            </a:r>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4</a:t>
            </a:fld>
            <a:endParaRPr kumimoji="1" lang="ja-JP" altLang="en-US"/>
          </a:p>
        </p:txBody>
      </p:sp>
    </p:spTree>
    <p:extLst>
      <p:ext uri="{BB962C8B-B14F-4D97-AF65-F5344CB8AC3E}">
        <p14:creationId xmlns:p14="http://schemas.microsoft.com/office/powerpoint/2010/main" val="27126531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これまでの人生のなかで、本気で自殺したいと思ったことがあるかという問いに、「思ったことがある」</a:t>
            </a:r>
            <a:r>
              <a:rPr kumimoji="1" lang="ja-JP" altLang="en-US" dirty="0" smtClean="0"/>
              <a:t>は平成２８年は</a:t>
            </a:r>
            <a:r>
              <a:rPr kumimoji="1" lang="en-US" altLang="ja-JP" dirty="0" smtClean="0"/>
              <a:t>23.6</a:t>
            </a:r>
            <a:r>
              <a:rPr kumimoji="1" lang="ja-JP" altLang="en-US" dirty="0"/>
              <a:t>％で、４人に</a:t>
            </a:r>
            <a:r>
              <a:rPr kumimoji="1" lang="en-US" altLang="ja-JP" dirty="0"/>
              <a:t>1</a:t>
            </a:r>
            <a:r>
              <a:rPr kumimoji="1" lang="ja-JP" altLang="en-US" dirty="0"/>
              <a:t>人という結果が出ています。本気で自殺することを考えてしまい</a:t>
            </a:r>
            <a:r>
              <a:rPr kumimoji="1" lang="ja-JP" altLang="en-US" dirty="0" smtClean="0"/>
              <a:t>、いのちの</a:t>
            </a:r>
            <a:r>
              <a:rPr kumimoji="1" lang="ja-JP" altLang="en-US" dirty="0"/>
              <a:t>危機に陥ることは、誰にでも起こり得ると言えます。</a:t>
            </a:r>
            <a:endParaRPr kumimoji="1" lang="en-US" altLang="ja-JP" dirty="0"/>
          </a:p>
          <a:p>
            <a:r>
              <a:rPr kumimoji="1" lang="ja-JP" altLang="en-US" dirty="0"/>
              <a:t>（生徒が身近に感じられる</a:t>
            </a:r>
            <a:r>
              <a:rPr kumimoji="1" lang="ja-JP" altLang="en-US" dirty="0" smtClean="0"/>
              <a:t>、いのちの</a:t>
            </a:r>
            <a:r>
              <a:rPr kumimoji="1" lang="ja-JP" altLang="en-US" dirty="0"/>
              <a:t>危機</a:t>
            </a:r>
            <a:r>
              <a:rPr kumimoji="1" lang="ja-JP" altLang="en-US" dirty="0" smtClean="0"/>
              <a:t>を乗り越えた人</a:t>
            </a:r>
            <a:r>
              <a:rPr kumimoji="1" lang="ja-JP" altLang="en-US" dirty="0"/>
              <a:t>の例を出してもよい。）</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今日</a:t>
            </a:r>
            <a:r>
              <a:rPr kumimoji="1" lang="ja-JP" altLang="en-US" dirty="0" smtClean="0"/>
              <a:t>はいのちの</a:t>
            </a:r>
            <a:r>
              <a:rPr kumimoji="1" lang="ja-JP" altLang="en-US" dirty="0"/>
              <a:t>危機</a:t>
            </a:r>
            <a:r>
              <a:rPr kumimoji="1" lang="ja-JP" altLang="en-US" dirty="0" smtClean="0"/>
              <a:t>を乗り越えるため</a:t>
            </a:r>
            <a:r>
              <a:rPr kumimoji="1" lang="ja-JP" altLang="en-US" dirty="0"/>
              <a:t>に、必要なことを考えたいと思います。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5</a:t>
            </a:fld>
            <a:endParaRPr kumimoji="1" lang="ja-JP" altLang="en-US"/>
          </a:p>
        </p:txBody>
      </p:sp>
    </p:spTree>
    <p:extLst>
      <p:ext uri="{BB962C8B-B14F-4D97-AF65-F5344CB8AC3E}">
        <p14:creationId xmlns:p14="http://schemas.microsoft.com/office/powerpoint/2010/main" val="25377227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本気で自殺しようと思って</a:t>
            </a:r>
            <a:r>
              <a:rPr kumimoji="1" lang="ja-JP" altLang="en-US" dirty="0" smtClean="0"/>
              <a:t>しまった時、いのちの</a:t>
            </a:r>
            <a:r>
              <a:rPr kumimoji="1" lang="ja-JP" altLang="en-US" dirty="0"/>
              <a:t>危機をどのよう</a:t>
            </a:r>
            <a:r>
              <a:rPr kumimoji="1" lang="ja-JP" altLang="en-US" dirty="0" smtClean="0"/>
              <a:t>に乗り越えれば</a:t>
            </a:r>
            <a:r>
              <a:rPr kumimoji="1" lang="ja-JP" altLang="en-US" dirty="0"/>
              <a:t>よいでしょうか。</a:t>
            </a:r>
            <a:endParaRPr kumimoji="1" lang="en-US" altLang="ja-JP" dirty="0"/>
          </a:p>
          <a:p>
            <a:r>
              <a:rPr kumimoji="1" lang="ja-JP" altLang="en-US" dirty="0"/>
              <a:t>ブレーンストーミングで、意見を出しましょう。</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ブレーンストーミングとは、考えやアイデアをできるだけ多く出し合うグループワークです。互いの意見を尊重し、誰もが自分の思ったことを言えるよう配慮します。</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ブレーンストーミングの手順</a:t>
            </a:r>
            <a:r>
              <a:rPr kumimoji="1" lang="en-US" altLang="ja-JP" dirty="0"/>
              <a:t>〉</a:t>
            </a:r>
          </a:p>
          <a:p>
            <a:r>
              <a:rPr kumimoji="1" lang="ja-JP" altLang="en-US" dirty="0"/>
              <a:t>・４～６人のグループをつくる。</a:t>
            </a:r>
            <a:endParaRPr kumimoji="1" lang="en-US" altLang="ja-JP" dirty="0"/>
          </a:p>
          <a:p>
            <a:r>
              <a:rPr kumimoji="1" lang="ja-JP" altLang="en-US" dirty="0"/>
              <a:t>・一人一人付せん紙に意見をできるだけたくさん書く。（１枚に１意見、２分間）</a:t>
            </a:r>
            <a:endParaRPr kumimoji="1" lang="en-US" altLang="ja-JP" dirty="0"/>
          </a:p>
          <a:p>
            <a:r>
              <a:rPr kumimoji="1" lang="ja-JP" altLang="en-US" dirty="0"/>
              <a:t>・グループ内で発表し、付せん紙を模造紙に貼っていく。</a:t>
            </a:r>
            <a:endParaRPr kumimoji="1" lang="en-US" altLang="ja-JP" dirty="0"/>
          </a:p>
          <a:p>
            <a:r>
              <a:rPr kumimoji="1" lang="ja-JP" altLang="en-US" dirty="0"/>
              <a:t>・同じ意見は、重ねて貼るようにする。</a:t>
            </a:r>
            <a:endParaRPr kumimoji="1" lang="en-US" altLang="ja-JP" dirty="0"/>
          </a:p>
          <a:p>
            <a:r>
              <a:rPr kumimoji="1" lang="ja-JP" altLang="en-US" dirty="0"/>
              <a:t>・友だちの意見を批判しないようにする。</a:t>
            </a:r>
            <a:endParaRPr kumimoji="1" lang="en-US" altLang="ja-JP" dirty="0"/>
          </a:p>
          <a:p>
            <a:r>
              <a:rPr kumimoji="1" lang="ja-JP" altLang="en-US" dirty="0"/>
              <a:t>・一番多く意見を出したグループから発表する。</a:t>
            </a:r>
            <a:endParaRPr kumimoji="1" lang="en-US" altLang="ja-JP" dirty="0"/>
          </a:p>
          <a:p>
            <a:endParaRPr kumimoji="1" lang="en-US" altLang="ja-JP" dirty="0"/>
          </a:p>
          <a:p>
            <a:r>
              <a:rPr kumimoji="1" lang="en-US" altLang="ja-JP" dirty="0"/>
              <a:t>〈</a:t>
            </a:r>
            <a:r>
              <a:rPr kumimoji="1" lang="ja-JP" altLang="en-US" dirty="0"/>
              <a:t>生徒の反応例</a:t>
            </a:r>
            <a:r>
              <a:rPr kumimoji="1" lang="en-US" altLang="ja-JP" dirty="0"/>
              <a:t>〉</a:t>
            </a:r>
          </a:p>
          <a:p>
            <a:r>
              <a:rPr kumimoji="1" lang="ja-JP" altLang="en-US" dirty="0"/>
              <a:t>・友だちに相談する。</a:t>
            </a:r>
            <a:endParaRPr kumimoji="1" lang="en-US" altLang="ja-JP" dirty="0"/>
          </a:p>
          <a:p>
            <a:r>
              <a:rPr kumimoji="1" lang="ja-JP" altLang="en-US" dirty="0"/>
              <a:t>・親に相談する。</a:t>
            </a:r>
            <a:endParaRPr kumimoji="1" lang="en-US" altLang="ja-JP" dirty="0"/>
          </a:p>
          <a:p>
            <a:r>
              <a:rPr kumimoji="1" lang="ja-JP" altLang="en-US" dirty="0"/>
              <a:t>・趣味など好きなことに熱中する。</a:t>
            </a:r>
            <a:endParaRPr kumimoji="1" lang="en-US" altLang="ja-JP" dirty="0"/>
          </a:p>
          <a:p>
            <a:r>
              <a:rPr kumimoji="1" lang="ja-JP" altLang="en-US" dirty="0"/>
              <a:t>・運動など体を動かす。</a:t>
            </a:r>
            <a:endParaRPr kumimoji="1" lang="en-US" altLang="ja-JP" dirty="0"/>
          </a:p>
          <a:p>
            <a:r>
              <a:rPr kumimoji="1" lang="ja-JP" altLang="en-US" dirty="0"/>
              <a:t>・しっかり睡眠をとる。</a:t>
            </a:r>
            <a:endParaRPr kumimoji="1" lang="en-US" altLang="ja-JP" dirty="0"/>
          </a:p>
          <a:p>
            <a:r>
              <a:rPr kumimoji="1" lang="en-US" altLang="ja-JP" dirty="0"/>
              <a:t>※</a:t>
            </a:r>
            <a:r>
              <a:rPr kumimoji="1" lang="ja-JP" altLang="en-US" dirty="0"/>
              <a:t>「考えられない」という生徒の中には、本気で自殺を考えたことのある、あるいは考えている生徒がいるかもしれないということに留意する必要がある。</a:t>
            </a:r>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6</a:t>
            </a:fld>
            <a:endParaRPr kumimoji="1" lang="ja-JP" altLang="en-US"/>
          </a:p>
        </p:txBody>
      </p:sp>
    </p:spTree>
    <p:extLst>
      <p:ext uri="{BB962C8B-B14F-4D97-AF65-F5344CB8AC3E}">
        <p14:creationId xmlns:p14="http://schemas.microsoft.com/office/powerpoint/2010/main" val="3310209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「いのちの危機</a:t>
            </a:r>
            <a:r>
              <a:rPr kumimoji="1" lang="ja-JP" altLang="en-US" dirty="0" smtClean="0"/>
              <a:t>」を乗り越えること</a:t>
            </a:r>
            <a:r>
              <a:rPr kumimoji="1" lang="ja-JP" altLang="en-US" dirty="0"/>
              <a:t>については、実はこれまで保健の授業で不安や悩み、ストレスへの対処ということで学習しています。</a:t>
            </a:r>
            <a:endParaRPr kumimoji="1" lang="en-US" altLang="ja-JP" dirty="0"/>
          </a:p>
          <a:p>
            <a:r>
              <a:rPr kumimoji="1" lang="ja-JP" altLang="en-US" dirty="0"/>
              <a:t>小学校５年生の保健では、不安や悩みへの対処ということで、例えば</a:t>
            </a:r>
            <a:endParaRPr kumimoji="1" lang="en-US" altLang="ja-JP" dirty="0"/>
          </a:p>
          <a:p>
            <a:r>
              <a:rPr kumimoji="1" lang="ja-JP" altLang="en-US" dirty="0"/>
              <a:t>・十分に休養をとる</a:t>
            </a:r>
            <a:endParaRPr kumimoji="1" lang="en-US" altLang="ja-JP" dirty="0"/>
          </a:p>
          <a:p>
            <a:r>
              <a:rPr kumimoji="1" lang="ja-JP" altLang="en-US" dirty="0"/>
              <a:t>・身近な人に話をしたり、相談したりしてみる</a:t>
            </a:r>
            <a:endParaRPr kumimoji="1" lang="en-US" altLang="ja-JP" dirty="0"/>
          </a:p>
          <a:p>
            <a:r>
              <a:rPr kumimoji="1" lang="ja-JP" altLang="en-US" dirty="0"/>
              <a:t>・趣味など好きなことをして気分転換する</a:t>
            </a:r>
            <a:endParaRPr kumimoji="1" lang="en-US" altLang="ja-JP" dirty="0"/>
          </a:p>
          <a:p>
            <a:r>
              <a:rPr kumimoji="1" lang="ja-JP" altLang="en-US" dirty="0"/>
              <a:t>・適度な運動をする</a:t>
            </a:r>
            <a:endParaRPr kumimoji="1" lang="en-US" altLang="ja-JP" dirty="0"/>
          </a:p>
          <a:p>
            <a:r>
              <a:rPr kumimoji="1" lang="ja-JP" altLang="en-US" dirty="0"/>
              <a:t>・不安や悩みの原因を考えてみる</a:t>
            </a:r>
            <a:endParaRPr kumimoji="1" lang="en-US" altLang="ja-JP" dirty="0"/>
          </a:p>
          <a:p>
            <a:r>
              <a:rPr kumimoji="1" lang="ja-JP" altLang="en-US" dirty="0"/>
              <a:t>などの方法を学習しました。</a:t>
            </a:r>
            <a:endParaRPr kumimoji="1" lang="en-US" altLang="ja-JP" dirty="0"/>
          </a:p>
          <a:p>
            <a:r>
              <a:rPr kumimoji="1" lang="ja-JP" altLang="en-US" dirty="0"/>
              <a:t>また、中学校１年生でも、ストレスへの対処ということで、例えば</a:t>
            </a:r>
            <a:endParaRPr kumimoji="1" lang="en-US" altLang="ja-JP" dirty="0"/>
          </a:p>
          <a:p>
            <a:r>
              <a:rPr kumimoji="1" lang="ja-JP" altLang="en-US" dirty="0"/>
              <a:t>・心身をリラックスさせる</a:t>
            </a:r>
            <a:endParaRPr kumimoji="1" lang="en-US" altLang="ja-JP" dirty="0"/>
          </a:p>
          <a:p>
            <a:r>
              <a:rPr kumimoji="1" lang="ja-JP" altLang="en-US" dirty="0"/>
              <a:t>・友だちや周囲の大人（保護者、先生、スクールカウンセラーなど）など信頼できる相手に相談する</a:t>
            </a:r>
            <a:endParaRPr kumimoji="1" lang="en-US" altLang="ja-JP" dirty="0"/>
          </a:p>
          <a:p>
            <a:r>
              <a:rPr kumimoji="1" lang="ja-JP" altLang="en-US" dirty="0"/>
              <a:t>・問題点を整理したり、別の人の立場に立って考えたりしてみる</a:t>
            </a:r>
            <a:endParaRPr kumimoji="1" lang="en-US" altLang="ja-JP" dirty="0"/>
          </a:p>
          <a:p>
            <a:r>
              <a:rPr kumimoji="1" lang="ja-JP" altLang="en-US" dirty="0"/>
              <a:t>・趣味などで気分転換する</a:t>
            </a:r>
            <a:endParaRPr kumimoji="1" lang="en-US" altLang="ja-JP" dirty="0"/>
          </a:p>
          <a:p>
            <a:r>
              <a:rPr kumimoji="1" lang="ja-JP" altLang="en-US" dirty="0"/>
              <a:t>・上手なコミュニケーションの方法を身に付ける</a:t>
            </a:r>
            <a:endParaRPr kumimoji="1" lang="en-US" altLang="ja-JP" dirty="0"/>
          </a:p>
          <a:p>
            <a:r>
              <a:rPr kumimoji="1" lang="ja-JP" altLang="en-US" dirty="0"/>
              <a:t>などの方法を学習しました</a:t>
            </a:r>
            <a:r>
              <a:rPr kumimoji="1" lang="ja-JP" altLang="en-US" dirty="0" smtClean="0"/>
              <a:t>。</a:t>
            </a: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7</a:t>
            </a:fld>
            <a:endParaRPr kumimoji="1" lang="ja-JP" altLang="en-US"/>
          </a:p>
        </p:txBody>
      </p:sp>
    </p:spTree>
    <p:extLst>
      <p:ext uri="{BB962C8B-B14F-4D97-AF65-F5344CB8AC3E}">
        <p14:creationId xmlns:p14="http://schemas.microsoft.com/office/powerpoint/2010/main" val="16564653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不安や悩み、</a:t>
            </a:r>
            <a:r>
              <a:rPr kumimoji="1" lang="ja-JP" altLang="en-US" dirty="0" smtClean="0"/>
              <a:t>ストレスへの対処がうまくできれば</a:t>
            </a:r>
            <a:r>
              <a:rPr kumimoji="1" lang="ja-JP" altLang="en-US" dirty="0"/>
              <a:t>よいのですが、ストレスが大きすぎたり、ストレスの要因が重なったりして、心の不調が長く続くこともあります。体が風邪をひくように、心も風邪をひいたような状態「心の病気」になることもあるのです</a:t>
            </a:r>
            <a:r>
              <a:rPr kumimoji="1" lang="ja-JP" altLang="en-US" dirty="0" smtClean="0"/>
              <a:t>。</a:t>
            </a:r>
            <a:endParaRPr kumimoji="1" lang="en-US" altLang="ja-JP" dirty="0" smtClean="0"/>
          </a:p>
          <a:p>
            <a:endParaRPr kumimoji="1" lang="en-US" altLang="ja-JP"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そして、心の不調が長く続いた場合、心理的に視野が狭くなる心理的視野狭窄という状態になり、</a:t>
            </a:r>
            <a:endParaRPr kumimoji="1" lang="en-US" altLang="ja-JP"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●本当はいろいろな解決策があるにもかかわらず、それらを見ることができなくなってしまい、唯一の解決策が</a:t>
            </a:r>
            <a:endParaRPr kumimoji="1" lang="en-US" altLang="ja-JP"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●「自殺」しかないと思い込む状態に陥ってしまうことがあります。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8</a:t>
            </a:fld>
            <a:endParaRPr kumimoji="1" lang="ja-JP" altLang="en-US"/>
          </a:p>
        </p:txBody>
      </p:sp>
    </p:spTree>
    <p:extLst>
      <p:ext uri="{BB962C8B-B14F-4D97-AF65-F5344CB8AC3E}">
        <p14:creationId xmlns:p14="http://schemas.microsoft.com/office/powerpoint/2010/main" val="25535397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自殺しかないと思い込んでいる人には、普段と違う行動が見られることがあり、いのちの危機を知らせるサインにもなります。</a:t>
            </a:r>
            <a:endParaRPr kumimoji="1" lang="en-US" altLang="ja-JP" dirty="0" smtClean="0"/>
          </a:p>
          <a:p>
            <a:r>
              <a:rPr kumimoji="1" lang="ja-JP" altLang="en-US" dirty="0" smtClean="0"/>
              <a:t>サインには次のようなものあります。</a:t>
            </a:r>
            <a:endParaRPr kumimoji="1" lang="en-US" altLang="ja-JP" dirty="0" smtClean="0"/>
          </a:p>
          <a:p>
            <a:endParaRPr kumimoji="1" lang="en-US" altLang="ja-JP" dirty="0" smtClean="0"/>
          </a:p>
          <a:p>
            <a:r>
              <a:rPr kumimoji="1" lang="ja-JP" altLang="en-US" dirty="0" smtClean="0"/>
              <a:t>・独り言が多くなる</a:t>
            </a:r>
            <a:endParaRPr kumimoji="1" lang="en-US" altLang="ja-JP" dirty="0" smtClean="0"/>
          </a:p>
          <a:p>
            <a:r>
              <a:rPr kumimoji="1" lang="ja-JP" altLang="en-US" dirty="0" smtClean="0"/>
              <a:t>・すぐに涙ぐむようになる</a:t>
            </a:r>
            <a:endParaRPr kumimoji="1" lang="en-US" altLang="ja-JP" dirty="0" smtClean="0"/>
          </a:p>
          <a:p>
            <a:r>
              <a:rPr kumimoji="1" lang="ja-JP" altLang="en-US" dirty="0" smtClean="0"/>
              <a:t>・好きなことに興味を失う</a:t>
            </a:r>
            <a:endParaRPr kumimoji="1" lang="en-US" altLang="ja-JP"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・イライラして集中力がない</a:t>
            </a:r>
            <a:endParaRPr kumimoji="1" lang="en-US" altLang="ja-JP" dirty="0" smtClean="0"/>
          </a:p>
          <a:p>
            <a:r>
              <a:rPr kumimoji="1" lang="ja-JP" altLang="en-US" dirty="0" smtClean="0"/>
              <a:t>・「食べられない」「眠れない」などと訴える</a:t>
            </a:r>
            <a:endParaRPr kumimoji="1" lang="en-US" altLang="ja-JP" dirty="0" smtClean="0"/>
          </a:p>
          <a:p>
            <a:r>
              <a:rPr kumimoji="1" lang="ja-JP" altLang="en-US" dirty="0" smtClean="0"/>
              <a:t>・頭痛や腹痛などを訴える</a:t>
            </a:r>
            <a:endParaRPr kumimoji="1" lang="en-US" altLang="ja-JP" dirty="0" smtClean="0"/>
          </a:p>
          <a:p>
            <a:r>
              <a:rPr kumimoji="1" lang="ja-JP" altLang="en-US" dirty="0" smtClean="0"/>
              <a:t>・行動、性格、身なりが突然変化する</a:t>
            </a:r>
            <a:endParaRPr kumimoji="1" lang="en-US" altLang="ja-JP" dirty="0" smtClean="0"/>
          </a:p>
          <a:p>
            <a:r>
              <a:rPr kumimoji="1" lang="ja-JP" altLang="en-US" dirty="0" smtClean="0"/>
              <a:t>・「消えてしまいたい」とほのめかす</a:t>
            </a:r>
            <a:endParaRPr kumimoji="1" lang="en-US" altLang="ja-JP" dirty="0" smtClean="0"/>
          </a:p>
          <a:p>
            <a:r>
              <a:rPr kumimoji="1" lang="ja-JP" altLang="en-US" dirty="0" smtClean="0"/>
              <a:t>・アルコールや薬物に手を出す</a:t>
            </a:r>
            <a:endParaRPr kumimoji="1" lang="en-US" altLang="ja-JP" dirty="0" smtClean="0"/>
          </a:p>
          <a:p>
            <a:r>
              <a:rPr kumimoji="1" lang="ja-JP" altLang="en-US" dirty="0" smtClean="0"/>
              <a:t>・自傷行為を行う</a:t>
            </a:r>
            <a:endParaRPr kumimoji="1" lang="en-US" altLang="ja-JP" dirty="0" smtClean="0"/>
          </a:p>
          <a:p>
            <a:r>
              <a:rPr kumimoji="1" lang="ja-JP" altLang="en-US" dirty="0" smtClean="0"/>
              <a:t>・けがを繰り返す　など</a:t>
            </a:r>
            <a:endParaRPr kumimoji="1" lang="en-US" altLang="ja-JP" dirty="0" smtClean="0"/>
          </a:p>
          <a:p>
            <a:endParaRPr kumimoji="1" lang="en-US" altLang="ja-JP" dirty="0" smtClean="0"/>
          </a:p>
          <a:p>
            <a:r>
              <a:rPr kumimoji="1" lang="en-US" altLang="ja-JP" dirty="0" smtClean="0"/>
              <a:t>〈</a:t>
            </a:r>
            <a:r>
              <a:rPr kumimoji="1" lang="ja-JP" altLang="en-US" dirty="0" smtClean="0"/>
              <a:t>参考</a:t>
            </a:r>
            <a:r>
              <a:rPr kumimoji="1" lang="en-US" altLang="ja-JP" dirty="0" smtClean="0"/>
              <a:t>〉</a:t>
            </a:r>
          </a:p>
          <a:p>
            <a:r>
              <a:rPr kumimoji="1" lang="ja-JP" altLang="en-US" dirty="0" smtClean="0"/>
              <a:t>その他のサイン例</a:t>
            </a:r>
            <a:endParaRPr kumimoji="1" lang="en-US" altLang="ja-JP" dirty="0" smtClean="0"/>
          </a:p>
          <a:p>
            <a:r>
              <a:rPr kumimoji="1" lang="ja-JP" altLang="en-US" dirty="0" smtClean="0"/>
              <a:t>・いつもなら楽々できるような課題が達成できない</a:t>
            </a:r>
            <a:endParaRPr kumimoji="1" lang="en-US" altLang="ja-JP" dirty="0" smtClean="0"/>
          </a:p>
          <a:p>
            <a:r>
              <a:rPr kumimoji="1" lang="ja-JP" altLang="en-US" dirty="0" smtClean="0"/>
              <a:t>・成績が急に落ちる</a:t>
            </a:r>
            <a:endParaRPr kumimoji="1" lang="en-US" altLang="ja-JP" dirty="0" smtClean="0"/>
          </a:p>
          <a:p>
            <a:r>
              <a:rPr kumimoji="1" lang="ja-JP" altLang="en-US" dirty="0" smtClean="0"/>
              <a:t>・投げやりな態度が目立つ</a:t>
            </a:r>
            <a:endParaRPr kumimoji="1" lang="en-US" altLang="ja-JP" dirty="0" smtClean="0"/>
          </a:p>
          <a:p>
            <a:r>
              <a:rPr kumimoji="1" lang="ja-JP" altLang="en-US" dirty="0" smtClean="0"/>
              <a:t>・身だしなみを気にしなくなる</a:t>
            </a:r>
            <a:endParaRPr kumimoji="1" lang="en-US" altLang="ja-JP" dirty="0" smtClean="0"/>
          </a:p>
          <a:p>
            <a:r>
              <a:rPr kumimoji="1" lang="ja-JP" altLang="en-US" dirty="0" smtClean="0"/>
              <a:t>・健康や自己管理がおろそかになる</a:t>
            </a:r>
            <a:endParaRPr kumimoji="1" lang="en-US" altLang="ja-JP" dirty="0" smtClean="0"/>
          </a:p>
          <a:p>
            <a:r>
              <a:rPr kumimoji="1" lang="ja-JP" altLang="en-US" dirty="0" smtClean="0"/>
              <a:t>・自分より年下の子どもや動物を虐待する</a:t>
            </a:r>
            <a:endParaRPr kumimoji="1" lang="en-US" altLang="ja-JP" dirty="0" smtClean="0"/>
          </a:p>
          <a:p>
            <a:r>
              <a:rPr kumimoji="1" lang="ja-JP" altLang="en-US" dirty="0" smtClean="0"/>
              <a:t>・学校に通わなくなる</a:t>
            </a:r>
            <a:endParaRPr kumimoji="1" lang="en-US" altLang="ja-JP" dirty="0" smtClean="0"/>
          </a:p>
          <a:p>
            <a:r>
              <a:rPr kumimoji="1" lang="ja-JP" altLang="en-US" dirty="0" smtClean="0"/>
              <a:t>・友人との交際をやめて、引きこもりがちになる</a:t>
            </a:r>
            <a:endParaRPr kumimoji="1" lang="en-US" altLang="ja-JP" dirty="0" smtClean="0"/>
          </a:p>
          <a:p>
            <a:r>
              <a:rPr kumimoji="1" lang="ja-JP" altLang="en-US" dirty="0" smtClean="0"/>
              <a:t>・家出や放浪をする</a:t>
            </a:r>
            <a:endParaRPr kumimoji="1" lang="en-US" altLang="ja-JP" dirty="0" smtClean="0"/>
          </a:p>
          <a:p>
            <a:r>
              <a:rPr kumimoji="1" lang="ja-JP" altLang="en-US" dirty="0" smtClean="0"/>
              <a:t>・乱れた性行動に及ぶ</a:t>
            </a:r>
            <a:endParaRPr kumimoji="1" lang="en-US" altLang="ja-JP" dirty="0" smtClean="0"/>
          </a:p>
          <a:p>
            <a:r>
              <a:rPr kumimoji="1" lang="ja-JP" altLang="en-US" dirty="0" smtClean="0"/>
              <a:t>・過度に危険な行為に及ぶ</a:t>
            </a:r>
            <a:endParaRPr kumimoji="1" lang="en-US" altLang="ja-JP" dirty="0" smtClean="0"/>
          </a:p>
          <a:p>
            <a:r>
              <a:rPr kumimoji="1" lang="ja-JP" altLang="en-US" dirty="0" smtClean="0"/>
              <a:t>・自殺にとらわれ、自殺についての文章を書いたり、自殺についての絵を描いたりする　</a:t>
            </a:r>
            <a:endParaRPr kumimoji="1" lang="en-US" altLang="ja-JP" dirty="0" smtClean="0"/>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9</a:t>
            </a:fld>
            <a:endParaRPr kumimoji="1" lang="ja-JP" altLang="en-US"/>
          </a:p>
        </p:txBody>
      </p:sp>
    </p:spTree>
    <p:extLst>
      <p:ext uri="{BB962C8B-B14F-4D97-AF65-F5344CB8AC3E}">
        <p14:creationId xmlns:p14="http://schemas.microsoft.com/office/powerpoint/2010/main" val="35457703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2694373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4110260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3894258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2029873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335859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5476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874969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40931914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641890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184117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20112497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7B3F9B-56C6-4F55-813C-E8B4897A5EC0}" type="datetimeFigureOut">
              <a:rPr kumimoji="1" lang="ja-JP" altLang="en-US" smtClean="0"/>
              <a:t>2022/7/12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30230238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23528" y="2204864"/>
            <a:ext cx="8640960" cy="1470025"/>
          </a:xfrm>
        </p:spPr>
        <p:txBody>
          <a:bodyPr>
            <a:normAutofit fontScale="90000"/>
          </a:bodyPr>
          <a:lstStyle/>
          <a:p>
            <a:r>
              <a:rPr kumimoji="1" lang="ja-JP" altLang="en-US" dirty="0"/>
              <a:t>自殺予防教育校内研修</a:t>
            </a:r>
            <a:r>
              <a:rPr lang="ja-JP" altLang="en-US" dirty="0"/>
              <a:t>②</a:t>
            </a:r>
            <a:r>
              <a:rPr kumimoji="1" lang="en-US" altLang="ja-JP" dirty="0"/>
              <a:t/>
            </a:r>
            <a:br>
              <a:rPr kumimoji="1" lang="en-US" altLang="ja-JP" dirty="0"/>
            </a:br>
            <a:r>
              <a:rPr lang="ja-JP" altLang="en-US" sz="3200" dirty="0" smtClean="0"/>
              <a:t>～授業展開例１「いのちの危機を</a:t>
            </a:r>
            <a:r>
              <a:rPr lang="ja-JP" altLang="en-US" sz="3200" dirty="0"/>
              <a:t>乗り越</a:t>
            </a:r>
            <a:r>
              <a:rPr lang="ja-JP" altLang="en-US" sz="3200" dirty="0" smtClean="0"/>
              <a:t>えるために」～</a:t>
            </a:r>
            <a:endParaRPr kumimoji="1" lang="ja-JP" altLang="en-US" sz="32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4466803"/>
            <a:ext cx="1410027" cy="1122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テキスト ボックス 3"/>
          <p:cNvSpPr txBox="1"/>
          <p:nvPr/>
        </p:nvSpPr>
        <p:spPr>
          <a:xfrm>
            <a:off x="6948264" y="5589240"/>
            <a:ext cx="1728192" cy="523220"/>
          </a:xfrm>
          <a:prstGeom prst="rect">
            <a:avLst/>
          </a:prstGeom>
          <a:noFill/>
        </p:spPr>
        <p:txBody>
          <a:bodyPr wrap="square" rtlCol="0">
            <a:spAutoFit/>
          </a:bodyPr>
          <a:lstStyle/>
          <a:p>
            <a:r>
              <a:rPr kumimoji="1" lang="ja-JP" altLang="en-US" sz="1400" dirty="0"/>
              <a:t>岡山県人権啓発　</a:t>
            </a:r>
            <a:endParaRPr kumimoji="1" lang="en-US" altLang="ja-JP" sz="1400" dirty="0"/>
          </a:p>
          <a:p>
            <a:r>
              <a:rPr lang="ja-JP" altLang="en-US" sz="1400" dirty="0"/>
              <a:t>　　　</a:t>
            </a:r>
            <a:r>
              <a:rPr kumimoji="1" lang="ja-JP" altLang="en-US" sz="1400" dirty="0"/>
              <a:t>シンボルマーク</a:t>
            </a:r>
            <a:endParaRPr kumimoji="1" lang="en-US" altLang="ja-JP" sz="1400" dirty="0"/>
          </a:p>
        </p:txBody>
      </p:sp>
    </p:spTree>
    <p:extLst>
      <p:ext uri="{BB962C8B-B14F-4D97-AF65-F5344CB8AC3E}">
        <p14:creationId xmlns:p14="http://schemas.microsoft.com/office/powerpoint/2010/main" val="19389391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44524" y="-31034"/>
            <a:ext cx="9433048" cy="706043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ローチャート: 論理積ゲート 1"/>
          <p:cNvSpPr/>
          <p:nvPr/>
        </p:nvSpPr>
        <p:spPr>
          <a:xfrm rot="16200000">
            <a:off x="1116021" y="-1132873"/>
            <a:ext cx="6826836" cy="9092582"/>
          </a:xfrm>
          <a:custGeom>
            <a:avLst/>
            <a:gdLst>
              <a:gd name="connsiteX0" fmla="*/ 0 w 6480722"/>
              <a:gd name="connsiteY0" fmla="*/ 0 h 8208913"/>
              <a:gd name="connsiteX1" fmla="*/ 3240361 w 6480722"/>
              <a:gd name="connsiteY1" fmla="*/ 0 h 8208913"/>
              <a:gd name="connsiteX2" fmla="*/ 6480722 w 6480722"/>
              <a:gd name="connsiteY2" fmla="*/ 4104457 h 8208913"/>
              <a:gd name="connsiteX3" fmla="*/ 3240361 w 6480722"/>
              <a:gd name="connsiteY3" fmla="*/ 8208914 h 8208913"/>
              <a:gd name="connsiteX4" fmla="*/ 0 w 6480722"/>
              <a:gd name="connsiteY4" fmla="*/ 8208913 h 8208913"/>
              <a:gd name="connsiteX5" fmla="*/ 0 w 6480722"/>
              <a:gd name="connsiteY5" fmla="*/ 0 h 8208913"/>
              <a:gd name="connsiteX0" fmla="*/ 0 w 6480722"/>
              <a:gd name="connsiteY0" fmla="*/ 0 h 8208914"/>
              <a:gd name="connsiteX1" fmla="*/ 3240361 w 6480722"/>
              <a:gd name="connsiteY1" fmla="*/ 0 h 8208914"/>
              <a:gd name="connsiteX2" fmla="*/ 6480722 w 6480722"/>
              <a:gd name="connsiteY2" fmla="*/ 4104457 h 8208914"/>
              <a:gd name="connsiteX3" fmla="*/ 3240361 w 6480722"/>
              <a:gd name="connsiteY3" fmla="*/ 8208914 h 8208914"/>
              <a:gd name="connsiteX4" fmla="*/ 0 w 6480722"/>
              <a:gd name="connsiteY4" fmla="*/ 8208913 h 8208914"/>
              <a:gd name="connsiteX5" fmla="*/ 0 w 6480722"/>
              <a:gd name="connsiteY5" fmla="*/ 0 h 8208914"/>
              <a:gd name="connsiteX0" fmla="*/ 0 w 6480762"/>
              <a:gd name="connsiteY0" fmla="*/ 0 h 8208914"/>
              <a:gd name="connsiteX1" fmla="*/ 3283903 w 6480762"/>
              <a:gd name="connsiteY1" fmla="*/ 413657 h 8208914"/>
              <a:gd name="connsiteX2" fmla="*/ 6480722 w 6480762"/>
              <a:gd name="connsiteY2" fmla="*/ 4104457 h 8208914"/>
              <a:gd name="connsiteX3" fmla="*/ 3240361 w 6480762"/>
              <a:gd name="connsiteY3" fmla="*/ 8208914 h 8208914"/>
              <a:gd name="connsiteX4" fmla="*/ 0 w 6480762"/>
              <a:gd name="connsiteY4" fmla="*/ 8208913 h 8208914"/>
              <a:gd name="connsiteX5" fmla="*/ 0 w 6480762"/>
              <a:gd name="connsiteY5" fmla="*/ 0 h 8208914"/>
              <a:gd name="connsiteX0" fmla="*/ 0 w 6484256"/>
              <a:gd name="connsiteY0" fmla="*/ 0 h 8208913"/>
              <a:gd name="connsiteX1" fmla="*/ 3283903 w 6484256"/>
              <a:gd name="connsiteY1" fmla="*/ 413657 h 8208913"/>
              <a:gd name="connsiteX2" fmla="*/ 6480722 w 6484256"/>
              <a:gd name="connsiteY2" fmla="*/ 4104457 h 8208913"/>
              <a:gd name="connsiteX3" fmla="*/ 2848475 w 6484256"/>
              <a:gd name="connsiteY3" fmla="*/ 7446914 h 8208913"/>
              <a:gd name="connsiteX4" fmla="*/ 0 w 6484256"/>
              <a:gd name="connsiteY4" fmla="*/ 8208913 h 8208913"/>
              <a:gd name="connsiteX5" fmla="*/ 0 w 6484256"/>
              <a:gd name="connsiteY5" fmla="*/ 0 h 8208913"/>
              <a:gd name="connsiteX0" fmla="*/ 0 w 6484256"/>
              <a:gd name="connsiteY0" fmla="*/ 0 h 8208913"/>
              <a:gd name="connsiteX1" fmla="*/ 3283903 w 6484256"/>
              <a:gd name="connsiteY1" fmla="*/ 413657 h 8208913"/>
              <a:gd name="connsiteX2" fmla="*/ 6480722 w 6484256"/>
              <a:gd name="connsiteY2" fmla="*/ 4104457 h 8208913"/>
              <a:gd name="connsiteX3" fmla="*/ 2848475 w 6484256"/>
              <a:gd name="connsiteY3" fmla="*/ 7446914 h 8208913"/>
              <a:gd name="connsiteX4" fmla="*/ 0 w 6484256"/>
              <a:gd name="connsiteY4" fmla="*/ 8208913 h 8208913"/>
              <a:gd name="connsiteX5" fmla="*/ 0 w 6484256"/>
              <a:gd name="connsiteY5" fmla="*/ 0 h 8208913"/>
              <a:gd name="connsiteX0" fmla="*/ 0 w 6482591"/>
              <a:gd name="connsiteY0" fmla="*/ 0 h 8208913"/>
              <a:gd name="connsiteX1" fmla="*/ 3175046 w 6482591"/>
              <a:gd name="connsiteY1" fmla="*/ 805546 h 8208913"/>
              <a:gd name="connsiteX2" fmla="*/ 6480722 w 6482591"/>
              <a:gd name="connsiteY2" fmla="*/ 4104457 h 8208913"/>
              <a:gd name="connsiteX3" fmla="*/ 2848475 w 6482591"/>
              <a:gd name="connsiteY3" fmla="*/ 7446914 h 8208913"/>
              <a:gd name="connsiteX4" fmla="*/ 0 w 6482591"/>
              <a:gd name="connsiteY4" fmla="*/ 8208913 h 8208913"/>
              <a:gd name="connsiteX5" fmla="*/ 0 w 6482591"/>
              <a:gd name="connsiteY5" fmla="*/ 0 h 8208913"/>
              <a:gd name="connsiteX0" fmla="*/ 0 w 6482815"/>
              <a:gd name="connsiteY0" fmla="*/ 0 h 8208913"/>
              <a:gd name="connsiteX1" fmla="*/ 3175046 w 6482815"/>
              <a:gd name="connsiteY1" fmla="*/ 805546 h 8208913"/>
              <a:gd name="connsiteX2" fmla="*/ 6480722 w 6482815"/>
              <a:gd name="connsiteY2" fmla="*/ 4104457 h 8208913"/>
              <a:gd name="connsiteX3" fmla="*/ 2848475 w 6482815"/>
              <a:gd name="connsiteY3" fmla="*/ 7446914 h 8208913"/>
              <a:gd name="connsiteX4" fmla="*/ 0 w 6482815"/>
              <a:gd name="connsiteY4" fmla="*/ 8208913 h 8208913"/>
              <a:gd name="connsiteX5" fmla="*/ 0 w 6482815"/>
              <a:gd name="connsiteY5" fmla="*/ 0 h 8208913"/>
              <a:gd name="connsiteX0" fmla="*/ 0 w 6482090"/>
              <a:gd name="connsiteY0" fmla="*/ 0 h 8208913"/>
              <a:gd name="connsiteX1" fmla="*/ 3175046 w 6482090"/>
              <a:gd name="connsiteY1" fmla="*/ 805546 h 8208913"/>
              <a:gd name="connsiteX2" fmla="*/ 6480722 w 6482090"/>
              <a:gd name="connsiteY2" fmla="*/ 4104457 h 8208913"/>
              <a:gd name="connsiteX3" fmla="*/ 2913789 w 6482090"/>
              <a:gd name="connsiteY3" fmla="*/ 7512228 h 8208913"/>
              <a:gd name="connsiteX4" fmla="*/ 0 w 6482090"/>
              <a:gd name="connsiteY4" fmla="*/ 8208913 h 8208913"/>
              <a:gd name="connsiteX5" fmla="*/ 0 w 6482090"/>
              <a:gd name="connsiteY5" fmla="*/ 0 h 8208913"/>
              <a:gd name="connsiteX0" fmla="*/ 0 w 6482090"/>
              <a:gd name="connsiteY0" fmla="*/ 0 h 8208913"/>
              <a:gd name="connsiteX1" fmla="*/ 3175046 w 6482090"/>
              <a:gd name="connsiteY1" fmla="*/ 805546 h 8208913"/>
              <a:gd name="connsiteX2" fmla="*/ 6480722 w 6482090"/>
              <a:gd name="connsiteY2" fmla="*/ 4104457 h 8208913"/>
              <a:gd name="connsiteX3" fmla="*/ 2913789 w 6482090"/>
              <a:gd name="connsiteY3" fmla="*/ 7512228 h 8208913"/>
              <a:gd name="connsiteX4" fmla="*/ 0 w 6482090"/>
              <a:gd name="connsiteY4" fmla="*/ 8208913 h 8208913"/>
              <a:gd name="connsiteX5" fmla="*/ 0 w 6482090"/>
              <a:gd name="connsiteY5" fmla="*/ 0 h 8208913"/>
              <a:gd name="connsiteX0" fmla="*/ 0 w 6480864"/>
              <a:gd name="connsiteY0" fmla="*/ 0 h 8208913"/>
              <a:gd name="connsiteX1" fmla="*/ 3175046 w 6480864"/>
              <a:gd name="connsiteY1" fmla="*/ 805546 h 8208913"/>
              <a:gd name="connsiteX2" fmla="*/ 6480722 w 6480864"/>
              <a:gd name="connsiteY2" fmla="*/ 4104457 h 8208913"/>
              <a:gd name="connsiteX3" fmla="*/ 3262134 w 6480864"/>
              <a:gd name="connsiteY3" fmla="*/ 7338060 h 8208913"/>
              <a:gd name="connsiteX4" fmla="*/ 0 w 6480864"/>
              <a:gd name="connsiteY4" fmla="*/ 8208913 h 8208913"/>
              <a:gd name="connsiteX5" fmla="*/ 0 w 6480864"/>
              <a:gd name="connsiteY5" fmla="*/ 0 h 8208913"/>
              <a:gd name="connsiteX0" fmla="*/ 0 w 6480864"/>
              <a:gd name="connsiteY0" fmla="*/ 0 h 8208913"/>
              <a:gd name="connsiteX1" fmla="*/ 3175046 w 6480864"/>
              <a:gd name="connsiteY1" fmla="*/ 805549 h 8208913"/>
              <a:gd name="connsiteX2" fmla="*/ 6480722 w 6480864"/>
              <a:gd name="connsiteY2" fmla="*/ 4104457 h 8208913"/>
              <a:gd name="connsiteX3" fmla="*/ 3262134 w 6480864"/>
              <a:gd name="connsiteY3" fmla="*/ 7338060 h 8208913"/>
              <a:gd name="connsiteX4" fmla="*/ 0 w 6480864"/>
              <a:gd name="connsiteY4" fmla="*/ 8208913 h 8208913"/>
              <a:gd name="connsiteX5" fmla="*/ 0 w 6480864"/>
              <a:gd name="connsiteY5" fmla="*/ 0 h 8208913"/>
              <a:gd name="connsiteX0" fmla="*/ 0 w 6480864"/>
              <a:gd name="connsiteY0" fmla="*/ 0 h 8208913"/>
              <a:gd name="connsiteX1" fmla="*/ 3175046 w 6480864"/>
              <a:gd name="connsiteY1" fmla="*/ 805549 h 8208913"/>
              <a:gd name="connsiteX2" fmla="*/ 6480722 w 6480864"/>
              <a:gd name="connsiteY2" fmla="*/ 4104457 h 8208913"/>
              <a:gd name="connsiteX3" fmla="*/ 3262134 w 6480864"/>
              <a:gd name="connsiteY3" fmla="*/ 7338060 h 8208913"/>
              <a:gd name="connsiteX4" fmla="*/ 0 w 6480864"/>
              <a:gd name="connsiteY4" fmla="*/ 8208913 h 8208913"/>
              <a:gd name="connsiteX5" fmla="*/ 0 w 6480864"/>
              <a:gd name="connsiteY5" fmla="*/ 0 h 8208913"/>
              <a:gd name="connsiteX0" fmla="*/ 0 w 6480864"/>
              <a:gd name="connsiteY0" fmla="*/ 0 h 8208913"/>
              <a:gd name="connsiteX1" fmla="*/ 3175046 w 6480864"/>
              <a:gd name="connsiteY1" fmla="*/ 805549 h 8208913"/>
              <a:gd name="connsiteX2" fmla="*/ 6480722 w 6480864"/>
              <a:gd name="connsiteY2" fmla="*/ 4104457 h 8208913"/>
              <a:gd name="connsiteX3" fmla="*/ 3262134 w 6480864"/>
              <a:gd name="connsiteY3" fmla="*/ 7338060 h 8208913"/>
              <a:gd name="connsiteX4" fmla="*/ 0 w 6480864"/>
              <a:gd name="connsiteY4" fmla="*/ 8208913 h 8208913"/>
              <a:gd name="connsiteX5" fmla="*/ 0 w 6480864"/>
              <a:gd name="connsiteY5" fmla="*/ 0 h 8208913"/>
              <a:gd name="connsiteX0" fmla="*/ 0 w 6482157"/>
              <a:gd name="connsiteY0" fmla="*/ 0 h 8208913"/>
              <a:gd name="connsiteX1" fmla="*/ 3470020 w 6482157"/>
              <a:gd name="connsiteY1" fmla="*/ 688280 h 8208913"/>
              <a:gd name="connsiteX2" fmla="*/ 6480722 w 6482157"/>
              <a:gd name="connsiteY2" fmla="*/ 4104457 h 8208913"/>
              <a:gd name="connsiteX3" fmla="*/ 3262134 w 6482157"/>
              <a:gd name="connsiteY3" fmla="*/ 7338060 h 8208913"/>
              <a:gd name="connsiteX4" fmla="*/ 0 w 6482157"/>
              <a:gd name="connsiteY4" fmla="*/ 8208913 h 8208913"/>
              <a:gd name="connsiteX5" fmla="*/ 0 w 6482157"/>
              <a:gd name="connsiteY5" fmla="*/ 0 h 8208913"/>
              <a:gd name="connsiteX0" fmla="*/ 0 w 6480779"/>
              <a:gd name="connsiteY0" fmla="*/ 0 h 8208913"/>
              <a:gd name="connsiteX1" fmla="*/ 3470020 w 6480779"/>
              <a:gd name="connsiteY1" fmla="*/ 688280 h 8208913"/>
              <a:gd name="connsiteX2" fmla="*/ 6480722 w 6480779"/>
              <a:gd name="connsiteY2" fmla="*/ 4104457 h 8208913"/>
              <a:gd name="connsiteX3" fmla="*/ 3430692 w 6480779"/>
              <a:gd name="connsiteY3" fmla="*/ 7474876 h 8208913"/>
              <a:gd name="connsiteX4" fmla="*/ 0 w 6480779"/>
              <a:gd name="connsiteY4" fmla="*/ 8208913 h 8208913"/>
              <a:gd name="connsiteX5" fmla="*/ 0 w 6480779"/>
              <a:gd name="connsiteY5" fmla="*/ 0 h 8208913"/>
              <a:gd name="connsiteX0" fmla="*/ 0 w 6480915"/>
              <a:gd name="connsiteY0" fmla="*/ 0 h 8208913"/>
              <a:gd name="connsiteX1" fmla="*/ 3470020 w 6480915"/>
              <a:gd name="connsiteY1" fmla="*/ 688280 h 8208913"/>
              <a:gd name="connsiteX2" fmla="*/ 6480722 w 6480915"/>
              <a:gd name="connsiteY2" fmla="*/ 4104457 h 8208913"/>
              <a:gd name="connsiteX3" fmla="*/ 3557111 w 6480915"/>
              <a:gd name="connsiteY3" fmla="*/ 7298971 h 8208913"/>
              <a:gd name="connsiteX4" fmla="*/ 0 w 6480915"/>
              <a:gd name="connsiteY4" fmla="*/ 8208913 h 8208913"/>
              <a:gd name="connsiteX5" fmla="*/ 0 w 6480915"/>
              <a:gd name="connsiteY5" fmla="*/ 0 h 8208913"/>
              <a:gd name="connsiteX0" fmla="*/ 0 w 6480915"/>
              <a:gd name="connsiteY0" fmla="*/ 0 h 8208913"/>
              <a:gd name="connsiteX1" fmla="*/ 3470020 w 6480915"/>
              <a:gd name="connsiteY1" fmla="*/ 688280 h 8208913"/>
              <a:gd name="connsiteX2" fmla="*/ 6480722 w 6480915"/>
              <a:gd name="connsiteY2" fmla="*/ 4104457 h 8208913"/>
              <a:gd name="connsiteX3" fmla="*/ 3557113 w 6480915"/>
              <a:gd name="connsiteY3" fmla="*/ 7298971 h 8208913"/>
              <a:gd name="connsiteX4" fmla="*/ 0 w 6480915"/>
              <a:gd name="connsiteY4" fmla="*/ 8208913 h 8208913"/>
              <a:gd name="connsiteX5" fmla="*/ 0 w 6480915"/>
              <a:gd name="connsiteY5" fmla="*/ 0 h 8208913"/>
              <a:gd name="connsiteX0" fmla="*/ 0 w 6480915"/>
              <a:gd name="connsiteY0" fmla="*/ 0 h 8208913"/>
              <a:gd name="connsiteX1" fmla="*/ 3470020 w 6480915"/>
              <a:gd name="connsiteY1" fmla="*/ 688280 h 8208913"/>
              <a:gd name="connsiteX2" fmla="*/ 6480722 w 6480915"/>
              <a:gd name="connsiteY2" fmla="*/ 4104457 h 8208913"/>
              <a:gd name="connsiteX3" fmla="*/ 3557113 w 6480915"/>
              <a:gd name="connsiteY3" fmla="*/ 7298971 h 8208913"/>
              <a:gd name="connsiteX4" fmla="*/ 0 w 6480915"/>
              <a:gd name="connsiteY4" fmla="*/ 8208913 h 8208913"/>
              <a:gd name="connsiteX5" fmla="*/ 0 w 6480915"/>
              <a:gd name="connsiteY5" fmla="*/ 0 h 8208913"/>
              <a:gd name="connsiteX0" fmla="*/ 0 w 6481309"/>
              <a:gd name="connsiteY0" fmla="*/ 0 h 8208913"/>
              <a:gd name="connsiteX1" fmla="*/ 3470020 w 6481309"/>
              <a:gd name="connsiteY1" fmla="*/ 688280 h 8208913"/>
              <a:gd name="connsiteX2" fmla="*/ 6480722 w 6481309"/>
              <a:gd name="connsiteY2" fmla="*/ 4104457 h 8208913"/>
              <a:gd name="connsiteX3" fmla="*/ 3618015 w 6481309"/>
              <a:gd name="connsiteY3" fmla="*/ 7357606 h 8208913"/>
              <a:gd name="connsiteX4" fmla="*/ 0 w 6481309"/>
              <a:gd name="connsiteY4" fmla="*/ 8208913 h 8208913"/>
              <a:gd name="connsiteX5" fmla="*/ 0 w 6481309"/>
              <a:gd name="connsiteY5" fmla="*/ 0 h 8208913"/>
              <a:gd name="connsiteX0" fmla="*/ 0 w 6481309"/>
              <a:gd name="connsiteY0" fmla="*/ 0 h 8208913"/>
              <a:gd name="connsiteX1" fmla="*/ 3470020 w 6481309"/>
              <a:gd name="connsiteY1" fmla="*/ 688280 h 8208913"/>
              <a:gd name="connsiteX2" fmla="*/ 6480722 w 6481309"/>
              <a:gd name="connsiteY2" fmla="*/ 4104457 h 8208913"/>
              <a:gd name="connsiteX3" fmla="*/ 3618015 w 6481309"/>
              <a:gd name="connsiteY3" fmla="*/ 7357606 h 8208913"/>
              <a:gd name="connsiteX4" fmla="*/ 0 w 6481309"/>
              <a:gd name="connsiteY4" fmla="*/ 8208913 h 8208913"/>
              <a:gd name="connsiteX5" fmla="*/ 0 w 6481309"/>
              <a:gd name="connsiteY5" fmla="*/ 0 h 8208913"/>
              <a:gd name="connsiteX0" fmla="*/ 0 w 6481309"/>
              <a:gd name="connsiteY0" fmla="*/ 0 h 8208913"/>
              <a:gd name="connsiteX1" fmla="*/ 3470020 w 6481309"/>
              <a:gd name="connsiteY1" fmla="*/ 688280 h 8208913"/>
              <a:gd name="connsiteX2" fmla="*/ 6480722 w 6481309"/>
              <a:gd name="connsiteY2" fmla="*/ 4104457 h 8208913"/>
              <a:gd name="connsiteX3" fmla="*/ 3618015 w 6481309"/>
              <a:gd name="connsiteY3" fmla="*/ 7357606 h 8208913"/>
              <a:gd name="connsiteX4" fmla="*/ 0 w 6481309"/>
              <a:gd name="connsiteY4" fmla="*/ 8208913 h 8208913"/>
              <a:gd name="connsiteX5" fmla="*/ 0 w 6481309"/>
              <a:gd name="connsiteY5" fmla="*/ 0 h 8208913"/>
              <a:gd name="connsiteX0" fmla="*/ 0 w 6480722"/>
              <a:gd name="connsiteY0" fmla="*/ 0 h 8208913"/>
              <a:gd name="connsiteX1" fmla="*/ 3612120 w 6480722"/>
              <a:gd name="connsiteY1" fmla="*/ 590554 h 8208913"/>
              <a:gd name="connsiteX2" fmla="*/ 6480722 w 6480722"/>
              <a:gd name="connsiteY2" fmla="*/ 4104457 h 8208913"/>
              <a:gd name="connsiteX3" fmla="*/ 3618015 w 6480722"/>
              <a:gd name="connsiteY3" fmla="*/ 7357606 h 8208913"/>
              <a:gd name="connsiteX4" fmla="*/ 0 w 6480722"/>
              <a:gd name="connsiteY4" fmla="*/ 8208913 h 8208913"/>
              <a:gd name="connsiteX5" fmla="*/ 0 w 648072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6 h 8208913"/>
              <a:gd name="connsiteX4" fmla="*/ 0 w 6480892"/>
              <a:gd name="connsiteY4" fmla="*/ 8208913 h 8208913"/>
              <a:gd name="connsiteX5" fmla="*/ 0 w 648089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6 h 8208913"/>
              <a:gd name="connsiteX4" fmla="*/ 0 w 6480892"/>
              <a:gd name="connsiteY4" fmla="*/ 8208913 h 8208913"/>
              <a:gd name="connsiteX5" fmla="*/ 0 w 648089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7 h 8208913"/>
              <a:gd name="connsiteX4" fmla="*/ 0 w 6480892"/>
              <a:gd name="connsiteY4" fmla="*/ 8208913 h 8208913"/>
              <a:gd name="connsiteX5" fmla="*/ 0 w 648089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7 h 8208913"/>
              <a:gd name="connsiteX4" fmla="*/ 0 w 6480892"/>
              <a:gd name="connsiteY4" fmla="*/ 8208913 h 8208913"/>
              <a:gd name="connsiteX5" fmla="*/ 0 w 648089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7 h 8208913"/>
              <a:gd name="connsiteX4" fmla="*/ 0 w 6480892"/>
              <a:gd name="connsiteY4" fmla="*/ 8208913 h 8208913"/>
              <a:gd name="connsiteX5" fmla="*/ 0 w 648089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7 h 8208913"/>
              <a:gd name="connsiteX4" fmla="*/ 0 w 6480892"/>
              <a:gd name="connsiteY4" fmla="*/ 8208913 h 8208913"/>
              <a:gd name="connsiteX5" fmla="*/ 0 w 6480892"/>
              <a:gd name="connsiteY5" fmla="*/ 0 h 8208913"/>
              <a:gd name="connsiteX0" fmla="*/ 0 w 6480788"/>
              <a:gd name="connsiteY0" fmla="*/ 0 h 8208913"/>
              <a:gd name="connsiteX1" fmla="*/ 3652721 w 6480788"/>
              <a:gd name="connsiteY1" fmla="*/ 727369 h 8208913"/>
              <a:gd name="connsiteX2" fmla="*/ 6480722 w 6480788"/>
              <a:gd name="connsiteY2" fmla="*/ 4104457 h 8208913"/>
              <a:gd name="connsiteX3" fmla="*/ 3618015 w 6480788"/>
              <a:gd name="connsiteY3" fmla="*/ 7357607 h 8208913"/>
              <a:gd name="connsiteX4" fmla="*/ 0 w 6480788"/>
              <a:gd name="connsiteY4" fmla="*/ 8208913 h 8208913"/>
              <a:gd name="connsiteX5" fmla="*/ 0 w 6480788"/>
              <a:gd name="connsiteY5" fmla="*/ 0 h 8208913"/>
              <a:gd name="connsiteX0" fmla="*/ 0 w 6480782"/>
              <a:gd name="connsiteY0" fmla="*/ 0 h 8208913"/>
              <a:gd name="connsiteX1" fmla="*/ 3571521 w 6480782"/>
              <a:gd name="connsiteY1" fmla="*/ 883729 h 8208913"/>
              <a:gd name="connsiteX2" fmla="*/ 6480722 w 6480782"/>
              <a:gd name="connsiteY2" fmla="*/ 4104457 h 8208913"/>
              <a:gd name="connsiteX3" fmla="*/ 3618015 w 6480782"/>
              <a:gd name="connsiteY3" fmla="*/ 7357607 h 8208913"/>
              <a:gd name="connsiteX4" fmla="*/ 0 w 6480782"/>
              <a:gd name="connsiteY4" fmla="*/ 8208913 h 8208913"/>
              <a:gd name="connsiteX5" fmla="*/ 0 w 6480782"/>
              <a:gd name="connsiteY5" fmla="*/ 0 h 8208913"/>
              <a:gd name="connsiteX0" fmla="*/ 0 w 6481289"/>
              <a:gd name="connsiteY0" fmla="*/ 0 h 8208913"/>
              <a:gd name="connsiteX1" fmla="*/ 3571521 w 6481289"/>
              <a:gd name="connsiteY1" fmla="*/ 883729 h 8208913"/>
              <a:gd name="connsiteX2" fmla="*/ 6480722 w 6481289"/>
              <a:gd name="connsiteY2" fmla="*/ 4104457 h 8208913"/>
              <a:gd name="connsiteX3" fmla="*/ 3455616 w 6481289"/>
              <a:gd name="connsiteY3" fmla="*/ 7103522 h 8208913"/>
              <a:gd name="connsiteX4" fmla="*/ 0 w 6481289"/>
              <a:gd name="connsiteY4" fmla="*/ 8208913 h 8208913"/>
              <a:gd name="connsiteX5" fmla="*/ 0 w 6481289"/>
              <a:gd name="connsiteY5" fmla="*/ 0 h 8208913"/>
              <a:gd name="connsiteX0" fmla="*/ 0 w 6481289"/>
              <a:gd name="connsiteY0" fmla="*/ 0 h 8208913"/>
              <a:gd name="connsiteX1" fmla="*/ 3571521 w 6481289"/>
              <a:gd name="connsiteY1" fmla="*/ 883729 h 8208913"/>
              <a:gd name="connsiteX2" fmla="*/ 6480722 w 6481289"/>
              <a:gd name="connsiteY2" fmla="*/ 4104457 h 8208913"/>
              <a:gd name="connsiteX3" fmla="*/ 3455616 w 6481289"/>
              <a:gd name="connsiteY3" fmla="*/ 7103522 h 8208913"/>
              <a:gd name="connsiteX4" fmla="*/ 0 w 6481289"/>
              <a:gd name="connsiteY4" fmla="*/ 8208913 h 8208913"/>
              <a:gd name="connsiteX5" fmla="*/ 0 w 6481289"/>
              <a:gd name="connsiteY5" fmla="*/ 0 h 8208913"/>
              <a:gd name="connsiteX0" fmla="*/ 0 w 6481289"/>
              <a:gd name="connsiteY0" fmla="*/ 0 h 8208913"/>
              <a:gd name="connsiteX1" fmla="*/ 3571521 w 6481289"/>
              <a:gd name="connsiteY1" fmla="*/ 883729 h 8208913"/>
              <a:gd name="connsiteX2" fmla="*/ 6480722 w 6481289"/>
              <a:gd name="connsiteY2" fmla="*/ 4104457 h 8208913"/>
              <a:gd name="connsiteX3" fmla="*/ 3455616 w 6481289"/>
              <a:gd name="connsiteY3" fmla="*/ 7103522 h 8208913"/>
              <a:gd name="connsiteX4" fmla="*/ 0 w 6481289"/>
              <a:gd name="connsiteY4" fmla="*/ 8208913 h 8208913"/>
              <a:gd name="connsiteX5" fmla="*/ 0 w 6481289"/>
              <a:gd name="connsiteY5" fmla="*/ 0 h 8208913"/>
              <a:gd name="connsiteX0" fmla="*/ 0 w 6480969"/>
              <a:gd name="connsiteY0" fmla="*/ 0 h 8208913"/>
              <a:gd name="connsiteX1" fmla="*/ 3571521 w 6480969"/>
              <a:gd name="connsiteY1" fmla="*/ 883729 h 8208913"/>
              <a:gd name="connsiteX2" fmla="*/ 6480722 w 6480969"/>
              <a:gd name="connsiteY2" fmla="*/ 4104457 h 8208913"/>
              <a:gd name="connsiteX3" fmla="*/ 3496215 w 6480969"/>
              <a:gd name="connsiteY3" fmla="*/ 7220792 h 8208913"/>
              <a:gd name="connsiteX4" fmla="*/ 0 w 6480969"/>
              <a:gd name="connsiteY4" fmla="*/ 8208913 h 8208913"/>
              <a:gd name="connsiteX5" fmla="*/ 0 w 6480969"/>
              <a:gd name="connsiteY5" fmla="*/ 0 h 8208913"/>
              <a:gd name="connsiteX0" fmla="*/ 0 w 6480969"/>
              <a:gd name="connsiteY0" fmla="*/ 0 h 8208913"/>
              <a:gd name="connsiteX1" fmla="*/ 3571521 w 6480969"/>
              <a:gd name="connsiteY1" fmla="*/ 883729 h 8208913"/>
              <a:gd name="connsiteX2" fmla="*/ 6480722 w 6480969"/>
              <a:gd name="connsiteY2" fmla="*/ 4104457 h 8208913"/>
              <a:gd name="connsiteX3" fmla="*/ 3496215 w 6480969"/>
              <a:gd name="connsiteY3" fmla="*/ 7220792 h 8208913"/>
              <a:gd name="connsiteX4" fmla="*/ 0 w 6480969"/>
              <a:gd name="connsiteY4" fmla="*/ 8208913 h 8208913"/>
              <a:gd name="connsiteX5" fmla="*/ 0 w 6480969"/>
              <a:gd name="connsiteY5" fmla="*/ 0 h 8208913"/>
              <a:gd name="connsiteX0" fmla="*/ 0 w 6480969"/>
              <a:gd name="connsiteY0" fmla="*/ 0 h 8208913"/>
              <a:gd name="connsiteX1" fmla="*/ 3571521 w 6480969"/>
              <a:gd name="connsiteY1" fmla="*/ 883730 h 8208913"/>
              <a:gd name="connsiteX2" fmla="*/ 6480722 w 6480969"/>
              <a:gd name="connsiteY2" fmla="*/ 4104457 h 8208913"/>
              <a:gd name="connsiteX3" fmla="*/ 3496215 w 6480969"/>
              <a:gd name="connsiteY3" fmla="*/ 7220792 h 8208913"/>
              <a:gd name="connsiteX4" fmla="*/ 0 w 6480969"/>
              <a:gd name="connsiteY4" fmla="*/ 8208913 h 8208913"/>
              <a:gd name="connsiteX5" fmla="*/ 0 w 6480969"/>
              <a:gd name="connsiteY5" fmla="*/ 0 h 8208913"/>
              <a:gd name="connsiteX0" fmla="*/ 0 w 6480969"/>
              <a:gd name="connsiteY0" fmla="*/ 0 h 8208913"/>
              <a:gd name="connsiteX1" fmla="*/ 3571521 w 6480969"/>
              <a:gd name="connsiteY1" fmla="*/ 883730 h 8208913"/>
              <a:gd name="connsiteX2" fmla="*/ 6480722 w 6480969"/>
              <a:gd name="connsiteY2" fmla="*/ 4104457 h 8208913"/>
              <a:gd name="connsiteX3" fmla="*/ 3496215 w 6480969"/>
              <a:gd name="connsiteY3" fmla="*/ 7220792 h 8208913"/>
              <a:gd name="connsiteX4" fmla="*/ 0 w 6480969"/>
              <a:gd name="connsiteY4" fmla="*/ 8208913 h 8208913"/>
              <a:gd name="connsiteX5" fmla="*/ 0 w 6480969"/>
              <a:gd name="connsiteY5" fmla="*/ 0 h 8208913"/>
              <a:gd name="connsiteX0" fmla="*/ 0 w 6481131"/>
              <a:gd name="connsiteY0" fmla="*/ 0 h 8208913"/>
              <a:gd name="connsiteX1" fmla="*/ 3591820 w 6481131"/>
              <a:gd name="connsiteY1" fmla="*/ 766460 h 8208913"/>
              <a:gd name="connsiteX2" fmla="*/ 6480722 w 6481131"/>
              <a:gd name="connsiteY2" fmla="*/ 4104457 h 8208913"/>
              <a:gd name="connsiteX3" fmla="*/ 3496215 w 6481131"/>
              <a:gd name="connsiteY3" fmla="*/ 7220792 h 8208913"/>
              <a:gd name="connsiteX4" fmla="*/ 0 w 6481131"/>
              <a:gd name="connsiteY4" fmla="*/ 8208913 h 8208913"/>
              <a:gd name="connsiteX5" fmla="*/ 0 w 6481131"/>
              <a:gd name="connsiteY5" fmla="*/ 0 h 8208913"/>
              <a:gd name="connsiteX0" fmla="*/ 0 w 6481131"/>
              <a:gd name="connsiteY0" fmla="*/ 0 h 8208913"/>
              <a:gd name="connsiteX1" fmla="*/ 3591820 w 6481131"/>
              <a:gd name="connsiteY1" fmla="*/ 590555 h 8208913"/>
              <a:gd name="connsiteX2" fmla="*/ 6480722 w 6481131"/>
              <a:gd name="connsiteY2" fmla="*/ 4104457 h 8208913"/>
              <a:gd name="connsiteX3" fmla="*/ 3496215 w 6481131"/>
              <a:gd name="connsiteY3" fmla="*/ 7220792 h 8208913"/>
              <a:gd name="connsiteX4" fmla="*/ 0 w 6481131"/>
              <a:gd name="connsiteY4" fmla="*/ 8208913 h 8208913"/>
              <a:gd name="connsiteX5" fmla="*/ 0 w 6481131"/>
              <a:gd name="connsiteY5" fmla="*/ 0 h 8208913"/>
              <a:gd name="connsiteX0" fmla="*/ 0 w 6481131"/>
              <a:gd name="connsiteY0" fmla="*/ 0 h 8208913"/>
              <a:gd name="connsiteX1" fmla="*/ 3591820 w 6481131"/>
              <a:gd name="connsiteY1" fmla="*/ 590555 h 8208913"/>
              <a:gd name="connsiteX2" fmla="*/ 6480722 w 6481131"/>
              <a:gd name="connsiteY2" fmla="*/ 4104457 h 8208913"/>
              <a:gd name="connsiteX3" fmla="*/ 3496217 w 6481131"/>
              <a:gd name="connsiteY3" fmla="*/ 7220793 h 8208913"/>
              <a:gd name="connsiteX4" fmla="*/ 0 w 6481131"/>
              <a:gd name="connsiteY4" fmla="*/ 8208913 h 8208913"/>
              <a:gd name="connsiteX5" fmla="*/ 0 w 6481131"/>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0 w 6480732"/>
              <a:gd name="connsiteY3" fmla="*/ 7416244 h 8208913"/>
              <a:gd name="connsiteX4" fmla="*/ 0 w 6480732"/>
              <a:gd name="connsiteY4" fmla="*/ 8208913 h 8208913"/>
              <a:gd name="connsiteX5" fmla="*/ 0 w 6480732"/>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0 w 6480732"/>
              <a:gd name="connsiteY3" fmla="*/ 7416244 h 8208913"/>
              <a:gd name="connsiteX4" fmla="*/ 0 w 6480732"/>
              <a:gd name="connsiteY4" fmla="*/ 8208913 h 8208913"/>
              <a:gd name="connsiteX5" fmla="*/ 0 w 6480732"/>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0 w 6480732"/>
              <a:gd name="connsiteY3" fmla="*/ 7416244 h 8208913"/>
              <a:gd name="connsiteX4" fmla="*/ 0 w 6480732"/>
              <a:gd name="connsiteY4" fmla="*/ 8208913 h 8208913"/>
              <a:gd name="connsiteX5" fmla="*/ 0 w 6480732"/>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3 w 6480732"/>
              <a:gd name="connsiteY3" fmla="*/ 7416247 h 8208913"/>
              <a:gd name="connsiteX4" fmla="*/ 0 w 6480732"/>
              <a:gd name="connsiteY4" fmla="*/ 8208913 h 8208913"/>
              <a:gd name="connsiteX5" fmla="*/ 0 w 6480732"/>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3 w 6480732"/>
              <a:gd name="connsiteY3" fmla="*/ 7416247 h 8208913"/>
              <a:gd name="connsiteX4" fmla="*/ 0 w 6480732"/>
              <a:gd name="connsiteY4" fmla="*/ 8208913 h 8208913"/>
              <a:gd name="connsiteX5" fmla="*/ 0 w 6480732"/>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3 w 6480732"/>
              <a:gd name="connsiteY3" fmla="*/ 7416247 h 8208913"/>
              <a:gd name="connsiteX4" fmla="*/ 0 w 6480732"/>
              <a:gd name="connsiteY4" fmla="*/ 8208913 h 8208913"/>
              <a:gd name="connsiteX5" fmla="*/ 0 w 6480732"/>
              <a:gd name="connsiteY5" fmla="*/ 0 h 8208913"/>
              <a:gd name="connsiteX0" fmla="*/ 0 w 6480729"/>
              <a:gd name="connsiteY0" fmla="*/ 0 h 8208913"/>
              <a:gd name="connsiteX1" fmla="*/ 3591820 w 6480729"/>
              <a:gd name="connsiteY1" fmla="*/ 590555 h 8208913"/>
              <a:gd name="connsiteX2" fmla="*/ 6480722 w 6480729"/>
              <a:gd name="connsiteY2" fmla="*/ 4104457 h 8208913"/>
              <a:gd name="connsiteX3" fmla="*/ 3577423 w 6480729"/>
              <a:gd name="connsiteY3" fmla="*/ 7416247 h 8208913"/>
              <a:gd name="connsiteX4" fmla="*/ 0 w 6480729"/>
              <a:gd name="connsiteY4" fmla="*/ 8208913 h 8208913"/>
              <a:gd name="connsiteX5" fmla="*/ 0 w 6480729"/>
              <a:gd name="connsiteY5" fmla="*/ 0 h 8208913"/>
              <a:gd name="connsiteX0" fmla="*/ 0 w 6480731"/>
              <a:gd name="connsiteY0" fmla="*/ 0 h 8208913"/>
              <a:gd name="connsiteX1" fmla="*/ 3591820 w 6480731"/>
              <a:gd name="connsiteY1" fmla="*/ 590555 h 8208913"/>
              <a:gd name="connsiteX2" fmla="*/ 6480722 w 6480731"/>
              <a:gd name="connsiteY2" fmla="*/ 4104457 h 8208913"/>
              <a:gd name="connsiteX3" fmla="*/ 3577423 w 6480731"/>
              <a:gd name="connsiteY3" fmla="*/ 7416247 h 8208913"/>
              <a:gd name="connsiteX4" fmla="*/ 0 w 6480731"/>
              <a:gd name="connsiteY4" fmla="*/ 8208913 h 8208913"/>
              <a:gd name="connsiteX5" fmla="*/ 0 w 6480731"/>
              <a:gd name="connsiteY5" fmla="*/ 0 h 8208913"/>
              <a:gd name="connsiteX0" fmla="*/ 0 w 6480772"/>
              <a:gd name="connsiteY0" fmla="*/ 0 h 8208913"/>
              <a:gd name="connsiteX1" fmla="*/ 3529817 w 6480772"/>
              <a:gd name="connsiteY1" fmla="*/ 667519 h 8208913"/>
              <a:gd name="connsiteX2" fmla="*/ 6480722 w 6480772"/>
              <a:gd name="connsiteY2" fmla="*/ 4104457 h 8208913"/>
              <a:gd name="connsiteX3" fmla="*/ 3577423 w 6480772"/>
              <a:gd name="connsiteY3" fmla="*/ 7416247 h 8208913"/>
              <a:gd name="connsiteX4" fmla="*/ 0 w 6480772"/>
              <a:gd name="connsiteY4" fmla="*/ 8208913 h 8208913"/>
              <a:gd name="connsiteX5" fmla="*/ 0 w 6480772"/>
              <a:gd name="connsiteY5" fmla="*/ 0 h 8208913"/>
              <a:gd name="connsiteX0" fmla="*/ 0 w 6480826"/>
              <a:gd name="connsiteY0" fmla="*/ 0 h 8208913"/>
              <a:gd name="connsiteX1" fmla="*/ 3509149 w 6480826"/>
              <a:gd name="connsiteY1" fmla="*/ 744483 h 8208913"/>
              <a:gd name="connsiteX2" fmla="*/ 6480722 w 6480826"/>
              <a:gd name="connsiteY2" fmla="*/ 4104457 h 8208913"/>
              <a:gd name="connsiteX3" fmla="*/ 3577423 w 6480826"/>
              <a:gd name="connsiteY3" fmla="*/ 7416247 h 8208913"/>
              <a:gd name="connsiteX4" fmla="*/ 0 w 6480826"/>
              <a:gd name="connsiteY4" fmla="*/ 8208913 h 8208913"/>
              <a:gd name="connsiteX5" fmla="*/ 0 w 6480826"/>
              <a:gd name="connsiteY5" fmla="*/ 0 h 8208913"/>
              <a:gd name="connsiteX0" fmla="*/ 0 w 6480826"/>
              <a:gd name="connsiteY0" fmla="*/ 0 h 8208913"/>
              <a:gd name="connsiteX1" fmla="*/ 3509149 w 6480826"/>
              <a:gd name="connsiteY1" fmla="*/ 744483 h 8208913"/>
              <a:gd name="connsiteX2" fmla="*/ 6480722 w 6480826"/>
              <a:gd name="connsiteY2" fmla="*/ 4104457 h 8208913"/>
              <a:gd name="connsiteX3" fmla="*/ 3577423 w 6480826"/>
              <a:gd name="connsiteY3" fmla="*/ 7416247 h 8208913"/>
              <a:gd name="connsiteX4" fmla="*/ 0 w 6480826"/>
              <a:gd name="connsiteY4" fmla="*/ 8208913 h 8208913"/>
              <a:gd name="connsiteX5" fmla="*/ 0 w 6480826"/>
              <a:gd name="connsiteY5" fmla="*/ 0 h 8208913"/>
              <a:gd name="connsiteX0" fmla="*/ 0 w 6480826"/>
              <a:gd name="connsiteY0" fmla="*/ 0 h 8208913"/>
              <a:gd name="connsiteX1" fmla="*/ 3509149 w 6480826"/>
              <a:gd name="connsiteY1" fmla="*/ 840687 h 8208913"/>
              <a:gd name="connsiteX2" fmla="*/ 6480722 w 6480826"/>
              <a:gd name="connsiteY2" fmla="*/ 4104457 h 8208913"/>
              <a:gd name="connsiteX3" fmla="*/ 3577423 w 6480826"/>
              <a:gd name="connsiteY3" fmla="*/ 7416247 h 8208913"/>
              <a:gd name="connsiteX4" fmla="*/ 0 w 6480826"/>
              <a:gd name="connsiteY4" fmla="*/ 8208913 h 8208913"/>
              <a:gd name="connsiteX5" fmla="*/ 0 w 6480826"/>
              <a:gd name="connsiteY5" fmla="*/ 0 h 8208913"/>
              <a:gd name="connsiteX0" fmla="*/ 0 w 6480826"/>
              <a:gd name="connsiteY0" fmla="*/ 0 h 8208913"/>
              <a:gd name="connsiteX1" fmla="*/ 3509149 w 6480826"/>
              <a:gd name="connsiteY1" fmla="*/ 840687 h 8208913"/>
              <a:gd name="connsiteX2" fmla="*/ 6480722 w 6480826"/>
              <a:gd name="connsiteY2" fmla="*/ 4104457 h 8208913"/>
              <a:gd name="connsiteX3" fmla="*/ 3577423 w 6480826"/>
              <a:gd name="connsiteY3" fmla="*/ 7416247 h 8208913"/>
              <a:gd name="connsiteX4" fmla="*/ 0 w 6480826"/>
              <a:gd name="connsiteY4" fmla="*/ 8208913 h 8208913"/>
              <a:gd name="connsiteX5" fmla="*/ 0 w 6480826"/>
              <a:gd name="connsiteY5" fmla="*/ 0 h 8208913"/>
              <a:gd name="connsiteX0" fmla="*/ 0 w 6480771"/>
              <a:gd name="connsiteY0" fmla="*/ 0 h 8208913"/>
              <a:gd name="connsiteX1" fmla="*/ 3509149 w 6480771"/>
              <a:gd name="connsiteY1" fmla="*/ 840687 h 8208913"/>
              <a:gd name="connsiteX2" fmla="*/ 6480722 w 6480771"/>
              <a:gd name="connsiteY2" fmla="*/ 4104457 h 8208913"/>
              <a:gd name="connsiteX3" fmla="*/ 3556756 w 6480771"/>
              <a:gd name="connsiteY3" fmla="*/ 7339284 h 8208913"/>
              <a:gd name="connsiteX4" fmla="*/ 0 w 6480771"/>
              <a:gd name="connsiteY4" fmla="*/ 8208913 h 8208913"/>
              <a:gd name="connsiteX5" fmla="*/ 0 w 6480771"/>
              <a:gd name="connsiteY5" fmla="*/ 0 h 8208913"/>
              <a:gd name="connsiteX0" fmla="*/ 0 w 6480771"/>
              <a:gd name="connsiteY0" fmla="*/ 0 h 8228154"/>
              <a:gd name="connsiteX1" fmla="*/ 3509149 w 6480771"/>
              <a:gd name="connsiteY1" fmla="*/ 840687 h 8228154"/>
              <a:gd name="connsiteX2" fmla="*/ 6480722 w 6480771"/>
              <a:gd name="connsiteY2" fmla="*/ 4104457 h 8228154"/>
              <a:gd name="connsiteX3" fmla="*/ 3556756 w 6480771"/>
              <a:gd name="connsiteY3" fmla="*/ 7339284 h 8228154"/>
              <a:gd name="connsiteX4" fmla="*/ 0 w 6480771"/>
              <a:gd name="connsiteY4" fmla="*/ 8228154 h 8228154"/>
              <a:gd name="connsiteX5" fmla="*/ 0 w 6480771"/>
              <a:gd name="connsiteY5" fmla="*/ 0 h 8228154"/>
              <a:gd name="connsiteX0" fmla="*/ 0 w 6480771"/>
              <a:gd name="connsiteY0" fmla="*/ 0 h 8228154"/>
              <a:gd name="connsiteX1" fmla="*/ 3509149 w 6480771"/>
              <a:gd name="connsiteY1" fmla="*/ 840687 h 8228154"/>
              <a:gd name="connsiteX2" fmla="*/ 6480722 w 6480771"/>
              <a:gd name="connsiteY2" fmla="*/ 4104457 h 8228154"/>
              <a:gd name="connsiteX3" fmla="*/ 3556756 w 6480771"/>
              <a:gd name="connsiteY3" fmla="*/ 7339284 h 8228154"/>
              <a:gd name="connsiteX4" fmla="*/ 0 w 6480771"/>
              <a:gd name="connsiteY4" fmla="*/ 8228154 h 8228154"/>
              <a:gd name="connsiteX5" fmla="*/ 0 w 6480771"/>
              <a:gd name="connsiteY5" fmla="*/ 0 h 8228154"/>
              <a:gd name="connsiteX0" fmla="*/ 0 w 6480771"/>
              <a:gd name="connsiteY0" fmla="*/ 0 h 8112709"/>
              <a:gd name="connsiteX1" fmla="*/ 3509149 w 6480771"/>
              <a:gd name="connsiteY1" fmla="*/ 840687 h 8112709"/>
              <a:gd name="connsiteX2" fmla="*/ 6480722 w 6480771"/>
              <a:gd name="connsiteY2" fmla="*/ 4104457 h 8112709"/>
              <a:gd name="connsiteX3" fmla="*/ 3556756 w 6480771"/>
              <a:gd name="connsiteY3" fmla="*/ 7339284 h 8112709"/>
              <a:gd name="connsiteX4" fmla="*/ 0 w 6480771"/>
              <a:gd name="connsiteY4" fmla="*/ 8112709 h 8112709"/>
              <a:gd name="connsiteX5" fmla="*/ 0 w 6480771"/>
              <a:gd name="connsiteY5" fmla="*/ 0 h 8112709"/>
              <a:gd name="connsiteX0" fmla="*/ 0 w 6480771"/>
              <a:gd name="connsiteY0" fmla="*/ 0 h 8112709"/>
              <a:gd name="connsiteX1" fmla="*/ 3509149 w 6480771"/>
              <a:gd name="connsiteY1" fmla="*/ 840687 h 8112709"/>
              <a:gd name="connsiteX2" fmla="*/ 6480722 w 6480771"/>
              <a:gd name="connsiteY2" fmla="*/ 4104457 h 8112709"/>
              <a:gd name="connsiteX3" fmla="*/ 3556756 w 6480771"/>
              <a:gd name="connsiteY3" fmla="*/ 7339284 h 8112709"/>
              <a:gd name="connsiteX4" fmla="*/ 0 w 6480771"/>
              <a:gd name="connsiteY4" fmla="*/ 8112709 h 8112709"/>
              <a:gd name="connsiteX5" fmla="*/ 0 w 6480771"/>
              <a:gd name="connsiteY5" fmla="*/ 0 h 8112709"/>
              <a:gd name="connsiteX0" fmla="*/ 0 w 6480771"/>
              <a:gd name="connsiteY0" fmla="*/ 0 h 8112709"/>
              <a:gd name="connsiteX1" fmla="*/ 3509149 w 6480771"/>
              <a:gd name="connsiteY1" fmla="*/ 840687 h 8112709"/>
              <a:gd name="connsiteX2" fmla="*/ 6480722 w 6480771"/>
              <a:gd name="connsiteY2" fmla="*/ 4104457 h 8112709"/>
              <a:gd name="connsiteX3" fmla="*/ 3556756 w 6480771"/>
              <a:gd name="connsiteY3" fmla="*/ 7339284 h 8112709"/>
              <a:gd name="connsiteX4" fmla="*/ 0 w 6480771"/>
              <a:gd name="connsiteY4" fmla="*/ 8112709 h 8112709"/>
              <a:gd name="connsiteX5" fmla="*/ 0 w 6480771"/>
              <a:gd name="connsiteY5" fmla="*/ 0 h 8112709"/>
              <a:gd name="connsiteX0" fmla="*/ 0 w 6480771"/>
              <a:gd name="connsiteY0" fmla="*/ 0 h 8112709"/>
              <a:gd name="connsiteX1" fmla="*/ 3509149 w 6480771"/>
              <a:gd name="connsiteY1" fmla="*/ 840687 h 8112709"/>
              <a:gd name="connsiteX2" fmla="*/ 6480722 w 6480771"/>
              <a:gd name="connsiteY2" fmla="*/ 4104457 h 8112709"/>
              <a:gd name="connsiteX3" fmla="*/ 3556756 w 6480771"/>
              <a:gd name="connsiteY3" fmla="*/ 7339284 h 8112709"/>
              <a:gd name="connsiteX4" fmla="*/ 0 w 6480771"/>
              <a:gd name="connsiteY4" fmla="*/ 8112709 h 8112709"/>
              <a:gd name="connsiteX5" fmla="*/ 0 w 6480771"/>
              <a:gd name="connsiteY5" fmla="*/ 0 h 8112709"/>
              <a:gd name="connsiteX0" fmla="*/ 0 w 6480771"/>
              <a:gd name="connsiteY0" fmla="*/ 0 h 8035745"/>
              <a:gd name="connsiteX1" fmla="*/ 3509149 w 6480771"/>
              <a:gd name="connsiteY1" fmla="*/ 763723 h 8035745"/>
              <a:gd name="connsiteX2" fmla="*/ 6480722 w 6480771"/>
              <a:gd name="connsiteY2" fmla="*/ 4027493 h 8035745"/>
              <a:gd name="connsiteX3" fmla="*/ 3556756 w 6480771"/>
              <a:gd name="connsiteY3" fmla="*/ 7262320 h 8035745"/>
              <a:gd name="connsiteX4" fmla="*/ 0 w 6480771"/>
              <a:gd name="connsiteY4" fmla="*/ 8035745 h 8035745"/>
              <a:gd name="connsiteX5" fmla="*/ 0 w 6480771"/>
              <a:gd name="connsiteY5" fmla="*/ 0 h 8035745"/>
              <a:gd name="connsiteX0" fmla="*/ 0 w 6480771"/>
              <a:gd name="connsiteY0" fmla="*/ 0 h 8035745"/>
              <a:gd name="connsiteX1" fmla="*/ 3509149 w 6480771"/>
              <a:gd name="connsiteY1" fmla="*/ 763723 h 8035745"/>
              <a:gd name="connsiteX2" fmla="*/ 6480722 w 6480771"/>
              <a:gd name="connsiteY2" fmla="*/ 4027493 h 8035745"/>
              <a:gd name="connsiteX3" fmla="*/ 3556756 w 6480771"/>
              <a:gd name="connsiteY3" fmla="*/ 7262320 h 8035745"/>
              <a:gd name="connsiteX4" fmla="*/ 0 w 6480771"/>
              <a:gd name="connsiteY4" fmla="*/ 8035745 h 8035745"/>
              <a:gd name="connsiteX5" fmla="*/ 0 w 6480771"/>
              <a:gd name="connsiteY5" fmla="*/ 0 h 8035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0771" h="8035745">
                <a:moveTo>
                  <a:pt x="0" y="0"/>
                </a:moveTo>
                <a:cubicBezTo>
                  <a:pt x="1239345" y="75499"/>
                  <a:pt x="2230675" y="223704"/>
                  <a:pt x="3509149" y="763723"/>
                </a:cubicBezTo>
                <a:cubicBezTo>
                  <a:pt x="5932329" y="2072063"/>
                  <a:pt x="6472788" y="2944394"/>
                  <a:pt x="6480722" y="4027493"/>
                </a:cubicBezTo>
                <a:cubicBezTo>
                  <a:pt x="6488656" y="5110592"/>
                  <a:pt x="5550026" y="6351461"/>
                  <a:pt x="3556756" y="7262320"/>
                </a:cubicBezTo>
                <a:cubicBezTo>
                  <a:pt x="2127444" y="7761093"/>
                  <a:pt x="1309710" y="7944080"/>
                  <a:pt x="0" y="8035745"/>
                </a:cubicBezTo>
                <a:lnTo>
                  <a:pt x="0" y="0"/>
                </a:lnTo>
                <a:close/>
              </a:path>
            </a:pathLst>
          </a:custGeom>
          <a:solidFill>
            <a:srgbClr val="FFFF99"/>
          </a:soli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フローチャート: 論理積ゲート 1"/>
          <p:cNvSpPr/>
          <p:nvPr/>
        </p:nvSpPr>
        <p:spPr>
          <a:xfrm rot="16200000">
            <a:off x="4164178" y="2900719"/>
            <a:ext cx="915443" cy="1107910"/>
          </a:xfrm>
          <a:custGeom>
            <a:avLst/>
            <a:gdLst>
              <a:gd name="connsiteX0" fmla="*/ 0 w 6480722"/>
              <a:gd name="connsiteY0" fmla="*/ 0 h 8208913"/>
              <a:gd name="connsiteX1" fmla="*/ 3240361 w 6480722"/>
              <a:gd name="connsiteY1" fmla="*/ 0 h 8208913"/>
              <a:gd name="connsiteX2" fmla="*/ 6480722 w 6480722"/>
              <a:gd name="connsiteY2" fmla="*/ 4104457 h 8208913"/>
              <a:gd name="connsiteX3" fmla="*/ 3240361 w 6480722"/>
              <a:gd name="connsiteY3" fmla="*/ 8208914 h 8208913"/>
              <a:gd name="connsiteX4" fmla="*/ 0 w 6480722"/>
              <a:gd name="connsiteY4" fmla="*/ 8208913 h 8208913"/>
              <a:gd name="connsiteX5" fmla="*/ 0 w 6480722"/>
              <a:gd name="connsiteY5" fmla="*/ 0 h 8208913"/>
              <a:gd name="connsiteX0" fmla="*/ 0 w 6480722"/>
              <a:gd name="connsiteY0" fmla="*/ 0 h 8208914"/>
              <a:gd name="connsiteX1" fmla="*/ 3240361 w 6480722"/>
              <a:gd name="connsiteY1" fmla="*/ 0 h 8208914"/>
              <a:gd name="connsiteX2" fmla="*/ 6480722 w 6480722"/>
              <a:gd name="connsiteY2" fmla="*/ 4104457 h 8208914"/>
              <a:gd name="connsiteX3" fmla="*/ 3240361 w 6480722"/>
              <a:gd name="connsiteY3" fmla="*/ 8208914 h 8208914"/>
              <a:gd name="connsiteX4" fmla="*/ 0 w 6480722"/>
              <a:gd name="connsiteY4" fmla="*/ 8208913 h 8208914"/>
              <a:gd name="connsiteX5" fmla="*/ 0 w 6480722"/>
              <a:gd name="connsiteY5" fmla="*/ 0 h 8208914"/>
              <a:gd name="connsiteX0" fmla="*/ 0 w 6480762"/>
              <a:gd name="connsiteY0" fmla="*/ 0 h 8208914"/>
              <a:gd name="connsiteX1" fmla="*/ 3283903 w 6480762"/>
              <a:gd name="connsiteY1" fmla="*/ 413657 h 8208914"/>
              <a:gd name="connsiteX2" fmla="*/ 6480722 w 6480762"/>
              <a:gd name="connsiteY2" fmla="*/ 4104457 h 8208914"/>
              <a:gd name="connsiteX3" fmla="*/ 3240361 w 6480762"/>
              <a:gd name="connsiteY3" fmla="*/ 8208914 h 8208914"/>
              <a:gd name="connsiteX4" fmla="*/ 0 w 6480762"/>
              <a:gd name="connsiteY4" fmla="*/ 8208913 h 8208914"/>
              <a:gd name="connsiteX5" fmla="*/ 0 w 6480762"/>
              <a:gd name="connsiteY5" fmla="*/ 0 h 8208914"/>
              <a:gd name="connsiteX0" fmla="*/ 0 w 6484256"/>
              <a:gd name="connsiteY0" fmla="*/ 0 h 8208913"/>
              <a:gd name="connsiteX1" fmla="*/ 3283903 w 6484256"/>
              <a:gd name="connsiteY1" fmla="*/ 413657 h 8208913"/>
              <a:gd name="connsiteX2" fmla="*/ 6480722 w 6484256"/>
              <a:gd name="connsiteY2" fmla="*/ 4104457 h 8208913"/>
              <a:gd name="connsiteX3" fmla="*/ 2848475 w 6484256"/>
              <a:gd name="connsiteY3" fmla="*/ 7446914 h 8208913"/>
              <a:gd name="connsiteX4" fmla="*/ 0 w 6484256"/>
              <a:gd name="connsiteY4" fmla="*/ 8208913 h 8208913"/>
              <a:gd name="connsiteX5" fmla="*/ 0 w 6484256"/>
              <a:gd name="connsiteY5" fmla="*/ 0 h 8208913"/>
              <a:gd name="connsiteX0" fmla="*/ 0 w 6484256"/>
              <a:gd name="connsiteY0" fmla="*/ 0 h 8208913"/>
              <a:gd name="connsiteX1" fmla="*/ 3283903 w 6484256"/>
              <a:gd name="connsiteY1" fmla="*/ 413657 h 8208913"/>
              <a:gd name="connsiteX2" fmla="*/ 6480722 w 6484256"/>
              <a:gd name="connsiteY2" fmla="*/ 4104457 h 8208913"/>
              <a:gd name="connsiteX3" fmla="*/ 2848475 w 6484256"/>
              <a:gd name="connsiteY3" fmla="*/ 7446914 h 8208913"/>
              <a:gd name="connsiteX4" fmla="*/ 0 w 6484256"/>
              <a:gd name="connsiteY4" fmla="*/ 8208913 h 8208913"/>
              <a:gd name="connsiteX5" fmla="*/ 0 w 6484256"/>
              <a:gd name="connsiteY5" fmla="*/ 0 h 8208913"/>
              <a:gd name="connsiteX0" fmla="*/ 0 w 6482591"/>
              <a:gd name="connsiteY0" fmla="*/ 0 h 8208913"/>
              <a:gd name="connsiteX1" fmla="*/ 3175046 w 6482591"/>
              <a:gd name="connsiteY1" fmla="*/ 805546 h 8208913"/>
              <a:gd name="connsiteX2" fmla="*/ 6480722 w 6482591"/>
              <a:gd name="connsiteY2" fmla="*/ 4104457 h 8208913"/>
              <a:gd name="connsiteX3" fmla="*/ 2848475 w 6482591"/>
              <a:gd name="connsiteY3" fmla="*/ 7446914 h 8208913"/>
              <a:gd name="connsiteX4" fmla="*/ 0 w 6482591"/>
              <a:gd name="connsiteY4" fmla="*/ 8208913 h 8208913"/>
              <a:gd name="connsiteX5" fmla="*/ 0 w 6482591"/>
              <a:gd name="connsiteY5" fmla="*/ 0 h 8208913"/>
              <a:gd name="connsiteX0" fmla="*/ 0 w 6482815"/>
              <a:gd name="connsiteY0" fmla="*/ 0 h 8208913"/>
              <a:gd name="connsiteX1" fmla="*/ 3175046 w 6482815"/>
              <a:gd name="connsiteY1" fmla="*/ 805546 h 8208913"/>
              <a:gd name="connsiteX2" fmla="*/ 6480722 w 6482815"/>
              <a:gd name="connsiteY2" fmla="*/ 4104457 h 8208913"/>
              <a:gd name="connsiteX3" fmla="*/ 2848475 w 6482815"/>
              <a:gd name="connsiteY3" fmla="*/ 7446914 h 8208913"/>
              <a:gd name="connsiteX4" fmla="*/ 0 w 6482815"/>
              <a:gd name="connsiteY4" fmla="*/ 8208913 h 8208913"/>
              <a:gd name="connsiteX5" fmla="*/ 0 w 6482815"/>
              <a:gd name="connsiteY5" fmla="*/ 0 h 8208913"/>
              <a:gd name="connsiteX0" fmla="*/ 0 w 6482090"/>
              <a:gd name="connsiteY0" fmla="*/ 0 h 8208913"/>
              <a:gd name="connsiteX1" fmla="*/ 3175046 w 6482090"/>
              <a:gd name="connsiteY1" fmla="*/ 805546 h 8208913"/>
              <a:gd name="connsiteX2" fmla="*/ 6480722 w 6482090"/>
              <a:gd name="connsiteY2" fmla="*/ 4104457 h 8208913"/>
              <a:gd name="connsiteX3" fmla="*/ 2913789 w 6482090"/>
              <a:gd name="connsiteY3" fmla="*/ 7512228 h 8208913"/>
              <a:gd name="connsiteX4" fmla="*/ 0 w 6482090"/>
              <a:gd name="connsiteY4" fmla="*/ 8208913 h 8208913"/>
              <a:gd name="connsiteX5" fmla="*/ 0 w 6482090"/>
              <a:gd name="connsiteY5" fmla="*/ 0 h 8208913"/>
              <a:gd name="connsiteX0" fmla="*/ 0 w 6482090"/>
              <a:gd name="connsiteY0" fmla="*/ 0 h 8208913"/>
              <a:gd name="connsiteX1" fmla="*/ 3175046 w 6482090"/>
              <a:gd name="connsiteY1" fmla="*/ 805546 h 8208913"/>
              <a:gd name="connsiteX2" fmla="*/ 6480722 w 6482090"/>
              <a:gd name="connsiteY2" fmla="*/ 4104457 h 8208913"/>
              <a:gd name="connsiteX3" fmla="*/ 2913789 w 6482090"/>
              <a:gd name="connsiteY3" fmla="*/ 7512228 h 8208913"/>
              <a:gd name="connsiteX4" fmla="*/ 0 w 6482090"/>
              <a:gd name="connsiteY4" fmla="*/ 8208913 h 8208913"/>
              <a:gd name="connsiteX5" fmla="*/ 0 w 6482090"/>
              <a:gd name="connsiteY5" fmla="*/ 0 h 8208913"/>
              <a:gd name="connsiteX0" fmla="*/ 0 w 6480864"/>
              <a:gd name="connsiteY0" fmla="*/ 0 h 8208913"/>
              <a:gd name="connsiteX1" fmla="*/ 3175046 w 6480864"/>
              <a:gd name="connsiteY1" fmla="*/ 805546 h 8208913"/>
              <a:gd name="connsiteX2" fmla="*/ 6480722 w 6480864"/>
              <a:gd name="connsiteY2" fmla="*/ 4104457 h 8208913"/>
              <a:gd name="connsiteX3" fmla="*/ 3262134 w 6480864"/>
              <a:gd name="connsiteY3" fmla="*/ 7338060 h 8208913"/>
              <a:gd name="connsiteX4" fmla="*/ 0 w 6480864"/>
              <a:gd name="connsiteY4" fmla="*/ 8208913 h 8208913"/>
              <a:gd name="connsiteX5" fmla="*/ 0 w 6480864"/>
              <a:gd name="connsiteY5" fmla="*/ 0 h 8208913"/>
              <a:gd name="connsiteX0" fmla="*/ 0 w 6480864"/>
              <a:gd name="connsiteY0" fmla="*/ 0 h 8208913"/>
              <a:gd name="connsiteX1" fmla="*/ 3175046 w 6480864"/>
              <a:gd name="connsiteY1" fmla="*/ 805549 h 8208913"/>
              <a:gd name="connsiteX2" fmla="*/ 6480722 w 6480864"/>
              <a:gd name="connsiteY2" fmla="*/ 4104457 h 8208913"/>
              <a:gd name="connsiteX3" fmla="*/ 3262134 w 6480864"/>
              <a:gd name="connsiteY3" fmla="*/ 7338060 h 8208913"/>
              <a:gd name="connsiteX4" fmla="*/ 0 w 6480864"/>
              <a:gd name="connsiteY4" fmla="*/ 8208913 h 8208913"/>
              <a:gd name="connsiteX5" fmla="*/ 0 w 6480864"/>
              <a:gd name="connsiteY5" fmla="*/ 0 h 8208913"/>
              <a:gd name="connsiteX0" fmla="*/ 0 w 6480864"/>
              <a:gd name="connsiteY0" fmla="*/ 0 h 8208913"/>
              <a:gd name="connsiteX1" fmla="*/ 3175046 w 6480864"/>
              <a:gd name="connsiteY1" fmla="*/ 805549 h 8208913"/>
              <a:gd name="connsiteX2" fmla="*/ 6480722 w 6480864"/>
              <a:gd name="connsiteY2" fmla="*/ 4104457 h 8208913"/>
              <a:gd name="connsiteX3" fmla="*/ 3262134 w 6480864"/>
              <a:gd name="connsiteY3" fmla="*/ 7338060 h 8208913"/>
              <a:gd name="connsiteX4" fmla="*/ 0 w 6480864"/>
              <a:gd name="connsiteY4" fmla="*/ 8208913 h 8208913"/>
              <a:gd name="connsiteX5" fmla="*/ 0 w 6480864"/>
              <a:gd name="connsiteY5" fmla="*/ 0 h 8208913"/>
              <a:gd name="connsiteX0" fmla="*/ 0 w 6480864"/>
              <a:gd name="connsiteY0" fmla="*/ 0 h 8208913"/>
              <a:gd name="connsiteX1" fmla="*/ 3175046 w 6480864"/>
              <a:gd name="connsiteY1" fmla="*/ 805549 h 8208913"/>
              <a:gd name="connsiteX2" fmla="*/ 6480722 w 6480864"/>
              <a:gd name="connsiteY2" fmla="*/ 4104457 h 8208913"/>
              <a:gd name="connsiteX3" fmla="*/ 3262134 w 6480864"/>
              <a:gd name="connsiteY3" fmla="*/ 7338060 h 8208913"/>
              <a:gd name="connsiteX4" fmla="*/ 0 w 6480864"/>
              <a:gd name="connsiteY4" fmla="*/ 8208913 h 8208913"/>
              <a:gd name="connsiteX5" fmla="*/ 0 w 6480864"/>
              <a:gd name="connsiteY5" fmla="*/ 0 h 8208913"/>
              <a:gd name="connsiteX0" fmla="*/ 0 w 6482157"/>
              <a:gd name="connsiteY0" fmla="*/ 0 h 8208913"/>
              <a:gd name="connsiteX1" fmla="*/ 3470020 w 6482157"/>
              <a:gd name="connsiteY1" fmla="*/ 688280 h 8208913"/>
              <a:gd name="connsiteX2" fmla="*/ 6480722 w 6482157"/>
              <a:gd name="connsiteY2" fmla="*/ 4104457 h 8208913"/>
              <a:gd name="connsiteX3" fmla="*/ 3262134 w 6482157"/>
              <a:gd name="connsiteY3" fmla="*/ 7338060 h 8208913"/>
              <a:gd name="connsiteX4" fmla="*/ 0 w 6482157"/>
              <a:gd name="connsiteY4" fmla="*/ 8208913 h 8208913"/>
              <a:gd name="connsiteX5" fmla="*/ 0 w 6482157"/>
              <a:gd name="connsiteY5" fmla="*/ 0 h 8208913"/>
              <a:gd name="connsiteX0" fmla="*/ 0 w 6480779"/>
              <a:gd name="connsiteY0" fmla="*/ 0 h 8208913"/>
              <a:gd name="connsiteX1" fmla="*/ 3470020 w 6480779"/>
              <a:gd name="connsiteY1" fmla="*/ 688280 h 8208913"/>
              <a:gd name="connsiteX2" fmla="*/ 6480722 w 6480779"/>
              <a:gd name="connsiteY2" fmla="*/ 4104457 h 8208913"/>
              <a:gd name="connsiteX3" fmla="*/ 3430692 w 6480779"/>
              <a:gd name="connsiteY3" fmla="*/ 7474876 h 8208913"/>
              <a:gd name="connsiteX4" fmla="*/ 0 w 6480779"/>
              <a:gd name="connsiteY4" fmla="*/ 8208913 h 8208913"/>
              <a:gd name="connsiteX5" fmla="*/ 0 w 6480779"/>
              <a:gd name="connsiteY5" fmla="*/ 0 h 8208913"/>
              <a:gd name="connsiteX0" fmla="*/ 0 w 6480915"/>
              <a:gd name="connsiteY0" fmla="*/ 0 h 8208913"/>
              <a:gd name="connsiteX1" fmla="*/ 3470020 w 6480915"/>
              <a:gd name="connsiteY1" fmla="*/ 688280 h 8208913"/>
              <a:gd name="connsiteX2" fmla="*/ 6480722 w 6480915"/>
              <a:gd name="connsiteY2" fmla="*/ 4104457 h 8208913"/>
              <a:gd name="connsiteX3" fmla="*/ 3557111 w 6480915"/>
              <a:gd name="connsiteY3" fmla="*/ 7298971 h 8208913"/>
              <a:gd name="connsiteX4" fmla="*/ 0 w 6480915"/>
              <a:gd name="connsiteY4" fmla="*/ 8208913 h 8208913"/>
              <a:gd name="connsiteX5" fmla="*/ 0 w 6480915"/>
              <a:gd name="connsiteY5" fmla="*/ 0 h 8208913"/>
              <a:gd name="connsiteX0" fmla="*/ 0 w 6480915"/>
              <a:gd name="connsiteY0" fmla="*/ 0 h 8208913"/>
              <a:gd name="connsiteX1" fmla="*/ 3470020 w 6480915"/>
              <a:gd name="connsiteY1" fmla="*/ 688280 h 8208913"/>
              <a:gd name="connsiteX2" fmla="*/ 6480722 w 6480915"/>
              <a:gd name="connsiteY2" fmla="*/ 4104457 h 8208913"/>
              <a:gd name="connsiteX3" fmla="*/ 3557113 w 6480915"/>
              <a:gd name="connsiteY3" fmla="*/ 7298971 h 8208913"/>
              <a:gd name="connsiteX4" fmla="*/ 0 w 6480915"/>
              <a:gd name="connsiteY4" fmla="*/ 8208913 h 8208913"/>
              <a:gd name="connsiteX5" fmla="*/ 0 w 6480915"/>
              <a:gd name="connsiteY5" fmla="*/ 0 h 8208913"/>
              <a:gd name="connsiteX0" fmla="*/ 0 w 6480915"/>
              <a:gd name="connsiteY0" fmla="*/ 0 h 8208913"/>
              <a:gd name="connsiteX1" fmla="*/ 3470020 w 6480915"/>
              <a:gd name="connsiteY1" fmla="*/ 688280 h 8208913"/>
              <a:gd name="connsiteX2" fmla="*/ 6480722 w 6480915"/>
              <a:gd name="connsiteY2" fmla="*/ 4104457 h 8208913"/>
              <a:gd name="connsiteX3" fmla="*/ 3557113 w 6480915"/>
              <a:gd name="connsiteY3" fmla="*/ 7298971 h 8208913"/>
              <a:gd name="connsiteX4" fmla="*/ 0 w 6480915"/>
              <a:gd name="connsiteY4" fmla="*/ 8208913 h 8208913"/>
              <a:gd name="connsiteX5" fmla="*/ 0 w 6480915"/>
              <a:gd name="connsiteY5" fmla="*/ 0 h 8208913"/>
              <a:gd name="connsiteX0" fmla="*/ 0 w 6481309"/>
              <a:gd name="connsiteY0" fmla="*/ 0 h 8208913"/>
              <a:gd name="connsiteX1" fmla="*/ 3470020 w 6481309"/>
              <a:gd name="connsiteY1" fmla="*/ 688280 h 8208913"/>
              <a:gd name="connsiteX2" fmla="*/ 6480722 w 6481309"/>
              <a:gd name="connsiteY2" fmla="*/ 4104457 h 8208913"/>
              <a:gd name="connsiteX3" fmla="*/ 3618015 w 6481309"/>
              <a:gd name="connsiteY3" fmla="*/ 7357606 h 8208913"/>
              <a:gd name="connsiteX4" fmla="*/ 0 w 6481309"/>
              <a:gd name="connsiteY4" fmla="*/ 8208913 h 8208913"/>
              <a:gd name="connsiteX5" fmla="*/ 0 w 6481309"/>
              <a:gd name="connsiteY5" fmla="*/ 0 h 8208913"/>
              <a:gd name="connsiteX0" fmla="*/ 0 w 6481309"/>
              <a:gd name="connsiteY0" fmla="*/ 0 h 8208913"/>
              <a:gd name="connsiteX1" fmla="*/ 3470020 w 6481309"/>
              <a:gd name="connsiteY1" fmla="*/ 688280 h 8208913"/>
              <a:gd name="connsiteX2" fmla="*/ 6480722 w 6481309"/>
              <a:gd name="connsiteY2" fmla="*/ 4104457 h 8208913"/>
              <a:gd name="connsiteX3" fmla="*/ 3618015 w 6481309"/>
              <a:gd name="connsiteY3" fmla="*/ 7357606 h 8208913"/>
              <a:gd name="connsiteX4" fmla="*/ 0 w 6481309"/>
              <a:gd name="connsiteY4" fmla="*/ 8208913 h 8208913"/>
              <a:gd name="connsiteX5" fmla="*/ 0 w 6481309"/>
              <a:gd name="connsiteY5" fmla="*/ 0 h 8208913"/>
              <a:gd name="connsiteX0" fmla="*/ 0 w 6481309"/>
              <a:gd name="connsiteY0" fmla="*/ 0 h 8208913"/>
              <a:gd name="connsiteX1" fmla="*/ 3470020 w 6481309"/>
              <a:gd name="connsiteY1" fmla="*/ 688280 h 8208913"/>
              <a:gd name="connsiteX2" fmla="*/ 6480722 w 6481309"/>
              <a:gd name="connsiteY2" fmla="*/ 4104457 h 8208913"/>
              <a:gd name="connsiteX3" fmla="*/ 3618015 w 6481309"/>
              <a:gd name="connsiteY3" fmla="*/ 7357606 h 8208913"/>
              <a:gd name="connsiteX4" fmla="*/ 0 w 6481309"/>
              <a:gd name="connsiteY4" fmla="*/ 8208913 h 8208913"/>
              <a:gd name="connsiteX5" fmla="*/ 0 w 6481309"/>
              <a:gd name="connsiteY5" fmla="*/ 0 h 8208913"/>
              <a:gd name="connsiteX0" fmla="*/ 0 w 6480722"/>
              <a:gd name="connsiteY0" fmla="*/ 0 h 8208913"/>
              <a:gd name="connsiteX1" fmla="*/ 3612120 w 6480722"/>
              <a:gd name="connsiteY1" fmla="*/ 590554 h 8208913"/>
              <a:gd name="connsiteX2" fmla="*/ 6480722 w 6480722"/>
              <a:gd name="connsiteY2" fmla="*/ 4104457 h 8208913"/>
              <a:gd name="connsiteX3" fmla="*/ 3618015 w 6480722"/>
              <a:gd name="connsiteY3" fmla="*/ 7357606 h 8208913"/>
              <a:gd name="connsiteX4" fmla="*/ 0 w 6480722"/>
              <a:gd name="connsiteY4" fmla="*/ 8208913 h 8208913"/>
              <a:gd name="connsiteX5" fmla="*/ 0 w 648072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6 h 8208913"/>
              <a:gd name="connsiteX4" fmla="*/ 0 w 6480892"/>
              <a:gd name="connsiteY4" fmla="*/ 8208913 h 8208913"/>
              <a:gd name="connsiteX5" fmla="*/ 0 w 648089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6 h 8208913"/>
              <a:gd name="connsiteX4" fmla="*/ 0 w 6480892"/>
              <a:gd name="connsiteY4" fmla="*/ 8208913 h 8208913"/>
              <a:gd name="connsiteX5" fmla="*/ 0 w 648089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7 h 8208913"/>
              <a:gd name="connsiteX4" fmla="*/ 0 w 6480892"/>
              <a:gd name="connsiteY4" fmla="*/ 8208913 h 8208913"/>
              <a:gd name="connsiteX5" fmla="*/ 0 w 648089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7 h 8208913"/>
              <a:gd name="connsiteX4" fmla="*/ 0 w 6480892"/>
              <a:gd name="connsiteY4" fmla="*/ 8208913 h 8208913"/>
              <a:gd name="connsiteX5" fmla="*/ 0 w 648089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7 h 8208913"/>
              <a:gd name="connsiteX4" fmla="*/ 0 w 6480892"/>
              <a:gd name="connsiteY4" fmla="*/ 8208913 h 8208913"/>
              <a:gd name="connsiteX5" fmla="*/ 0 w 648089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7 h 8208913"/>
              <a:gd name="connsiteX4" fmla="*/ 0 w 6480892"/>
              <a:gd name="connsiteY4" fmla="*/ 8208913 h 8208913"/>
              <a:gd name="connsiteX5" fmla="*/ 0 w 6480892"/>
              <a:gd name="connsiteY5" fmla="*/ 0 h 8208913"/>
              <a:gd name="connsiteX0" fmla="*/ 0 w 6480788"/>
              <a:gd name="connsiteY0" fmla="*/ 0 h 8208913"/>
              <a:gd name="connsiteX1" fmla="*/ 3652721 w 6480788"/>
              <a:gd name="connsiteY1" fmla="*/ 727369 h 8208913"/>
              <a:gd name="connsiteX2" fmla="*/ 6480722 w 6480788"/>
              <a:gd name="connsiteY2" fmla="*/ 4104457 h 8208913"/>
              <a:gd name="connsiteX3" fmla="*/ 3618015 w 6480788"/>
              <a:gd name="connsiteY3" fmla="*/ 7357607 h 8208913"/>
              <a:gd name="connsiteX4" fmla="*/ 0 w 6480788"/>
              <a:gd name="connsiteY4" fmla="*/ 8208913 h 8208913"/>
              <a:gd name="connsiteX5" fmla="*/ 0 w 6480788"/>
              <a:gd name="connsiteY5" fmla="*/ 0 h 8208913"/>
              <a:gd name="connsiteX0" fmla="*/ 0 w 6480782"/>
              <a:gd name="connsiteY0" fmla="*/ 0 h 8208913"/>
              <a:gd name="connsiteX1" fmla="*/ 3571521 w 6480782"/>
              <a:gd name="connsiteY1" fmla="*/ 883729 h 8208913"/>
              <a:gd name="connsiteX2" fmla="*/ 6480722 w 6480782"/>
              <a:gd name="connsiteY2" fmla="*/ 4104457 h 8208913"/>
              <a:gd name="connsiteX3" fmla="*/ 3618015 w 6480782"/>
              <a:gd name="connsiteY3" fmla="*/ 7357607 h 8208913"/>
              <a:gd name="connsiteX4" fmla="*/ 0 w 6480782"/>
              <a:gd name="connsiteY4" fmla="*/ 8208913 h 8208913"/>
              <a:gd name="connsiteX5" fmla="*/ 0 w 6480782"/>
              <a:gd name="connsiteY5" fmla="*/ 0 h 8208913"/>
              <a:gd name="connsiteX0" fmla="*/ 0 w 6481289"/>
              <a:gd name="connsiteY0" fmla="*/ 0 h 8208913"/>
              <a:gd name="connsiteX1" fmla="*/ 3571521 w 6481289"/>
              <a:gd name="connsiteY1" fmla="*/ 883729 h 8208913"/>
              <a:gd name="connsiteX2" fmla="*/ 6480722 w 6481289"/>
              <a:gd name="connsiteY2" fmla="*/ 4104457 h 8208913"/>
              <a:gd name="connsiteX3" fmla="*/ 3455616 w 6481289"/>
              <a:gd name="connsiteY3" fmla="*/ 7103522 h 8208913"/>
              <a:gd name="connsiteX4" fmla="*/ 0 w 6481289"/>
              <a:gd name="connsiteY4" fmla="*/ 8208913 h 8208913"/>
              <a:gd name="connsiteX5" fmla="*/ 0 w 6481289"/>
              <a:gd name="connsiteY5" fmla="*/ 0 h 8208913"/>
              <a:gd name="connsiteX0" fmla="*/ 0 w 6481289"/>
              <a:gd name="connsiteY0" fmla="*/ 0 h 8208913"/>
              <a:gd name="connsiteX1" fmla="*/ 3571521 w 6481289"/>
              <a:gd name="connsiteY1" fmla="*/ 883729 h 8208913"/>
              <a:gd name="connsiteX2" fmla="*/ 6480722 w 6481289"/>
              <a:gd name="connsiteY2" fmla="*/ 4104457 h 8208913"/>
              <a:gd name="connsiteX3" fmla="*/ 3455616 w 6481289"/>
              <a:gd name="connsiteY3" fmla="*/ 7103522 h 8208913"/>
              <a:gd name="connsiteX4" fmla="*/ 0 w 6481289"/>
              <a:gd name="connsiteY4" fmla="*/ 8208913 h 8208913"/>
              <a:gd name="connsiteX5" fmla="*/ 0 w 6481289"/>
              <a:gd name="connsiteY5" fmla="*/ 0 h 8208913"/>
              <a:gd name="connsiteX0" fmla="*/ 0 w 6481289"/>
              <a:gd name="connsiteY0" fmla="*/ 0 h 8208913"/>
              <a:gd name="connsiteX1" fmla="*/ 3571521 w 6481289"/>
              <a:gd name="connsiteY1" fmla="*/ 883729 h 8208913"/>
              <a:gd name="connsiteX2" fmla="*/ 6480722 w 6481289"/>
              <a:gd name="connsiteY2" fmla="*/ 4104457 h 8208913"/>
              <a:gd name="connsiteX3" fmla="*/ 3455616 w 6481289"/>
              <a:gd name="connsiteY3" fmla="*/ 7103522 h 8208913"/>
              <a:gd name="connsiteX4" fmla="*/ 0 w 6481289"/>
              <a:gd name="connsiteY4" fmla="*/ 8208913 h 8208913"/>
              <a:gd name="connsiteX5" fmla="*/ 0 w 6481289"/>
              <a:gd name="connsiteY5" fmla="*/ 0 h 8208913"/>
              <a:gd name="connsiteX0" fmla="*/ 0 w 6480969"/>
              <a:gd name="connsiteY0" fmla="*/ 0 h 8208913"/>
              <a:gd name="connsiteX1" fmla="*/ 3571521 w 6480969"/>
              <a:gd name="connsiteY1" fmla="*/ 883729 h 8208913"/>
              <a:gd name="connsiteX2" fmla="*/ 6480722 w 6480969"/>
              <a:gd name="connsiteY2" fmla="*/ 4104457 h 8208913"/>
              <a:gd name="connsiteX3" fmla="*/ 3496215 w 6480969"/>
              <a:gd name="connsiteY3" fmla="*/ 7220792 h 8208913"/>
              <a:gd name="connsiteX4" fmla="*/ 0 w 6480969"/>
              <a:gd name="connsiteY4" fmla="*/ 8208913 h 8208913"/>
              <a:gd name="connsiteX5" fmla="*/ 0 w 6480969"/>
              <a:gd name="connsiteY5" fmla="*/ 0 h 8208913"/>
              <a:gd name="connsiteX0" fmla="*/ 0 w 6480969"/>
              <a:gd name="connsiteY0" fmla="*/ 0 h 8208913"/>
              <a:gd name="connsiteX1" fmla="*/ 3571521 w 6480969"/>
              <a:gd name="connsiteY1" fmla="*/ 883729 h 8208913"/>
              <a:gd name="connsiteX2" fmla="*/ 6480722 w 6480969"/>
              <a:gd name="connsiteY2" fmla="*/ 4104457 h 8208913"/>
              <a:gd name="connsiteX3" fmla="*/ 3496215 w 6480969"/>
              <a:gd name="connsiteY3" fmla="*/ 7220792 h 8208913"/>
              <a:gd name="connsiteX4" fmla="*/ 0 w 6480969"/>
              <a:gd name="connsiteY4" fmla="*/ 8208913 h 8208913"/>
              <a:gd name="connsiteX5" fmla="*/ 0 w 6480969"/>
              <a:gd name="connsiteY5" fmla="*/ 0 h 8208913"/>
              <a:gd name="connsiteX0" fmla="*/ 0 w 6480969"/>
              <a:gd name="connsiteY0" fmla="*/ 0 h 8208913"/>
              <a:gd name="connsiteX1" fmla="*/ 3571521 w 6480969"/>
              <a:gd name="connsiteY1" fmla="*/ 883730 h 8208913"/>
              <a:gd name="connsiteX2" fmla="*/ 6480722 w 6480969"/>
              <a:gd name="connsiteY2" fmla="*/ 4104457 h 8208913"/>
              <a:gd name="connsiteX3" fmla="*/ 3496215 w 6480969"/>
              <a:gd name="connsiteY3" fmla="*/ 7220792 h 8208913"/>
              <a:gd name="connsiteX4" fmla="*/ 0 w 6480969"/>
              <a:gd name="connsiteY4" fmla="*/ 8208913 h 8208913"/>
              <a:gd name="connsiteX5" fmla="*/ 0 w 6480969"/>
              <a:gd name="connsiteY5" fmla="*/ 0 h 8208913"/>
              <a:gd name="connsiteX0" fmla="*/ 0 w 6480969"/>
              <a:gd name="connsiteY0" fmla="*/ 0 h 8208913"/>
              <a:gd name="connsiteX1" fmla="*/ 3571521 w 6480969"/>
              <a:gd name="connsiteY1" fmla="*/ 883730 h 8208913"/>
              <a:gd name="connsiteX2" fmla="*/ 6480722 w 6480969"/>
              <a:gd name="connsiteY2" fmla="*/ 4104457 h 8208913"/>
              <a:gd name="connsiteX3" fmla="*/ 3496215 w 6480969"/>
              <a:gd name="connsiteY3" fmla="*/ 7220792 h 8208913"/>
              <a:gd name="connsiteX4" fmla="*/ 0 w 6480969"/>
              <a:gd name="connsiteY4" fmla="*/ 8208913 h 8208913"/>
              <a:gd name="connsiteX5" fmla="*/ 0 w 6480969"/>
              <a:gd name="connsiteY5" fmla="*/ 0 h 8208913"/>
              <a:gd name="connsiteX0" fmla="*/ 0 w 6481131"/>
              <a:gd name="connsiteY0" fmla="*/ 0 h 8208913"/>
              <a:gd name="connsiteX1" fmla="*/ 3591820 w 6481131"/>
              <a:gd name="connsiteY1" fmla="*/ 766460 h 8208913"/>
              <a:gd name="connsiteX2" fmla="*/ 6480722 w 6481131"/>
              <a:gd name="connsiteY2" fmla="*/ 4104457 h 8208913"/>
              <a:gd name="connsiteX3" fmla="*/ 3496215 w 6481131"/>
              <a:gd name="connsiteY3" fmla="*/ 7220792 h 8208913"/>
              <a:gd name="connsiteX4" fmla="*/ 0 w 6481131"/>
              <a:gd name="connsiteY4" fmla="*/ 8208913 h 8208913"/>
              <a:gd name="connsiteX5" fmla="*/ 0 w 6481131"/>
              <a:gd name="connsiteY5" fmla="*/ 0 h 8208913"/>
              <a:gd name="connsiteX0" fmla="*/ 0 w 6481131"/>
              <a:gd name="connsiteY0" fmla="*/ 0 h 8208913"/>
              <a:gd name="connsiteX1" fmla="*/ 3591820 w 6481131"/>
              <a:gd name="connsiteY1" fmla="*/ 590555 h 8208913"/>
              <a:gd name="connsiteX2" fmla="*/ 6480722 w 6481131"/>
              <a:gd name="connsiteY2" fmla="*/ 4104457 h 8208913"/>
              <a:gd name="connsiteX3" fmla="*/ 3496215 w 6481131"/>
              <a:gd name="connsiteY3" fmla="*/ 7220792 h 8208913"/>
              <a:gd name="connsiteX4" fmla="*/ 0 w 6481131"/>
              <a:gd name="connsiteY4" fmla="*/ 8208913 h 8208913"/>
              <a:gd name="connsiteX5" fmla="*/ 0 w 6481131"/>
              <a:gd name="connsiteY5" fmla="*/ 0 h 8208913"/>
              <a:gd name="connsiteX0" fmla="*/ 0 w 6481131"/>
              <a:gd name="connsiteY0" fmla="*/ 0 h 8208913"/>
              <a:gd name="connsiteX1" fmla="*/ 3591820 w 6481131"/>
              <a:gd name="connsiteY1" fmla="*/ 590555 h 8208913"/>
              <a:gd name="connsiteX2" fmla="*/ 6480722 w 6481131"/>
              <a:gd name="connsiteY2" fmla="*/ 4104457 h 8208913"/>
              <a:gd name="connsiteX3" fmla="*/ 3496217 w 6481131"/>
              <a:gd name="connsiteY3" fmla="*/ 7220793 h 8208913"/>
              <a:gd name="connsiteX4" fmla="*/ 0 w 6481131"/>
              <a:gd name="connsiteY4" fmla="*/ 8208913 h 8208913"/>
              <a:gd name="connsiteX5" fmla="*/ 0 w 6481131"/>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0 w 6480732"/>
              <a:gd name="connsiteY3" fmla="*/ 7416244 h 8208913"/>
              <a:gd name="connsiteX4" fmla="*/ 0 w 6480732"/>
              <a:gd name="connsiteY4" fmla="*/ 8208913 h 8208913"/>
              <a:gd name="connsiteX5" fmla="*/ 0 w 6480732"/>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0 w 6480732"/>
              <a:gd name="connsiteY3" fmla="*/ 7416244 h 8208913"/>
              <a:gd name="connsiteX4" fmla="*/ 0 w 6480732"/>
              <a:gd name="connsiteY4" fmla="*/ 8208913 h 8208913"/>
              <a:gd name="connsiteX5" fmla="*/ 0 w 6480732"/>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0 w 6480732"/>
              <a:gd name="connsiteY3" fmla="*/ 7416244 h 8208913"/>
              <a:gd name="connsiteX4" fmla="*/ 0 w 6480732"/>
              <a:gd name="connsiteY4" fmla="*/ 8208913 h 8208913"/>
              <a:gd name="connsiteX5" fmla="*/ 0 w 6480732"/>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3 w 6480732"/>
              <a:gd name="connsiteY3" fmla="*/ 7416247 h 8208913"/>
              <a:gd name="connsiteX4" fmla="*/ 0 w 6480732"/>
              <a:gd name="connsiteY4" fmla="*/ 8208913 h 8208913"/>
              <a:gd name="connsiteX5" fmla="*/ 0 w 6480732"/>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3 w 6480732"/>
              <a:gd name="connsiteY3" fmla="*/ 7416247 h 8208913"/>
              <a:gd name="connsiteX4" fmla="*/ 0 w 6480732"/>
              <a:gd name="connsiteY4" fmla="*/ 8208913 h 8208913"/>
              <a:gd name="connsiteX5" fmla="*/ 0 w 6480732"/>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3 w 6480732"/>
              <a:gd name="connsiteY3" fmla="*/ 7416247 h 8208913"/>
              <a:gd name="connsiteX4" fmla="*/ 0 w 6480732"/>
              <a:gd name="connsiteY4" fmla="*/ 8208913 h 8208913"/>
              <a:gd name="connsiteX5" fmla="*/ 0 w 6480732"/>
              <a:gd name="connsiteY5" fmla="*/ 0 h 8208913"/>
              <a:gd name="connsiteX0" fmla="*/ 0 w 6480729"/>
              <a:gd name="connsiteY0" fmla="*/ 0 h 8208913"/>
              <a:gd name="connsiteX1" fmla="*/ 3591820 w 6480729"/>
              <a:gd name="connsiteY1" fmla="*/ 590555 h 8208913"/>
              <a:gd name="connsiteX2" fmla="*/ 6480722 w 6480729"/>
              <a:gd name="connsiteY2" fmla="*/ 4104457 h 8208913"/>
              <a:gd name="connsiteX3" fmla="*/ 3577423 w 6480729"/>
              <a:gd name="connsiteY3" fmla="*/ 7416247 h 8208913"/>
              <a:gd name="connsiteX4" fmla="*/ 0 w 6480729"/>
              <a:gd name="connsiteY4" fmla="*/ 8208913 h 8208913"/>
              <a:gd name="connsiteX5" fmla="*/ 0 w 6480729"/>
              <a:gd name="connsiteY5" fmla="*/ 0 h 8208913"/>
              <a:gd name="connsiteX0" fmla="*/ 0 w 6480731"/>
              <a:gd name="connsiteY0" fmla="*/ 0 h 8208913"/>
              <a:gd name="connsiteX1" fmla="*/ 3591820 w 6480731"/>
              <a:gd name="connsiteY1" fmla="*/ 590555 h 8208913"/>
              <a:gd name="connsiteX2" fmla="*/ 6480722 w 6480731"/>
              <a:gd name="connsiteY2" fmla="*/ 4104457 h 8208913"/>
              <a:gd name="connsiteX3" fmla="*/ 3577423 w 6480731"/>
              <a:gd name="connsiteY3" fmla="*/ 7416247 h 8208913"/>
              <a:gd name="connsiteX4" fmla="*/ 0 w 6480731"/>
              <a:gd name="connsiteY4" fmla="*/ 8208913 h 8208913"/>
              <a:gd name="connsiteX5" fmla="*/ 0 w 6480731"/>
              <a:gd name="connsiteY5" fmla="*/ 0 h 8208913"/>
              <a:gd name="connsiteX0" fmla="*/ 0 w 6480772"/>
              <a:gd name="connsiteY0" fmla="*/ 0 h 8208913"/>
              <a:gd name="connsiteX1" fmla="*/ 3529817 w 6480772"/>
              <a:gd name="connsiteY1" fmla="*/ 667519 h 8208913"/>
              <a:gd name="connsiteX2" fmla="*/ 6480722 w 6480772"/>
              <a:gd name="connsiteY2" fmla="*/ 4104457 h 8208913"/>
              <a:gd name="connsiteX3" fmla="*/ 3577423 w 6480772"/>
              <a:gd name="connsiteY3" fmla="*/ 7416247 h 8208913"/>
              <a:gd name="connsiteX4" fmla="*/ 0 w 6480772"/>
              <a:gd name="connsiteY4" fmla="*/ 8208913 h 8208913"/>
              <a:gd name="connsiteX5" fmla="*/ 0 w 6480772"/>
              <a:gd name="connsiteY5" fmla="*/ 0 h 8208913"/>
              <a:gd name="connsiteX0" fmla="*/ 0 w 6480826"/>
              <a:gd name="connsiteY0" fmla="*/ 0 h 8208913"/>
              <a:gd name="connsiteX1" fmla="*/ 3509149 w 6480826"/>
              <a:gd name="connsiteY1" fmla="*/ 744483 h 8208913"/>
              <a:gd name="connsiteX2" fmla="*/ 6480722 w 6480826"/>
              <a:gd name="connsiteY2" fmla="*/ 4104457 h 8208913"/>
              <a:gd name="connsiteX3" fmla="*/ 3577423 w 6480826"/>
              <a:gd name="connsiteY3" fmla="*/ 7416247 h 8208913"/>
              <a:gd name="connsiteX4" fmla="*/ 0 w 6480826"/>
              <a:gd name="connsiteY4" fmla="*/ 8208913 h 8208913"/>
              <a:gd name="connsiteX5" fmla="*/ 0 w 6480826"/>
              <a:gd name="connsiteY5" fmla="*/ 0 h 8208913"/>
              <a:gd name="connsiteX0" fmla="*/ 0 w 6480826"/>
              <a:gd name="connsiteY0" fmla="*/ 0 h 8208913"/>
              <a:gd name="connsiteX1" fmla="*/ 3509149 w 6480826"/>
              <a:gd name="connsiteY1" fmla="*/ 744483 h 8208913"/>
              <a:gd name="connsiteX2" fmla="*/ 6480722 w 6480826"/>
              <a:gd name="connsiteY2" fmla="*/ 4104457 h 8208913"/>
              <a:gd name="connsiteX3" fmla="*/ 3577423 w 6480826"/>
              <a:gd name="connsiteY3" fmla="*/ 7416247 h 8208913"/>
              <a:gd name="connsiteX4" fmla="*/ 0 w 6480826"/>
              <a:gd name="connsiteY4" fmla="*/ 8208913 h 8208913"/>
              <a:gd name="connsiteX5" fmla="*/ 0 w 6480826"/>
              <a:gd name="connsiteY5" fmla="*/ 0 h 8208913"/>
              <a:gd name="connsiteX0" fmla="*/ 0 w 6480826"/>
              <a:gd name="connsiteY0" fmla="*/ 0 h 8208913"/>
              <a:gd name="connsiteX1" fmla="*/ 3509149 w 6480826"/>
              <a:gd name="connsiteY1" fmla="*/ 840687 h 8208913"/>
              <a:gd name="connsiteX2" fmla="*/ 6480722 w 6480826"/>
              <a:gd name="connsiteY2" fmla="*/ 4104457 h 8208913"/>
              <a:gd name="connsiteX3" fmla="*/ 3577423 w 6480826"/>
              <a:gd name="connsiteY3" fmla="*/ 7416247 h 8208913"/>
              <a:gd name="connsiteX4" fmla="*/ 0 w 6480826"/>
              <a:gd name="connsiteY4" fmla="*/ 8208913 h 8208913"/>
              <a:gd name="connsiteX5" fmla="*/ 0 w 6480826"/>
              <a:gd name="connsiteY5" fmla="*/ 0 h 8208913"/>
              <a:gd name="connsiteX0" fmla="*/ 0 w 6480826"/>
              <a:gd name="connsiteY0" fmla="*/ 0 h 8208913"/>
              <a:gd name="connsiteX1" fmla="*/ 3509149 w 6480826"/>
              <a:gd name="connsiteY1" fmla="*/ 840687 h 8208913"/>
              <a:gd name="connsiteX2" fmla="*/ 6480722 w 6480826"/>
              <a:gd name="connsiteY2" fmla="*/ 4104457 h 8208913"/>
              <a:gd name="connsiteX3" fmla="*/ 3577423 w 6480826"/>
              <a:gd name="connsiteY3" fmla="*/ 7416247 h 8208913"/>
              <a:gd name="connsiteX4" fmla="*/ 0 w 6480826"/>
              <a:gd name="connsiteY4" fmla="*/ 8208913 h 8208913"/>
              <a:gd name="connsiteX5" fmla="*/ 0 w 6480826"/>
              <a:gd name="connsiteY5" fmla="*/ 0 h 8208913"/>
              <a:gd name="connsiteX0" fmla="*/ 0 w 6480771"/>
              <a:gd name="connsiteY0" fmla="*/ 0 h 8208913"/>
              <a:gd name="connsiteX1" fmla="*/ 3509149 w 6480771"/>
              <a:gd name="connsiteY1" fmla="*/ 840687 h 8208913"/>
              <a:gd name="connsiteX2" fmla="*/ 6480722 w 6480771"/>
              <a:gd name="connsiteY2" fmla="*/ 4104457 h 8208913"/>
              <a:gd name="connsiteX3" fmla="*/ 3556756 w 6480771"/>
              <a:gd name="connsiteY3" fmla="*/ 7339284 h 8208913"/>
              <a:gd name="connsiteX4" fmla="*/ 0 w 6480771"/>
              <a:gd name="connsiteY4" fmla="*/ 8208913 h 8208913"/>
              <a:gd name="connsiteX5" fmla="*/ 0 w 6480771"/>
              <a:gd name="connsiteY5" fmla="*/ 0 h 8208913"/>
              <a:gd name="connsiteX0" fmla="*/ 0 w 6480771"/>
              <a:gd name="connsiteY0" fmla="*/ 0 h 8228154"/>
              <a:gd name="connsiteX1" fmla="*/ 3509149 w 6480771"/>
              <a:gd name="connsiteY1" fmla="*/ 840687 h 8228154"/>
              <a:gd name="connsiteX2" fmla="*/ 6480722 w 6480771"/>
              <a:gd name="connsiteY2" fmla="*/ 4104457 h 8228154"/>
              <a:gd name="connsiteX3" fmla="*/ 3556756 w 6480771"/>
              <a:gd name="connsiteY3" fmla="*/ 7339284 h 8228154"/>
              <a:gd name="connsiteX4" fmla="*/ 0 w 6480771"/>
              <a:gd name="connsiteY4" fmla="*/ 8228154 h 8228154"/>
              <a:gd name="connsiteX5" fmla="*/ 0 w 6480771"/>
              <a:gd name="connsiteY5" fmla="*/ 0 h 8228154"/>
              <a:gd name="connsiteX0" fmla="*/ 0 w 6480771"/>
              <a:gd name="connsiteY0" fmla="*/ 0 h 8228154"/>
              <a:gd name="connsiteX1" fmla="*/ 3509149 w 6480771"/>
              <a:gd name="connsiteY1" fmla="*/ 840687 h 8228154"/>
              <a:gd name="connsiteX2" fmla="*/ 6480722 w 6480771"/>
              <a:gd name="connsiteY2" fmla="*/ 4104457 h 8228154"/>
              <a:gd name="connsiteX3" fmla="*/ 3556756 w 6480771"/>
              <a:gd name="connsiteY3" fmla="*/ 7339284 h 8228154"/>
              <a:gd name="connsiteX4" fmla="*/ 0 w 6480771"/>
              <a:gd name="connsiteY4" fmla="*/ 8228154 h 8228154"/>
              <a:gd name="connsiteX5" fmla="*/ 0 w 6480771"/>
              <a:gd name="connsiteY5" fmla="*/ 0 h 8228154"/>
              <a:gd name="connsiteX0" fmla="*/ 0 w 6480771"/>
              <a:gd name="connsiteY0" fmla="*/ 0 h 8112709"/>
              <a:gd name="connsiteX1" fmla="*/ 3509149 w 6480771"/>
              <a:gd name="connsiteY1" fmla="*/ 840687 h 8112709"/>
              <a:gd name="connsiteX2" fmla="*/ 6480722 w 6480771"/>
              <a:gd name="connsiteY2" fmla="*/ 4104457 h 8112709"/>
              <a:gd name="connsiteX3" fmla="*/ 3556756 w 6480771"/>
              <a:gd name="connsiteY3" fmla="*/ 7339284 h 8112709"/>
              <a:gd name="connsiteX4" fmla="*/ 0 w 6480771"/>
              <a:gd name="connsiteY4" fmla="*/ 8112709 h 8112709"/>
              <a:gd name="connsiteX5" fmla="*/ 0 w 6480771"/>
              <a:gd name="connsiteY5" fmla="*/ 0 h 8112709"/>
              <a:gd name="connsiteX0" fmla="*/ 0 w 6480771"/>
              <a:gd name="connsiteY0" fmla="*/ 0 h 8112709"/>
              <a:gd name="connsiteX1" fmla="*/ 3509149 w 6480771"/>
              <a:gd name="connsiteY1" fmla="*/ 840687 h 8112709"/>
              <a:gd name="connsiteX2" fmla="*/ 6480722 w 6480771"/>
              <a:gd name="connsiteY2" fmla="*/ 4104457 h 8112709"/>
              <a:gd name="connsiteX3" fmla="*/ 3556756 w 6480771"/>
              <a:gd name="connsiteY3" fmla="*/ 7339284 h 8112709"/>
              <a:gd name="connsiteX4" fmla="*/ 0 w 6480771"/>
              <a:gd name="connsiteY4" fmla="*/ 8112709 h 8112709"/>
              <a:gd name="connsiteX5" fmla="*/ 0 w 6480771"/>
              <a:gd name="connsiteY5" fmla="*/ 0 h 8112709"/>
              <a:gd name="connsiteX0" fmla="*/ 0 w 6480771"/>
              <a:gd name="connsiteY0" fmla="*/ 0 h 8112709"/>
              <a:gd name="connsiteX1" fmla="*/ 3509149 w 6480771"/>
              <a:gd name="connsiteY1" fmla="*/ 840687 h 8112709"/>
              <a:gd name="connsiteX2" fmla="*/ 6480722 w 6480771"/>
              <a:gd name="connsiteY2" fmla="*/ 4104457 h 8112709"/>
              <a:gd name="connsiteX3" fmla="*/ 3556756 w 6480771"/>
              <a:gd name="connsiteY3" fmla="*/ 7339284 h 8112709"/>
              <a:gd name="connsiteX4" fmla="*/ 0 w 6480771"/>
              <a:gd name="connsiteY4" fmla="*/ 8112709 h 8112709"/>
              <a:gd name="connsiteX5" fmla="*/ 0 w 6480771"/>
              <a:gd name="connsiteY5" fmla="*/ 0 h 8112709"/>
              <a:gd name="connsiteX0" fmla="*/ 0 w 6480771"/>
              <a:gd name="connsiteY0" fmla="*/ 0 h 8112709"/>
              <a:gd name="connsiteX1" fmla="*/ 3509149 w 6480771"/>
              <a:gd name="connsiteY1" fmla="*/ 840687 h 8112709"/>
              <a:gd name="connsiteX2" fmla="*/ 6480722 w 6480771"/>
              <a:gd name="connsiteY2" fmla="*/ 4104457 h 8112709"/>
              <a:gd name="connsiteX3" fmla="*/ 3556756 w 6480771"/>
              <a:gd name="connsiteY3" fmla="*/ 7339284 h 8112709"/>
              <a:gd name="connsiteX4" fmla="*/ 0 w 6480771"/>
              <a:gd name="connsiteY4" fmla="*/ 8112709 h 8112709"/>
              <a:gd name="connsiteX5" fmla="*/ 0 w 6480771"/>
              <a:gd name="connsiteY5" fmla="*/ 0 h 8112709"/>
              <a:gd name="connsiteX0" fmla="*/ 0 w 6480771"/>
              <a:gd name="connsiteY0" fmla="*/ 0 h 8035745"/>
              <a:gd name="connsiteX1" fmla="*/ 3509149 w 6480771"/>
              <a:gd name="connsiteY1" fmla="*/ 763723 h 8035745"/>
              <a:gd name="connsiteX2" fmla="*/ 6480722 w 6480771"/>
              <a:gd name="connsiteY2" fmla="*/ 4027493 h 8035745"/>
              <a:gd name="connsiteX3" fmla="*/ 3556756 w 6480771"/>
              <a:gd name="connsiteY3" fmla="*/ 7262320 h 8035745"/>
              <a:gd name="connsiteX4" fmla="*/ 0 w 6480771"/>
              <a:gd name="connsiteY4" fmla="*/ 8035745 h 8035745"/>
              <a:gd name="connsiteX5" fmla="*/ 0 w 6480771"/>
              <a:gd name="connsiteY5" fmla="*/ 0 h 8035745"/>
              <a:gd name="connsiteX0" fmla="*/ 0 w 6480771"/>
              <a:gd name="connsiteY0" fmla="*/ 0 h 8035745"/>
              <a:gd name="connsiteX1" fmla="*/ 3509149 w 6480771"/>
              <a:gd name="connsiteY1" fmla="*/ 763723 h 8035745"/>
              <a:gd name="connsiteX2" fmla="*/ 6480722 w 6480771"/>
              <a:gd name="connsiteY2" fmla="*/ 4027493 h 8035745"/>
              <a:gd name="connsiteX3" fmla="*/ 3556756 w 6480771"/>
              <a:gd name="connsiteY3" fmla="*/ 7262320 h 8035745"/>
              <a:gd name="connsiteX4" fmla="*/ 0 w 6480771"/>
              <a:gd name="connsiteY4" fmla="*/ 8035745 h 8035745"/>
              <a:gd name="connsiteX5" fmla="*/ 0 w 6480771"/>
              <a:gd name="connsiteY5" fmla="*/ 0 h 8035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0771" h="8035745">
                <a:moveTo>
                  <a:pt x="0" y="0"/>
                </a:moveTo>
                <a:cubicBezTo>
                  <a:pt x="1239345" y="75499"/>
                  <a:pt x="2230675" y="223704"/>
                  <a:pt x="3509149" y="763723"/>
                </a:cubicBezTo>
                <a:cubicBezTo>
                  <a:pt x="5932329" y="2072063"/>
                  <a:pt x="6472788" y="2944394"/>
                  <a:pt x="6480722" y="4027493"/>
                </a:cubicBezTo>
                <a:cubicBezTo>
                  <a:pt x="6488656" y="5110592"/>
                  <a:pt x="5550026" y="6351461"/>
                  <a:pt x="3556756" y="7262320"/>
                </a:cubicBezTo>
                <a:cubicBezTo>
                  <a:pt x="2127444" y="7761093"/>
                  <a:pt x="1309710" y="7944080"/>
                  <a:pt x="0" y="8035745"/>
                </a:cubicBezTo>
                <a:lnTo>
                  <a:pt x="0" y="0"/>
                </a:lnTo>
                <a:close/>
              </a:path>
            </a:pathLst>
          </a:custGeom>
          <a:solidFill>
            <a:srgbClr val="FFFF99"/>
          </a:soli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28" name="グループ化 27"/>
          <p:cNvGrpSpPr/>
          <p:nvPr/>
        </p:nvGrpSpPr>
        <p:grpSpPr>
          <a:xfrm>
            <a:off x="0" y="148673"/>
            <a:ext cx="9110077" cy="6641233"/>
            <a:chOff x="0" y="148673"/>
            <a:chExt cx="9110077" cy="6641233"/>
          </a:xfrm>
        </p:grpSpPr>
        <p:sp>
          <p:nvSpPr>
            <p:cNvPr id="8" name="テキスト ボックス 7"/>
            <p:cNvSpPr txBox="1"/>
            <p:nvPr/>
          </p:nvSpPr>
          <p:spPr>
            <a:xfrm>
              <a:off x="3842371" y="148673"/>
              <a:ext cx="2160240" cy="707886"/>
            </a:xfrm>
            <a:prstGeom prst="rect">
              <a:avLst/>
            </a:prstGeom>
            <a:noFill/>
          </p:spPr>
          <p:txBody>
            <a:bodyPr wrap="square" rtlCol="0">
              <a:spAutoFit/>
            </a:bodyPr>
            <a:lstStyle/>
            <a:p>
              <a:r>
                <a:rPr kumimoji="1" lang="ja-JP" altLang="en-US" sz="4000" dirty="0" smtClean="0">
                  <a:solidFill>
                    <a:schemeClr val="tx2"/>
                  </a:solidFill>
                  <a:latin typeface="HGS創英角ﾎﾟｯﾌﾟ体" panose="040B0A00000000000000" pitchFamily="50" charset="-128"/>
                  <a:ea typeface="HGS創英角ﾎﾟｯﾌﾟ体" panose="040B0A00000000000000" pitchFamily="50" charset="-128"/>
                </a:rPr>
                <a:t>友達</a:t>
              </a:r>
              <a:endParaRPr kumimoji="1" lang="ja-JP" altLang="en-US" sz="4000" dirty="0">
                <a:solidFill>
                  <a:schemeClr val="tx2"/>
                </a:solidFill>
                <a:latin typeface="HGS創英角ﾎﾟｯﾌﾟ体" panose="040B0A00000000000000" pitchFamily="50" charset="-128"/>
                <a:ea typeface="HGS創英角ﾎﾟｯﾌﾟ体" panose="040B0A00000000000000" pitchFamily="50" charset="-128"/>
              </a:endParaRPr>
            </a:p>
          </p:txBody>
        </p:sp>
        <p:sp>
          <p:nvSpPr>
            <p:cNvPr id="9" name="テキスト ボックス 8"/>
            <p:cNvSpPr txBox="1"/>
            <p:nvPr/>
          </p:nvSpPr>
          <p:spPr>
            <a:xfrm>
              <a:off x="5092409" y="1495694"/>
              <a:ext cx="2531224" cy="707886"/>
            </a:xfrm>
            <a:prstGeom prst="rect">
              <a:avLst/>
            </a:prstGeom>
            <a:noFill/>
          </p:spPr>
          <p:txBody>
            <a:bodyPr wrap="square" rtlCol="0">
              <a:spAutoFit/>
            </a:bodyPr>
            <a:lstStyle/>
            <a:p>
              <a:r>
                <a:rPr lang="ja-JP" altLang="en-US" sz="4000" dirty="0" smtClean="0">
                  <a:solidFill>
                    <a:schemeClr val="tx2"/>
                  </a:solidFill>
                  <a:latin typeface="HGS創英角ﾎﾟｯﾌﾟ体" panose="040B0A00000000000000" pitchFamily="50" charset="-128"/>
                  <a:ea typeface="HGS創英角ﾎﾟｯﾌﾟ体" panose="040B0A00000000000000" pitchFamily="50" charset="-128"/>
                </a:rPr>
                <a:t>お</a:t>
              </a:r>
              <a:r>
                <a:rPr lang="ja-JP" altLang="en-US" sz="4000" dirty="0">
                  <a:solidFill>
                    <a:schemeClr val="tx2"/>
                  </a:solidFill>
                  <a:latin typeface="HGS創英角ﾎﾟｯﾌﾟ体" panose="040B0A00000000000000" pitchFamily="50" charset="-128"/>
                  <a:ea typeface="HGS創英角ﾎﾟｯﾌﾟ体" panose="040B0A00000000000000" pitchFamily="50" charset="-128"/>
                </a:rPr>
                <a:t>父</a:t>
              </a:r>
              <a:r>
                <a:rPr lang="ja-JP" altLang="en-US" sz="4000" dirty="0" smtClean="0">
                  <a:solidFill>
                    <a:schemeClr val="tx2"/>
                  </a:solidFill>
                  <a:latin typeface="HGS創英角ﾎﾟｯﾌﾟ体" panose="040B0A00000000000000" pitchFamily="50" charset="-128"/>
                  <a:ea typeface="HGS創英角ﾎﾟｯﾌﾟ体" panose="040B0A00000000000000" pitchFamily="50" charset="-128"/>
                </a:rPr>
                <a:t>さん</a:t>
              </a:r>
              <a:endParaRPr kumimoji="1" lang="ja-JP" altLang="en-US" sz="4000" dirty="0">
                <a:solidFill>
                  <a:schemeClr val="tx2"/>
                </a:solidFill>
                <a:latin typeface="HGS創英角ﾎﾟｯﾌﾟ体" panose="040B0A00000000000000" pitchFamily="50" charset="-128"/>
                <a:ea typeface="HGS創英角ﾎﾟｯﾌﾟ体" panose="040B0A00000000000000" pitchFamily="50" charset="-128"/>
              </a:endParaRPr>
            </a:p>
          </p:txBody>
        </p:sp>
        <p:sp>
          <p:nvSpPr>
            <p:cNvPr id="10" name="テキスト ボックス 9"/>
            <p:cNvSpPr txBox="1"/>
            <p:nvPr/>
          </p:nvSpPr>
          <p:spPr>
            <a:xfrm>
              <a:off x="1475582" y="2142683"/>
              <a:ext cx="3056252" cy="707886"/>
            </a:xfrm>
            <a:prstGeom prst="rect">
              <a:avLst/>
            </a:prstGeom>
            <a:noFill/>
          </p:spPr>
          <p:txBody>
            <a:bodyPr wrap="square" rtlCol="0">
              <a:spAutoFit/>
            </a:bodyPr>
            <a:lstStyle/>
            <a:p>
              <a:r>
                <a:rPr lang="ja-JP" altLang="en-US" sz="4000" dirty="0">
                  <a:solidFill>
                    <a:schemeClr val="tx2"/>
                  </a:solidFill>
                  <a:latin typeface="HGS創英角ﾎﾟｯﾌﾟ体" panose="040B0A00000000000000" pitchFamily="50" charset="-128"/>
                  <a:ea typeface="HGS創英角ﾎﾟｯﾌﾟ体" panose="040B0A00000000000000" pitchFamily="50" charset="-128"/>
                </a:rPr>
                <a:t>学校</a:t>
              </a:r>
              <a:r>
                <a:rPr lang="ja-JP" altLang="en-US" sz="4000" dirty="0" smtClean="0">
                  <a:solidFill>
                    <a:schemeClr val="tx2"/>
                  </a:solidFill>
                  <a:latin typeface="HGS創英角ﾎﾟｯﾌﾟ体" panose="040B0A00000000000000" pitchFamily="50" charset="-128"/>
                  <a:ea typeface="HGS創英角ﾎﾟｯﾌﾟ体" panose="040B0A00000000000000" pitchFamily="50" charset="-128"/>
                </a:rPr>
                <a:t>の</a:t>
              </a:r>
              <a:r>
                <a:rPr lang="ja-JP" altLang="en-US" sz="4000" dirty="0">
                  <a:solidFill>
                    <a:schemeClr val="tx2"/>
                  </a:solidFill>
                  <a:latin typeface="HGS創英角ﾎﾟｯﾌﾟ体" panose="040B0A00000000000000" pitchFamily="50" charset="-128"/>
                  <a:ea typeface="HGS創英角ﾎﾟｯﾌﾟ体" panose="040B0A00000000000000" pitchFamily="50" charset="-128"/>
                </a:rPr>
                <a:t>先生</a:t>
              </a:r>
              <a:endParaRPr kumimoji="1" lang="ja-JP" altLang="en-US" sz="4000" dirty="0">
                <a:solidFill>
                  <a:schemeClr val="tx2"/>
                </a:solidFill>
                <a:latin typeface="HGS創英角ﾎﾟｯﾌﾟ体" panose="040B0A00000000000000" pitchFamily="50" charset="-128"/>
                <a:ea typeface="HGS創英角ﾎﾟｯﾌﾟ体" panose="040B0A00000000000000" pitchFamily="50" charset="-128"/>
              </a:endParaRPr>
            </a:p>
          </p:txBody>
        </p:sp>
        <p:sp>
          <p:nvSpPr>
            <p:cNvPr id="11" name="テキスト ボックス 10"/>
            <p:cNvSpPr txBox="1"/>
            <p:nvPr/>
          </p:nvSpPr>
          <p:spPr>
            <a:xfrm>
              <a:off x="2338195" y="1399808"/>
              <a:ext cx="2531224" cy="707886"/>
            </a:xfrm>
            <a:prstGeom prst="rect">
              <a:avLst/>
            </a:prstGeom>
            <a:noFill/>
          </p:spPr>
          <p:txBody>
            <a:bodyPr wrap="square" rtlCol="0">
              <a:spAutoFit/>
            </a:bodyPr>
            <a:lstStyle/>
            <a:p>
              <a:r>
                <a:rPr lang="ja-JP" altLang="en-US" sz="4000" dirty="0" smtClean="0">
                  <a:solidFill>
                    <a:schemeClr val="tx2"/>
                  </a:solidFill>
                  <a:latin typeface="HGS創英角ﾎﾟｯﾌﾟ体" panose="040B0A00000000000000" pitchFamily="50" charset="-128"/>
                  <a:ea typeface="HGS創英角ﾎﾟｯﾌﾟ体" panose="040B0A00000000000000" pitchFamily="50" charset="-128"/>
                </a:rPr>
                <a:t>お母さん</a:t>
              </a:r>
              <a:endParaRPr kumimoji="1" lang="ja-JP" altLang="en-US" sz="4000" dirty="0">
                <a:solidFill>
                  <a:schemeClr val="tx2"/>
                </a:solidFill>
                <a:latin typeface="HGS創英角ﾎﾟｯﾌﾟ体" panose="040B0A00000000000000" pitchFamily="50" charset="-128"/>
                <a:ea typeface="HGS創英角ﾎﾟｯﾌﾟ体" panose="040B0A00000000000000" pitchFamily="50" charset="-128"/>
              </a:endParaRPr>
            </a:p>
          </p:txBody>
        </p:sp>
        <p:sp>
          <p:nvSpPr>
            <p:cNvPr id="12" name="テキスト ボックス 11"/>
            <p:cNvSpPr txBox="1"/>
            <p:nvPr/>
          </p:nvSpPr>
          <p:spPr>
            <a:xfrm>
              <a:off x="2975477" y="5148458"/>
              <a:ext cx="3269535" cy="707886"/>
            </a:xfrm>
            <a:prstGeom prst="rect">
              <a:avLst/>
            </a:prstGeom>
            <a:noFill/>
          </p:spPr>
          <p:txBody>
            <a:bodyPr wrap="square" rtlCol="0">
              <a:spAutoFit/>
            </a:bodyPr>
            <a:lstStyle/>
            <a:p>
              <a:r>
                <a:rPr lang="ja-JP" altLang="en-US" sz="4000" dirty="0" smtClean="0">
                  <a:solidFill>
                    <a:schemeClr val="tx2"/>
                  </a:solidFill>
                  <a:latin typeface="HGS創英角ﾎﾟｯﾌﾟ体" panose="040B0A00000000000000" pitchFamily="50" charset="-128"/>
                  <a:ea typeface="HGS創英角ﾎﾟｯﾌﾟ体" panose="040B0A00000000000000" pitchFamily="50" charset="-128"/>
                </a:rPr>
                <a:t>彼氏・彼女</a:t>
              </a:r>
              <a:endParaRPr kumimoji="1" lang="ja-JP" altLang="en-US" sz="4000" dirty="0">
                <a:solidFill>
                  <a:schemeClr val="tx2"/>
                </a:solidFill>
                <a:latin typeface="HGS創英角ﾎﾟｯﾌﾟ体" panose="040B0A00000000000000" pitchFamily="50" charset="-128"/>
                <a:ea typeface="HGS創英角ﾎﾟｯﾌﾟ体" panose="040B0A00000000000000" pitchFamily="50" charset="-128"/>
              </a:endParaRPr>
            </a:p>
          </p:txBody>
        </p:sp>
        <p:sp>
          <p:nvSpPr>
            <p:cNvPr id="13" name="テキスト ボックス 12"/>
            <p:cNvSpPr txBox="1"/>
            <p:nvPr/>
          </p:nvSpPr>
          <p:spPr>
            <a:xfrm>
              <a:off x="2705235" y="673342"/>
              <a:ext cx="2160240" cy="707886"/>
            </a:xfrm>
            <a:prstGeom prst="rect">
              <a:avLst/>
            </a:prstGeom>
            <a:noFill/>
          </p:spPr>
          <p:txBody>
            <a:bodyPr wrap="square" rtlCol="0">
              <a:spAutoFit/>
            </a:bodyPr>
            <a:lstStyle/>
            <a:p>
              <a:r>
                <a:rPr lang="ja-JP" altLang="en-US" sz="4000" dirty="0" smtClean="0">
                  <a:solidFill>
                    <a:schemeClr val="tx2"/>
                  </a:solidFill>
                  <a:latin typeface="HGS創英角ﾎﾟｯﾌﾟ体" panose="040B0A00000000000000" pitchFamily="50" charset="-128"/>
                  <a:ea typeface="HGS創英角ﾎﾟｯﾌﾟ体" panose="040B0A00000000000000" pitchFamily="50" charset="-128"/>
                </a:rPr>
                <a:t>先輩</a:t>
              </a:r>
              <a:endParaRPr kumimoji="1" lang="ja-JP" altLang="en-US" sz="4000" dirty="0">
                <a:solidFill>
                  <a:schemeClr val="tx2"/>
                </a:solidFill>
                <a:latin typeface="HGS創英角ﾎﾟｯﾌﾟ体" panose="040B0A00000000000000" pitchFamily="50" charset="-128"/>
                <a:ea typeface="HGS創英角ﾎﾟｯﾌﾟ体" panose="040B0A00000000000000" pitchFamily="50" charset="-128"/>
              </a:endParaRPr>
            </a:p>
          </p:txBody>
        </p:sp>
        <p:sp>
          <p:nvSpPr>
            <p:cNvPr id="14" name="テキスト ボックス 13"/>
            <p:cNvSpPr txBox="1"/>
            <p:nvPr/>
          </p:nvSpPr>
          <p:spPr>
            <a:xfrm>
              <a:off x="5613585" y="2972485"/>
              <a:ext cx="2874065" cy="707886"/>
            </a:xfrm>
            <a:prstGeom prst="rect">
              <a:avLst/>
            </a:prstGeom>
            <a:noFill/>
          </p:spPr>
          <p:txBody>
            <a:bodyPr wrap="square" rtlCol="0">
              <a:spAutoFit/>
            </a:bodyPr>
            <a:lstStyle/>
            <a:p>
              <a:r>
                <a:rPr lang="ja-JP" altLang="en-US" sz="4000" dirty="0" smtClean="0">
                  <a:solidFill>
                    <a:schemeClr val="tx2"/>
                  </a:solidFill>
                  <a:latin typeface="HGS創英角ﾎﾟｯﾌﾟ体" panose="040B0A00000000000000" pitchFamily="50" charset="-128"/>
                  <a:ea typeface="HGS創英角ﾎﾟｯﾌﾟ体" panose="040B0A00000000000000" pitchFamily="50" charset="-128"/>
                </a:rPr>
                <a:t>おじいさ</a:t>
              </a:r>
              <a:r>
                <a:rPr lang="ja-JP" altLang="en-US" sz="4000" dirty="0">
                  <a:solidFill>
                    <a:schemeClr val="tx2"/>
                  </a:solidFill>
                  <a:latin typeface="HGS創英角ﾎﾟｯﾌﾟ体" panose="040B0A00000000000000" pitchFamily="50" charset="-128"/>
                  <a:ea typeface="HGS創英角ﾎﾟｯﾌﾟ体" panose="040B0A00000000000000" pitchFamily="50" charset="-128"/>
                </a:rPr>
                <a:t>ん</a:t>
              </a:r>
              <a:endParaRPr kumimoji="1" lang="ja-JP" altLang="en-US" sz="4000" dirty="0">
                <a:solidFill>
                  <a:schemeClr val="tx2"/>
                </a:solidFill>
                <a:latin typeface="HGS創英角ﾎﾟｯﾌﾟ体" panose="040B0A00000000000000" pitchFamily="50" charset="-128"/>
                <a:ea typeface="HGS創英角ﾎﾟｯﾌﾟ体" panose="040B0A00000000000000" pitchFamily="50" charset="-128"/>
              </a:endParaRPr>
            </a:p>
          </p:txBody>
        </p:sp>
        <p:sp>
          <p:nvSpPr>
            <p:cNvPr id="15" name="テキスト ボックス 14"/>
            <p:cNvSpPr txBox="1"/>
            <p:nvPr/>
          </p:nvSpPr>
          <p:spPr>
            <a:xfrm>
              <a:off x="794674" y="2885558"/>
              <a:ext cx="2874065" cy="707886"/>
            </a:xfrm>
            <a:prstGeom prst="rect">
              <a:avLst/>
            </a:prstGeom>
            <a:noFill/>
          </p:spPr>
          <p:txBody>
            <a:bodyPr wrap="square" rtlCol="0">
              <a:spAutoFit/>
            </a:bodyPr>
            <a:lstStyle/>
            <a:p>
              <a:r>
                <a:rPr lang="ja-JP" altLang="en-US" sz="4000" dirty="0" smtClean="0">
                  <a:solidFill>
                    <a:schemeClr val="tx2"/>
                  </a:solidFill>
                  <a:latin typeface="HGS創英角ﾎﾟｯﾌﾟ体" panose="040B0A00000000000000" pitchFamily="50" charset="-128"/>
                  <a:ea typeface="HGS創英角ﾎﾟｯﾌﾟ体" panose="040B0A00000000000000" pitchFamily="50" charset="-128"/>
                </a:rPr>
                <a:t>おばあさん</a:t>
              </a:r>
              <a:endParaRPr kumimoji="1" lang="ja-JP" altLang="en-US" sz="4000" dirty="0">
                <a:solidFill>
                  <a:schemeClr val="tx2"/>
                </a:solidFill>
                <a:latin typeface="HGS創英角ﾎﾟｯﾌﾟ体" panose="040B0A00000000000000" pitchFamily="50" charset="-128"/>
                <a:ea typeface="HGS創英角ﾎﾟｯﾌﾟ体" panose="040B0A00000000000000" pitchFamily="50" charset="-128"/>
              </a:endParaRPr>
            </a:p>
          </p:txBody>
        </p:sp>
        <p:sp>
          <p:nvSpPr>
            <p:cNvPr id="16" name="テキスト ボックス 15"/>
            <p:cNvSpPr txBox="1"/>
            <p:nvPr/>
          </p:nvSpPr>
          <p:spPr>
            <a:xfrm>
              <a:off x="3396294" y="3380573"/>
              <a:ext cx="2874065" cy="707886"/>
            </a:xfrm>
            <a:prstGeom prst="rect">
              <a:avLst/>
            </a:prstGeom>
            <a:noFill/>
          </p:spPr>
          <p:txBody>
            <a:bodyPr wrap="square" rtlCol="0">
              <a:spAutoFit/>
            </a:bodyPr>
            <a:lstStyle/>
            <a:p>
              <a:r>
                <a:rPr lang="ja-JP" altLang="en-US" sz="4000" dirty="0" smtClean="0">
                  <a:solidFill>
                    <a:schemeClr val="tx2"/>
                  </a:solidFill>
                  <a:latin typeface="HGS創英角ﾎﾟｯﾌﾟ体" panose="040B0A00000000000000" pitchFamily="50" charset="-128"/>
                  <a:ea typeface="HGS創英角ﾎﾟｯﾌﾟ体" panose="040B0A00000000000000" pitchFamily="50" charset="-128"/>
                </a:rPr>
                <a:t>兄弟</a:t>
              </a:r>
              <a:r>
                <a:rPr lang="ja-JP" altLang="en-US" sz="4000" dirty="0">
                  <a:solidFill>
                    <a:schemeClr val="tx2"/>
                  </a:solidFill>
                  <a:latin typeface="HGS創英角ﾎﾟｯﾌﾟ体" panose="040B0A00000000000000" pitchFamily="50" charset="-128"/>
                  <a:ea typeface="HGS創英角ﾎﾟｯﾌﾟ体" panose="040B0A00000000000000" pitchFamily="50" charset="-128"/>
                </a:rPr>
                <a:t>姉妹</a:t>
              </a:r>
              <a:endParaRPr kumimoji="1" lang="ja-JP" altLang="en-US" sz="4000" dirty="0">
                <a:solidFill>
                  <a:schemeClr val="tx2"/>
                </a:solidFill>
                <a:latin typeface="HGS創英角ﾎﾟｯﾌﾟ体" panose="040B0A00000000000000" pitchFamily="50" charset="-128"/>
                <a:ea typeface="HGS創英角ﾎﾟｯﾌﾟ体" panose="040B0A00000000000000" pitchFamily="50" charset="-128"/>
              </a:endParaRPr>
            </a:p>
          </p:txBody>
        </p:sp>
        <p:sp>
          <p:nvSpPr>
            <p:cNvPr id="17" name="テキスト ボックス 16"/>
            <p:cNvSpPr txBox="1"/>
            <p:nvPr/>
          </p:nvSpPr>
          <p:spPr>
            <a:xfrm>
              <a:off x="2198344" y="5838200"/>
              <a:ext cx="2874065" cy="707886"/>
            </a:xfrm>
            <a:prstGeom prst="rect">
              <a:avLst/>
            </a:prstGeom>
            <a:noFill/>
          </p:spPr>
          <p:txBody>
            <a:bodyPr wrap="square" rtlCol="0">
              <a:spAutoFit/>
            </a:bodyPr>
            <a:lstStyle/>
            <a:p>
              <a:r>
                <a:rPr lang="ja-JP" altLang="en-US" sz="4000" dirty="0" smtClean="0">
                  <a:solidFill>
                    <a:schemeClr val="tx2"/>
                  </a:solidFill>
                  <a:latin typeface="HGS創英角ﾎﾟｯﾌﾟ体" panose="040B0A00000000000000" pitchFamily="50" charset="-128"/>
                  <a:ea typeface="HGS創英角ﾎﾟｯﾌﾟ体" panose="040B0A00000000000000" pitchFamily="50" charset="-128"/>
                </a:rPr>
                <a:t>いと</a:t>
              </a:r>
              <a:r>
                <a:rPr lang="ja-JP" altLang="en-US" sz="4000" dirty="0">
                  <a:solidFill>
                    <a:schemeClr val="tx2"/>
                  </a:solidFill>
                  <a:latin typeface="HGS創英角ﾎﾟｯﾌﾟ体" panose="040B0A00000000000000" pitchFamily="50" charset="-128"/>
                  <a:ea typeface="HGS創英角ﾎﾟｯﾌﾟ体" panose="040B0A00000000000000" pitchFamily="50" charset="-128"/>
                </a:rPr>
                <a:t>こ</a:t>
              </a:r>
              <a:endParaRPr kumimoji="1" lang="ja-JP" altLang="en-US" sz="4000" dirty="0">
                <a:solidFill>
                  <a:schemeClr val="tx2"/>
                </a:solidFill>
                <a:latin typeface="HGS創英角ﾎﾟｯﾌﾟ体" panose="040B0A00000000000000" pitchFamily="50" charset="-128"/>
                <a:ea typeface="HGS創英角ﾎﾟｯﾌﾟ体" panose="040B0A00000000000000" pitchFamily="50" charset="-128"/>
              </a:endParaRPr>
            </a:p>
          </p:txBody>
        </p:sp>
        <p:sp>
          <p:nvSpPr>
            <p:cNvPr id="18" name="テキスト ボックス 17"/>
            <p:cNvSpPr txBox="1"/>
            <p:nvPr/>
          </p:nvSpPr>
          <p:spPr>
            <a:xfrm>
              <a:off x="563577" y="3805610"/>
              <a:ext cx="3269535" cy="1323439"/>
            </a:xfrm>
            <a:prstGeom prst="rect">
              <a:avLst/>
            </a:prstGeom>
            <a:noFill/>
          </p:spPr>
          <p:txBody>
            <a:bodyPr wrap="square" rtlCol="0">
              <a:spAutoFit/>
            </a:bodyPr>
            <a:lstStyle/>
            <a:p>
              <a:r>
                <a:rPr lang="ja-JP" altLang="en-US" sz="4000" dirty="0" smtClean="0">
                  <a:solidFill>
                    <a:schemeClr val="tx2"/>
                  </a:solidFill>
                  <a:latin typeface="HGS創英角ﾎﾟｯﾌﾟ体" panose="040B0A00000000000000" pitchFamily="50" charset="-128"/>
                  <a:ea typeface="HGS創英角ﾎﾟｯﾌﾟ体" panose="040B0A00000000000000" pitchFamily="50" charset="-128"/>
                </a:rPr>
                <a:t>スクール</a:t>
              </a:r>
              <a:endParaRPr lang="en-US" altLang="ja-JP" sz="4000" dirty="0" smtClean="0">
                <a:solidFill>
                  <a:schemeClr val="tx2"/>
                </a:solidFill>
                <a:latin typeface="HGS創英角ﾎﾟｯﾌﾟ体" panose="040B0A00000000000000" pitchFamily="50" charset="-128"/>
                <a:ea typeface="HGS創英角ﾎﾟｯﾌﾟ体" panose="040B0A00000000000000" pitchFamily="50" charset="-128"/>
              </a:endParaRPr>
            </a:p>
            <a:p>
              <a:r>
                <a:rPr lang="ja-JP" altLang="en-US" sz="4000" dirty="0" smtClean="0">
                  <a:solidFill>
                    <a:schemeClr val="tx2"/>
                  </a:solidFill>
                  <a:latin typeface="HGS創英角ﾎﾟｯﾌﾟ体" panose="040B0A00000000000000" pitchFamily="50" charset="-128"/>
                  <a:ea typeface="HGS創英角ﾎﾟｯﾌﾟ体" panose="040B0A00000000000000" pitchFamily="50" charset="-128"/>
                </a:rPr>
                <a:t>カウンセラー</a:t>
              </a:r>
              <a:endParaRPr kumimoji="1" lang="ja-JP" altLang="en-US" sz="4000" dirty="0">
                <a:solidFill>
                  <a:schemeClr val="tx2"/>
                </a:solidFill>
                <a:latin typeface="HGS創英角ﾎﾟｯﾌﾟ体" panose="040B0A00000000000000" pitchFamily="50" charset="-128"/>
                <a:ea typeface="HGS創英角ﾎﾟｯﾌﾟ体" panose="040B0A00000000000000" pitchFamily="50" charset="-128"/>
              </a:endParaRPr>
            </a:p>
          </p:txBody>
        </p:sp>
        <p:sp>
          <p:nvSpPr>
            <p:cNvPr id="19" name="テキスト ボックス 18"/>
            <p:cNvSpPr txBox="1"/>
            <p:nvPr/>
          </p:nvSpPr>
          <p:spPr>
            <a:xfrm>
              <a:off x="3963178" y="4132795"/>
              <a:ext cx="2874065" cy="707886"/>
            </a:xfrm>
            <a:prstGeom prst="rect">
              <a:avLst/>
            </a:prstGeom>
            <a:noFill/>
          </p:spPr>
          <p:txBody>
            <a:bodyPr wrap="square" rtlCol="0">
              <a:spAutoFit/>
            </a:bodyPr>
            <a:lstStyle/>
            <a:p>
              <a:r>
                <a:rPr lang="ja-JP" altLang="en-US" sz="4000" dirty="0">
                  <a:solidFill>
                    <a:schemeClr val="tx2"/>
                  </a:solidFill>
                  <a:latin typeface="HGS創英角ﾎﾟｯﾌﾟ体" panose="040B0A00000000000000" pitchFamily="50" charset="-128"/>
                  <a:ea typeface="HGS創英角ﾎﾟｯﾌﾟ体" panose="040B0A00000000000000" pitchFamily="50" charset="-128"/>
                </a:rPr>
                <a:t>近所</a:t>
              </a:r>
              <a:r>
                <a:rPr lang="ja-JP" altLang="en-US" sz="4000" dirty="0" smtClean="0">
                  <a:solidFill>
                    <a:schemeClr val="tx2"/>
                  </a:solidFill>
                  <a:latin typeface="HGS創英角ﾎﾟｯﾌﾟ体" panose="040B0A00000000000000" pitchFamily="50" charset="-128"/>
                  <a:ea typeface="HGS創英角ﾎﾟｯﾌﾟ体" panose="040B0A00000000000000" pitchFamily="50" charset="-128"/>
                </a:rPr>
                <a:t>の人</a:t>
              </a:r>
              <a:endParaRPr kumimoji="1" lang="ja-JP" altLang="en-US" sz="4000" dirty="0">
                <a:solidFill>
                  <a:schemeClr val="tx2"/>
                </a:solidFill>
                <a:latin typeface="HGS創英角ﾎﾟｯﾌﾟ体" panose="040B0A00000000000000" pitchFamily="50" charset="-128"/>
                <a:ea typeface="HGS創英角ﾎﾟｯﾌﾟ体" panose="040B0A00000000000000" pitchFamily="50" charset="-128"/>
              </a:endParaRPr>
            </a:p>
          </p:txBody>
        </p:sp>
        <p:sp>
          <p:nvSpPr>
            <p:cNvPr id="20" name="テキスト ボックス 19"/>
            <p:cNvSpPr txBox="1"/>
            <p:nvPr/>
          </p:nvSpPr>
          <p:spPr>
            <a:xfrm>
              <a:off x="6175755" y="4593322"/>
              <a:ext cx="2874065" cy="707886"/>
            </a:xfrm>
            <a:prstGeom prst="rect">
              <a:avLst/>
            </a:prstGeom>
            <a:noFill/>
          </p:spPr>
          <p:txBody>
            <a:bodyPr wrap="square" rtlCol="0">
              <a:spAutoFit/>
            </a:bodyPr>
            <a:lstStyle/>
            <a:p>
              <a:r>
                <a:rPr lang="ja-JP" altLang="en-US" sz="4000" dirty="0" smtClean="0">
                  <a:solidFill>
                    <a:schemeClr val="tx2"/>
                  </a:solidFill>
                  <a:latin typeface="HGS創英角ﾎﾟｯﾌﾟ体" panose="040B0A00000000000000" pitchFamily="50" charset="-128"/>
                  <a:ea typeface="HGS創英角ﾎﾟｯﾌﾟ体" panose="040B0A00000000000000" pitchFamily="50" charset="-128"/>
                </a:rPr>
                <a:t>お</a:t>
              </a:r>
              <a:r>
                <a:rPr lang="ja-JP" altLang="en-US" sz="4000" dirty="0">
                  <a:solidFill>
                    <a:schemeClr val="tx2"/>
                  </a:solidFill>
                  <a:latin typeface="HGS創英角ﾎﾟｯﾌﾟ体" panose="040B0A00000000000000" pitchFamily="50" charset="-128"/>
                  <a:ea typeface="HGS創英角ﾎﾟｯﾌﾟ体" panose="040B0A00000000000000" pitchFamily="50" charset="-128"/>
                </a:rPr>
                <a:t>医者</a:t>
              </a:r>
              <a:r>
                <a:rPr lang="ja-JP" altLang="en-US" sz="4000" dirty="0" smtClean="0">
                  <a:solidFill>
                    <a:schemeClr val="tx2"/>
                  </a:solidFill>
                  <a:latin typeface="HGS創英角ﾎﾟｯﾌﾟ体" panose="040B0A00000000000000" pitchFamily="50" charset="-128"/>
                  <a:ea typeface="HGS創英角ﾎﾟｯﾌﾟ体" panose="040B0A00000000000000" pitchFamily="50" charset="-128"/>
                </a:rPr>
                <a:t>さん</a:t>
              </a:r>
              <a:endParaRPr kumimoji="1" lang="ja-JP" altLang="en-US" sz="4000" dirty="0">
                <a:solidFill>
                  <a:schemeClr val="tx2"/>
                </a:solidFill>
                <a:latin typeface="HGS創英角ﾎﾟｯﾌﾟ体" panose="040B0A00000000000000" pitchFamily="50" charset="-128"/>
                <a:ea typeface="HGS創英角ﾎﾟｯﾌﾟ体" panose="040B0A00000000000000" pitchFamily="50" charset="-128"/>
              </a:endParaRPr>
            </a:p>
          </p:txBody>
        </p:sp>
        <p:sp>
          <p:nvSpPr>
            <p:cNvPr id="21" name="テキスト ボックス 20"/>
            <p:cNvSpPr txBox="1"/>
            <p:nvPr/>
          </p:nvSpPr>
          <p:spPr>
            <a:xfrm>
              <a:off x="5002729" y="728730"/>
              <a:ext cx="2160240" cy="707886"/>
            </a:xfrm>
            <a:prstGeom prst="rect">
              <a:avLst/>
            </a:prstGeom>
            <a:noFill/>
          </p:spPr>
          <p:txBody>
            <a:bodyPr wrap="square" rtlCol="0">
              <a:spAutoFit/>
            </a:bodyPr>
            <a:lstStyle/>
            <a:p>
              <a:r>
                <a:rPr lang="ja-JP" altLang="en-US" sz="4000" dirty="0">
                  <a:solidFill>
                    <a:schemeClr val="tx2"/>
                  </a:solidFill>
                  <a:latin typeface="HGS創英角ﾎﾟｯﾌﾟ体" panose="040B0A00000000000000" pitchFamily="50" charset="-128"/>
                  <a:ea typeface="HGS創英角ﾎﾟｯﾌﾟ体" panose="040B0A00000000000000" pitchFamily="50" charset="-128"/>
                </a:rPr>
                <a:t>後輩</a:t>
              </a:r>
              <a:endParaRPr kumimoji="1" lang="ja-JP" altLang="en-US" sz="4000" dirty="0">
                <a:solidFill>
                  <a:schemeClr val="tx2"/>
                </a:solidFill>
                <a:latin typeface="HGS創英角ﾎﾟｯﾌﾟ体" panose="040B0A00000000000000" pitchFamily="50" charset="-128"/>
                <a:ea typeface="HGS創英角ﾎﾟｯﾌﾟ体" panose="040B0A00000000000000" pitchFamily="50" charset="-128"/>
              </a:endParaRPr>
            </a:p>
          </p:txBody>
        </p:sp>
        <p:sp>
          <p:nvSpPr>
            <p:cNvPr id="22" name="テキスト ボックス 21"/>
            <p:cNvSpPr txBox="1"/>
            <p:nvPr/>
          </p:nvSpPr>
          <p:spPr>
            <a:xfrm>
              <a:off x="5952047" y="5301208"/>
              <a:ext cx="2874065" cy="707886"/>
            </a:xfrm>
            <a:prstGeom prst="rect">
              <a:avLst/>
            </a:prstGeom>
            <a:noFill/>
          </p:spPr>
          <p:txBody>
            <a:bodyPr wrap="square" rtlCol="0">
              <a:spAutoFit/>
            </a:bodyPr>
            <a:lstStyle/>
            <a:p>
              <a:r>
                <a:rPr lang="ja-JP" altLang="en-US" sz="4000" dirty="0">
                  <a:solidFill>
                    <a:schemeClr val="tx2"/>
                  </a:solidFill>
                  <a:latin typeface="HGS創英角ﾎﾟｯﾌﾟ体" panose="040B0A00000000000000" pitchFamily="50" charset="-128"/>
                  <a:ea typeface="HGS創英角ﾎﾟｯﾌﾟ体" panose="040B0A00000000000000" pitchFamily="50" charset="-128"/>
                </a:rPr>
                <a:t>看護師</a:t>
              </a:r>
              <a:r>
                <a:rPr lang="ja-JP" altLang="en-US" sz="4000" dirty="0" smtClean="0">
                  <a:solidFill>
                    <a:schemeClr val="tx2"/>
                  </a:solidFill>
                  <a:latin typeface="HGS創英角ﾎﾟｯﾌﾟ体" panose="040B0A00000000000000" pitchFamily="50" charset="-128"/>
                  <a:ea typeface="HGS創英角ﾎﾟｯﾌﾟ体" panose="040B0A00000000000000" pitchFamily="50" charset="-128"/>
                </a:rPr>
                <a:t>さん</a:t>
              </a:r>
              <a:endParaRPr kumimoji="1" lang="ja-JP" altLang="en-US" sz="4000" dirty="0">
                <a:solidFill>
                  <a:schemeClr val="tx2"/>
                </a:solidFill>
                <a:latin typeface="HGS創英角ﾎﾟｯﾌﾟ体" panose="040B0A00000000000000" pitchFamily="50" charset="-128"/>
                <a:ea typeface="HGS創英角ﾎﾟｯﾌﾟ体" panose="040B0A00000000000000" pitchFamily="50" charset="-128"/>
              </a:endParaRPr>
            </a:p>
          </p:txBody>
        </p:sp>
        <p:sp>
          <p:nvSpPr>
            <p:cNvPr id="23" name="テキスト ボックス 22"/>
            <p:cNvSpPr txBox="1"/>
            <p:nvPr/>
          </p:nvSpPr>
          <p:spPr>
            <a:xfrm>
              <a:off x="4587236" y="2224607"/>
              <a:ext cx="2874065" cy="707886"/>
            </a:xfrm>
            <a:prstGeom prst="rect">
              <a:avLst/>
            </a:prstGeom>
            <a:noFill/>
          </p:spPr>
          <p:txBody>
            <a:bodyPr wrap="square" rtlCol="0">
              <a:spAutoFit/>
            </a:bodyPr>
            <a:lstStyle/>
            <a:p>
              <a:r>
                <a:rPr lang="ja-JP" altLang="en-US" sz="4000" dirty="0" smtClean="0">
                  <a:solidFill>
                    <a:schemeClr val="tx2"/>
                  </a:solidFill>
                  <a:latin typeface="HGS創英角ﾎﾟｯﾌﾟ体" panose="040B0A00000000000000" pitchFamily="50" charset="-128"/>
                  <a:ea typeface="HGS創英角ﾎﾟｯﾌﾟ体" panose="040B0A00000000000000" pitchFamily="50" charset="-128"/>
                </a:rPr>
                <a:t>塾の先生</a:t>
              </a:r>
              <a:endParaRPr kumimoji="1" lang="ja-JP" altLang="en-US" sz="4000" dirty="0">
                <a:solidFill>
                  <a:schemeClr val="tx2"/>
                </a:solidFill>
                <a:latin typeface="HGS創英角ﾎﾟｯﾌﾟ体" panose="040B0A00000000000000" pitchFamily="50" charset="-128"/>
                <a:ea typeface="HGS創英角ﾎﾟｯﾌﾟ体" panose="040B0A00000000000000" pitchFamily="50" charset="-128"/>
              </a:endParaRPr>
            </a:p>
          </p:txBody>
        </p:sp>
        <p:sp>
          <p:nvSpPr>
            <p:cNvPr id="24" name="テキスト ボックス 23"/>
            <p:cNvSpPr txBox="1"/>
            <p:nvPr/>
          </p:nvSpPr>
          <p:spPr>
            <a:xfrm>
              <a:off x="129643" y="5207856"/>
              <a:ext cx="2874065" cy="707886"/>
            </a:xfrm>
            <a:prstGeom prst="rect">
              <a:avLst/>
            </a:prstGeom>
            <a:noFill/>
          </p:spPr>
          <p:txBody>
            <a:bodyPr wrap="square" rtlCol="0">
              <a:spAutoFit/>
            </a:bodyPr>
            <a:lstStyle/>
            <a:p>
              <a:r>
                <a:rPr lang="ja-JP" altLang="en-US" sz="4000" dirty="0" smtClean="0">
                  <a:solidFill>
                    <a:schemeClr val="tx2"/>
                  </a:solidFill>
                  <a:latin typeface="HGS創英角ﾎﾟｯﾌﾟ体" panose="040B0A00000000000000" pitchFamily="50" charset="-128"/>
                  <a:ea typeface="HGS創英角ﾎﾟｯﾌﾟ体" panose="040B0A00000000000000" pitchFamily="50" charset="-128"/>
                </a:rPr>
                <a:t>おじさ</a:t>
              </a:r>
              <a:r>
                <a:rPr lang="ja-JP" altLang="en-US" sz="4000" dirty="0">
                  <a:solidFill>
                    <a:schemeClr val="tx2"/>
                  </a:solidFill>
                  <a:latin typeface="HGS創英角ﾎﾟｯﾌﾟ体" panose="040B0A00000000000000" pitchFamily="50" charset="-128"/>
                  <a:ea typeface="HGS創英角ﾎﾟｯﾌﾟ体" panose="040B0A00000000000000" pitchFamily="50" charset="-128"/>
                </a:rPr>
                <a:t>ん</a:t>
              </a:r>
              <a:endParaRPr kumimoji="1" lang="ja-JP" altLang="en-US" sz="4000" dirty="0">
                <a:solidFill>
                  <a:schemeClr val="tx2"/>
                </a:solidFill>
                <a:latin typeface="HGS創英角ﾎﾟｯﾌﾟ体" panose="040B0A00000000000000" pitchFamily="50" charset="-128"/>
                <a:ea typeface="HGS創英角ﾎﾟｯﾌﾟ体" panose="040B0A00000000000000" pitchFamily="50" charset="-128"/>
              </a:endParaRPr>
            </a:p>
          </p:txBody>
        </p:sp>
        <p:sp>
          <p:nvSpPr>
            <p:cNvPr id="25" name="テキスト ボックス 24"/>
            <p:cNvSpPr txBox="1"/>
            <p:nvPr/>
          </p:nvSpPr>
          <p:spPr>
            <a:xfrm>
              <a:off x="0" y="6082020"/>
              <a:ext cx="2874065" cy="707886"/>
            </a:xfrm>
            <a:prstGeom prst="rect">
              <a:avLst/>
            </a:prstGeom>
            <a:noFill/>
          </p:spPr>
          <p:txBody>
            <a:bodyPr wrap="square" rtlCol="0">
              <a:spAutoFit/>
            </a:bodyPr>
            <a:lstStyle/>
            <a:p>
              <a:r>
                <a:rPr lang="ja-JP" altLang="en-US" sz="4000" dirty="0" smtClean="0">
                  <a:solidFill>
                    <a:schemeClr val="tx2"/>
                  </a:solidFill>
                  <a:latin typeface="HGS創英角ﾎﾟｯﾌﾟ体" panose="040B0A00000000000000" pitchFamily="50" charset="-128"/>
                  <a:ea typeface="HGS創英角ﾎﾟｯﾌﾟ体" panose="040B0A00000000000000" pitchFamily="50" charset="-128"/>
                </a:rPr>
                <a:t>おばさん</a:t>
              </a:r>
              <a:endParaRPr kumimoji="1" lang="ja-JP" altLang="en-US" sz="4000" dirty="0">
                <a:solidFill>
                  <a:schemeClr val="tx2"/>
                </a:solidFill>
                <a:latin typeface="HGS創英角ﾎﾟｯﾌﾟ体" panose="040B0A00000000000000" pitchFamily="50" charset="-128"/>
                <a:ea typeface="HGS創英角ﾎﾟｯﾌﾟ体" panose="040B0A00000000000000" pitchFamily="50" charset="-128"/>
              </a:endParaRPr>
            </a:p>
          </p:txBody>
        </p:sp>
        <p:sp>
          <p:nvSpPr>
            <p:cNvPr id="26" name="テキスト ボックス 25"/>
            <p:cNvSpPr txBox="1"/>
            <p:nvPr/>
          </p:nvSpPr>
          <p:spPr>
            <a:xfrm>
              <a:off x="6236012" y="3759443"/>
              <a:ext cx="2874065" cy="707886"/>
            </a:xfrm>
            <a:prstGeom prst="rect">
              <a:avLst/>
            </a:prstGeom>
            <a:noFill/>
          </p:spPr>
          <p:txBody>
            <a:bodyPr wrap="square" rtlCol="0">
              <a:spAutoFit/>
            </a:bodyPr>
            <a:lstStyle/>
            <a:p>
              <a:r>
                <a:rPr lang="ja-JP" altLang="en-US" sz="4000" dirty="0" smtClean="0">
                  <a:solidFill>
                    <a:schemeClr val="tx2"/>
                  </a:solidFill>
                  <a:latin typeface="HGS創英角ﾎﾟｯﾌﾟ体" panose="040B0A00000000000000" pitchFamily="50" charset="-128"/>
                  <a:ea typeface="HGS創英角ﾎﾟｯﾌﾟ体" panose="040B0A00000000000000" pitchFamily="50" charset="-128"/>
                </a:rPr>
                <a:t>民生</a:t>
              </a:r>
              <a:r>
                <a:rPr lang="ja-JP" altLang="en-US" sz="4000" dirty="0">
                  <a:solidFill>
                    <a:schemeClr val="tx2"/>
                  </a:solidFill>
                  <a:latin typeface="HGS創英角ﾎﾟｯﾌﾟ体" panose="040B0A00000000000000" pitchFamily="50" charset="-128"/>
                  <a:ea typeface="HGS創英角ﾎﾟｯﾌﾟ体" panose="040B0A00000000000000" pitchFamily="50" charset="-128"/>
                </a:rPr>
                <a:t>委員</a:t>
              </a:r>
              <a:endParaRPr kumimoji="1" lang="ja-JP" altLang="en-US" sz="4000" dirty="0">
                <a:solidFill>
                  <a:schemeClr val="tx2"/>
                </a:solidFill>
                <a:latin typeface="HGS創英角ﾎﾟｯﾌﾟ体" panose="040B0A00000000000000" pitchFamily="50" charset="-128"/>
                <a:ea typeface="HGS創英角ﾎﾟｯﾌﾟ体" panose="040B0A00000000000000" pitchFamily="50" charset="-128"/>
              </a:endParaRPr>
            </a:p>
          </p:txBody>
        </p:sp>
        <p:sp>
          <p:nvSpPr>
            <p:cNvPr id="27" name="テキスト ボックス 26"/>
            <p:cNvSpPr txBox="1"/>
            <p:nvPr/>
          </p:nvSpPr>
          <p:spPr>
            <a:xfrm>
              <a:off x="4067944" y="6021288"/>
              <a:ext cx="4791761" cy="707886"/>
            </a:xfrm>
            <a:prstGeom prst="rect">
              <a:avLst/>
            </a:prstGeom>
            <a:noFill/>
          </p:spPr>
          <p:txBody>
            <a:bodyPr wrap="square" rtlCol="0">
              <a:spAutoFit/>
            </a:bodyPr>
            <a:lstStyle/>
            <a:p>
              <a:r>
                <a:rPr lang="ja-JP" altLang="en-US" sz="4000" dirty="0" smtClean="0">
                  <a:solidFill>
                    <a:schemeClr val="tx2"/>
                  </a:solidFill>
                  <a:latin typeface="HGS創英角ﾎﾟｯﾌﾟ体" panose="040B0A00000000000000" pitchFamily="50" charset="-128"/>
                  <a:ea typeface="HGS創英角ﾎﾟｯﾌﾟ体" panose="040B0A00000000000000" pitchFamily="50" charset="-128"/>
                </a:rPr>
                <a:t>相談機関の人　など</a:t>
              </a:r>
              <a:endParaRPr kumimoji="1" lang="ja-JP" altLang="en-US" sz="4000" dirty="0">
                <a:solidFill>
                  <a:schemeClr val="tx2"/>
                </a:solidFill>
                <a:latin typeface="HGS創英角ﾎﾟｯﾌﾟ体" panose="040B0A00000000000000" pitchFamily="50" charset="-128"/>
                <a:ea typeface="HGS創英角ﾎﾟｯﾌﾟ体" panose="040B0A00000000000000" pitchFamily="50" charset="-128"/>
              </a:endParaRPr>
            </a:p>
          </p:txBody>
        </p:sp>
      </p:grpSp>
    </p:spTree>
    <p:extLst>
      <p:ext uri="{BB962C8B-B14F-4D97-AF65-F5344CB8AC3E}">
        <p14:creationId xmlns:p14="http://schemas.microsoft.com/office/powerpoint/2010/main" val="599174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0" fill="hold"/>
                                        <p:tgtEl>
                                          <p:spTgt spid="2"/>
                                        </p:tgtEl>
                                        <p:attrNameLst>
                                          <p:attrName>ppt_w</p:attrName>
                                        </p:attrNameLst>
                                      </p:cBhvr>
                                      <p:tavLst>
                                        <p:tav tm="0">
                                          <p:val>
                                            <p:fltVal val="0"/>
                                          </p:val>
                                        </p:tav>
                                        <p:tav tm="100000">
                                          <p:val>
                                            <p:strVal val="#ppt_w"/>
                                          </p:val>
                                        </p:tav>
                                      </p:tavLst>
                                    </p:anim>
                                    <p:anim calcmode="lin" valueType="num">
                                      <p:cBhvr>
                                        <p:cTn id="8" dur="4000" fill="hold"/>
                                        <p:tgtEl>
                                          <p:spTgt spid="2"/>
                                        </p:tgtEl>
                                        <p:attrNameLst>
                                          <p:attrName>ppt_h</p:attrName>
                                        </p:attrNameLst>
                                      </p:cBhvr>
                                      <p:tavLst>
                                        <p:tav tm="0">
                                          <p:val>
                                            <p:fltVal val="0"/>
                                          </p:val>
                                        </p:tav>
                                        <p:tav tm="100000">
                                          <p:val>
                                            <p:strVal val="#ppt_h"/>
                                          </p:val>
                                        </p:tav>
                                      </p:tavLst>
                                    </p:anim>
                                    <p:animEffect transition="in" filter="fade">
                                      <p:cBhvr>
                                        <p:cTn id="9" dur="4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611560" y="185841"/>
            <a:ext cx="5904656" cy="646331"/>
          </a:xfrm>
          <a:prstGeom prst="rect">
            <a:avLst/>
          </a:prstGeom>
          <a:noFill/>
        </p:spPr>
        <p:txBody>
          <a:bodyPr wrap="square" rtlCol="0">
            <a:spAutoFit/>
          </a:bodyPr>
          <a:lstStyle/>
          <a:p>
            <a:r>
              <a:rPr kumimoji="1" lang="ja-JP" altLang="en-US" sz="3600" b="1" dirty="0">
                <a:latin typeface="HG丸ｺﾞｼｯｸM-PRO" panose="020F0600000000000000" pitchFamily="50" charset="-128"/>
                <a:ea typeface="HG丸ｺﾞｼｯｸM-PRO" panose="020F0600000000000000" pitchFamily="50" charset="-128"/>
              </a:rPr>
              <a:t>身体・心の病気</a:t>
            </a:r>
          </a:p>
        </p:txBody>
      </p:sp>
      <p:sp>
        <p:nvSpPr>
          <p:cNvPr id="5" name="テキスト ボックス 4"/>
          <p:cNvSpPr txBox="1"/>
          <p:nvPr/>
        </p:nvSpPr>
        <p:spPr>
          <a:xfrm>
            <a:off x="187235" y="2101412"/>
            <a:ext cx="4032448" cy="492443"/>
          </a:xfrm>
          <a:prstGeom prst="rect">
            <a:avLst/>
          </a:prstGeom>
          <a:noFill/>
        </p:spPr>
        <p:txBody>
          <a:bodyPr wrap="square" rtlCol="0">
            <a:spAutoFit/>
          </a:bodyPr>
          <a:lstStyle/>
          <a:p>
            <a:r>
              <a:rPr kumimoji="1" lang="ja-JP" altLang="en-US" sz="2600" b="1" dirty="0">
                <a:latin typeface="HG丸ｺﾞｼｯｸM-PRO" panose="020F0600000000000000" pitchFamily="50" charset="-128"/>
                <a:ea typeface="HG丸ｺﾞｼｯｸM-PRO" panose="020F0600000000000000" pitchFamily="50" charset="-128"/>
              </a:rPr>
              <a:t>■骨折、ねんざ</a:t>
            </a:r>
          </a:p>
        </p:txBody>
      </p:sp>
      <p:sp>
        <p:nvSpPr>
          <p:cNvPr id="7" name="テキスト ボックス 6"/>
          <p:cNvSpPr txBox="1"/>
          <p:nvPr/>
        </p:nvSpPr>
        <p:spPr>
          <a:xfrm>
            <a:off x="179512" y="1340768"/>
            <a:ext cx="3744416" cy="492443"/>
          </a:xfrm>
          <a:prstGeom prst="rect">
            <a:avLst/>
          </a:prstGeom>
          <a:noFill/>
        </p:spPr>
        <p:txBody>
          <a:bodyPr wrap="square" rtlCol="0">
            <a:spAutoFit/>
          </a:bodyPr>
          <a:lstStyle/>
          <a:p>
            <a:r>
              <a:rPr kumimoji="1" lang="ja-JP" altLang="en-US" sz="2600" b="1" dirty="0">
                <a:latin typeface="HG丸ｺﾞｼｯｸM-PRO" panose="020F0600000000000000" pitchFamily="50" charset="-128"/>
                <a:ea typeface="HG丸ｺﾞｼｯｸM-PRO" panose="020F0600000000000000" pitchFamily="50" charset="-128"/>
              </a:rPr>
              <a:t>■発熱、せき、鼻水</a:t>
            </a:r>
          </a:p>
        </p:txBody>
      </p:sp>
      <p:sp>
        <p:nvSpPr>
          <p:cNvPr id="6" name="右矢印 5"/>
          <p:cNvSpPr/>
          <p:nvPr/>
        </p:nvSpPr>
        <p:spPr>
          <a:xfrm>
            <a:off x="4283968" y="1556792"/>
            <a:ext cx="812965" cy="829624"/>
          </a:xfrm>
          <a:prstGeom prst="right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5240949" y="1438874"/>
            <a:ext cx="4083579" cy="1384995"/>
          </a:xfrm>
          <a:prstGeom prst="rect">
            <a:avLst/>
          </a:prstGeom>
          <a:noFill/>
        </p:spPr>
        <p:txBody>
          <a:bodyPr wrap="square" rtlCol="0">
            <a:spAutoFit/>
          </a:bodyPr>
          <a:lstStyle/>
          <a:p>
            <a:r>
              <a:rPr lang="ja-JP" altLang="en-US" sz="2800" b="1" dirty="0">
                <a:latin typeface="HG丸ｺﾞｼｯｸM-PRO" panose="020F0600000000000000" pitchFamily="50" charset="-128"/>
                <a:ea typeface="HG丸ｺﾞｼｯｸM-PRO" panose="020F0600000000000000" pitchFamily="50" charset="-128"/>
              </a:rPr>
              <a:t>休む・寝る</a:t>
            </a:r>
            <a:endParaRPr lang="en-US" altLang="ja-JP" sz="2800" b="1" dirty="0">
              <a:latin typeface="HG丸ｺﾞｼｯｸM-PRO" panose="020F0600000000000000" pitchFamily="50" charset="-128"/>
              <a:ea typeface="HG丸ｺﾞｼｯｸM-PRO" panose="020F0600000000000000" pitchFamily="50" charset="-128"/>
            </a:endParaRPr>
          </a:p>
          <a:p>
            <a:r>
              <a:rPr kumimoji="1" lang="ja-JP" altLang="en-US" sz="2800" b="1" dirty="0">
                <a:latin typeface="HG丸ｺﾞｼｯｸM-PRO" panose="020F0600000000000000" pitchFamily="50" charset="-128"/>
                <a:ea typeface="HG丸ｺﾞｼｯｸM-PRO" panose="020F0600000000000000" pitchFamily="50" charset="-128"/>
              </a:rPr>
              <a:t>病院（小児科・内科）</a:t>
            </a:r>
            <a:endParaRPr kumimoji="1" lang="en-US" altLang="ja-JP" sz="2800" b="1" dirty="0">
              <a:latin typeface="HG丸ｺﾞｼｯｸM-PRO" panose="020F0600000000000000" pitchFamily="50" charset="-128"/>
              <a:ea typeface="HG丸ｺﾞｼｯｸM-PRO" panose="020F0600000000000000" pitchFamily="50" charset="-128"/>
            </a:endParaRPr>
          </a:p>
          <a:p>
            <a:r>
              <a:rPr lang="ja-JP" altLang="en-US" sz="2800" b="1" dirty="0">
                <a:latin typeface="HG丸ｺﾞｼｯｸM-PRO" panose="020F0600000000000000" pitchFamily="50" charset="-128"/>
                <a:ea typeface="HG丸ｺﾞｼｯｸM-PRO" panose="020F0600000000000000" pitchFamily="50" charset="-128"/>
              </a:rPr>
              <a:t>　　（整形外科）</a:t>
            </a:r>
            <a:endParaRPr kumimoji="1" lang="ja-JP" altLang="en-US" sz="2800" b="1" dirty="0">
              <a:latin typeface="HG丸ｺﾞｼｯｸM-PRO" panose="020F0600000000000000" pitchFamily="50" charset="-128"/>
              <a:ea typeface="HG丸ｺﾞｼｯｸM-PRO" panose="020F0600000000000000" pitchFamily="50" charset="-128"/>
            </a:endParaRPr>
          </a:p>
        </p:txBody>
      </p:sp>
      <p:sp>
        <p:nvSpPr>
          <p:cNvPr id="10" name="テキスト ボックス 9"/>
          <p:cNvSpPr txBox="1"/>
          <p:nvPr/>
        </p:nvSpPr>
        <p:spPr>
          <a:xfrm>
            <a:off x="187235" y="3364146"/>
            <a:ext cx="4032448" cy="492443"/>
          </a:xfrm>
          <a:prstGeom prst="rect">
            <a:avLst/>
          </a:prstGeom>
          <a:noFill/>
        </p:spPr>
        <p:txBody>
          <a:bodyPr wrap="square" rtlCol="0">
            <a:spAutoFit/>
          </a:bodyPr>
          <a:lstStyle/>
          <a:p>
            <a:r>
              <a:rPr kumimoji="1" lang="ja-JP" altLang="en-US" sz="2600" b="1" dirty="0">
                <a:latin typeface="HG丸ｺﾞｼｯｸM-PRO" panose="020F0600000000000000" pitchFamily="50" charset="-128"/>
                <a:ea typeface="HG丸ｺﾞｼｯｸM-PRO" panose="020F0600000000000000" pitchFamily="50" charset="-128"/>
              </a:rPr>
              <a:t>■しんどい</a:t>
            </a:r>
          </a:p>
        </p:txBody>
      </p:sp>
      <p:sp>
        <p:nvSpPr>
          <p:cNvPr id="12" name="テキスト ボックス 11"/>
          <p:cNvSpPr txBox="1"/>
          <p:nvPr/>
        </p:nvSpPr>
        <p:spPr>
          <a:xfrm>
            <a:off x="187234" y="3789040"/>
            <a:ext cx="4575223" cy="1969770"/>
          </a:xfrm>
          <a:prstGeom prst="rect">
            <a:avLst/>
          </a:prstGeom>
          <a:noFill/>
        </p:spPr>
        <p:txBody>
          <a:bodyPr wrap="square" rtlCol="0">
            <a:spAutoFit/>
          </a:bodyPr>
          <a:lstStyle/>
          <a:p>
            <a:r>
              <a:rPr lang="ja-JP" altLang="en-US" sz="2600" b="1" dirty="0">
                <a:latin typeface="HG丸ｺﾞｼｯｸM-PRO" panose="020F0600000000000000" pitchFamily="50" charset="-128"/>
                <a:ea typeface="HG丸ｺﾞｼｯｸM-PRO" panose="020F0600000000000000" pitchFamily="50" charset="-128"/>
              </a:rPr>
              <a:t>　</a:t>
            </a:r>
            <a:r>
              <a:rPr kumimoji="1" lang="ja-JP" altLang="en-US" sz="2400" b="1" dirty="0">
                <a:latin typeface="HG丸ｺﾞｼｯｸM-PRO" panose="020F0600000000000000" pitchFamily="50" charset="-128"/>
                <a:ea typeface="HG丸ｺﾞｼｯｸM-PRO" panose="020F0600000000000000" pitchFamily="50" charset="-128"/>
              </a:rPr>
              <a:t>・今まで好きだったことも</a:t>
            </a:r>
            <a:endParaRPr kumimoji="1" lang="en-US" altLang="ja-JP" sz="2400" b="1" dirty="0">
              <a:latin typeface="HG丸ｺﾞｼｯｸM-PRO" panose="020F0600000000000000" pitchFamily="50" charset="-128"/>
              <a:ea typeface="HG丸ｺﾞｼｯｸM-PRO" panose="020F0600000000000000" pitchFamily="50" charset="-128"/>
            </a:endParaRPr>
          </a:p>
          <a:p>
            <a:r>
              <a:rPr lang="ja-JP" altLang="en-US" sz="2400" b="1" dirty="0">
                <a:latin typeface="HG丸ｺﾞｼｯｸM-PRO" panose="020F0600000000000000" pitchFamily="50" charset="-128"/>
                <a:ea typeface="HG丸ｺﾞｼｯｸM-PRO" panose="020F0600000000000000" pitchFamily="50" charset="-128"/>
              </a:rPr>
              <a:t>　　やる気がしない</a:t>
            </a:r>
            <a:endParaRPr lang="en-US" altLang="ja-JP" sz="2400" b="1" dirty="0">
              <a:latin typeface="HG丸ｺﾞｼｯｸM-PRO" panose="020F0600000000000000" pitchFamily="50" charset="-128"/>
              <a:ea typeface="HG丸ｺﾞｼｯｸM-PRO" panose="020F0600000000000000" pitchFamily="50" charset="-128"/>
            </a:endParaRPr>
          </a:p>
          <a:p>
            <a:r>
              <a:rPr kumimoji="1" lang="ja-JP" altLang="en-US" sz="2400" b="1" dirty="0">
                <a:latin typeface="HG丸ｺﾞｼｯｸM-PRO" panose="020F0600000000000000" pitchFamily="50" charset="-128"/>
                <a:ea typeface="HG丸ｺﾞｼｯｸM-PRO" panose="020F0600000000000000" pitchFamily="50" charset="-128"/>
              </a:rPr>
              <a:t>　・寝られない</a:t>
            </a:r>
            <a:endParaRPr kumimoji="1" lang="en-US" altLang="ja-JP" sz="2400" b="1" dirty="0">
              <a:latin typeface="HG丸ｺﾞｼｯｸM-PRO" panose="020F0600000000000000" pitchFamily="50" charset="-128"/>
              <a:ea typeface="HG丸ｺﾞｼｯｸM-PRO" panose="020F0600000000000000" pitchFamily="50" charset="-128"/>
            </a:endParaRPr>
          </a:p>
          <a:p>
            <a:r>
              <a:rPr lang="ja-JP" altLang="en-US" sz="2400" b="1" dirty="0">
                <a:latin typeface="HG丸ｺﾞｼｯｸM-PRO" panose="020F0600000000000000" pitchFamily="50" charset="-128"/>
                <a:ea typeface="HG丸ｺﾞｼｯｸM-PRO" panose="020F0600000000000000" pitchFamily="50" charset="-128"/>
              </a:rPr>
              <a:t>　・食べられない</a:t>
            </a:r>
            <a:endParaRPr lang="en-US" altLang="ja-JP" sz="2400" b="1" dirty="0">
              <a:latin typeface="HG丸ｺﾞｼｯｸM-PRO" panose="020F0600000000000000" pitchFamily="50" charset="-128"/>
              <a:ea typeface="HG丸ｺﾞｼｯｸM-PRO" panose="020F0600000000000000" pitchFamily="50" charset="-128"/>
            </a:endParaRPr>
          </a:p>
          <a:p>
            <a:r>
              <a:rPr kumimoji="1" lang="ja-JP" altLang="en-US" sz="2400" b="1" dirty="0">
                <a:latin typeface="HG丸ｺﾞｼｯｸM-PRO" panose="020F0600000000000000" pitchFamily="50" charset="-128"/>
                <a:ea typeface="HG丸ｺﾞｼｯｸM-PRO" panose="020F0600000000000000" pitchFamily="50" charset="-128"/>
              </a:rPr>
              <a:t>　・死にたい</a:t>
            </a:r>
          </a:p>
        </p:txBody>
      </p:sp>
      <p:sp>
        <p:nvSpPr>
          <p:cNvPr id="16" name="右矢印 15"/>
          <p:cNvSpPr/>
          <p:nvPr/>
        </p:nvSpPr>
        <p:spPr>
          <a:xfrm>
            <a:off x="4335099" y="4437112"/>
            <a:ext cx="812965" cy="829624"/>
          </a:xfrm>
          <a:prstGeom prst="right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 name="グループ化 2"/>
          <p:cNvGrpSpPr/>
          <p:nvPr/>
        </p:nvGrpSpPr>
        <p:grpSpPr>
          <a:xfrm>
            <a:off x="5508104" y="3584629"/>
            <a:ext cx="2736304" cy="492443"/>
            <a:chOff x="5508104" y="3584629"/>
            <a:chExt cx="2736304" cy="492443"/>
          </a:xfrm>
        </p:grpSpPr>
        <p:cxnSp>
          <p:nvCxnSpPr>
            <p:cNvPr id="20" name="直線コネクタ 19"/>
            <p:cNvCxnSpPr/>
            <p:nvPr/>
          </p:nvCxnSpPr>
          <p:spPr>
            <a:xfrm flipV="1">
              <a:off x="5508104" y="3584630"/>
              <a:ext cx="2736304" cy="492442"/>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5508104" y="3584629"/>
              <a:ext cx="2736304" cy="492443"/>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7" name="テキスト ボックス 16"/>
          <p:cNvSpPr txBox="1"/>
          <p:nvPr/>
        </p:nvSpPr>
        <p:spPr>
          <a:xfrm>
            <a:off x="5240949" y="3584629"/>
            <a:ext cx="4083579" cy="492443"/>
          </a:xfrm>
          <a:prstGeom prst="rect">
            <a:avLst/>
          </a:prstGeom>
          <a:noFill/>
        </p:spPr>
        <p:txBody>
          <a:bodyPr wrap="square" rtlCol="0">
            <a:spAutoFit/>
          </a:bodyPr>
          <a:lstStyle/>
          <a:p>
            <a:r>
              <a:rPr lang="ja-JP" altLang="en-US" sz="2600" b="1" dirty="0">
                <a:latin typeface="HG丸ｺﾞｼｯｸM-PRO" panose="020F0600000000000000" pitchFamily="50" charset="-128"/>
                <a:ea typeface="HG丸ｺﾞｼｯｸM-PRO" panose="020F0600000000000000" pitchFamily="50" charset="-128"/>
              </a:rPr>
              <a:t>なまけている・弱い</a:t>
            </a:r>
            <a:endParaRPr kumimoji="1" lang="ja-JP" altLang="en-US" sz="2600" b="1" dirty="0">
              <a:latin typeface="HG丸ｺﾞｼｯｸM-PRO" panose="020F0600000000000000" pitchFamily="50" charset="-128"/>
              <a:ea typeface="HG丸ｺﾞｼｯｸM-PRO" panose="020F0600000000000000" pitchFamily="50" charset="-128"/>
            </a:endParaRPr>
          </a:p>
        </p:txBody>
      </p:sp>
      <p:sp>
        <p:nvSpPr>
          <p:cNvPr id="18" name="テキスト ボックス 17"/>
          <p:cNvSpPr txBox="1"/>
          <p:nvPr/>
        </p:nvSpPr>
        <p:spPr>
          <a:xfrm>
            <a:off x="5148064" y="4581128"/>
            <a:ext cx="4587635" cy="1661993"/>
          </a:xfrm>
          <a:prstGeom prst="rect">
            <a:avLst/>
          </a:prstGeom>
          <a:noFill/>
        </p:spPr>
        <p:txBody>
          <a:bodyPr wrap="square" rtlCol="0">
            <a:spAutoFit/>
          </a:bodyPr>
          <a:lstStyle/>
          <a:p>
            <a:r>
              <a:rPr lang="ja-JP" altLang="en-US" sz="2600" b="1" dirty="0">
                <a:latin typeface="HG丸ｺﾞｼｯｸM-PRO" panose="020F0600000000000000" pitchFamily="50" charset="-128"/>
                <a:ea typeface="HG丸ｺﾞｼｯｸM-PRO" panose="020F0600000000000000" pitchFamily="50" charset="-128"/>
              </a:rPr>
              <a:t>ゆったりする</a:t>
            </a:r>
            <a:endParaRPr lang="en-US" altLang="ja-JP" sz="2600" b="1" dirty="0">
              <a:latin typeface="HG丸ｺﾞｼｯｸM-PRO" panose="020F0600000000000000" pitchFamily="50" charset="-128"/>
              <a:ea typeface="HG丸ｺﾞｼｯｸM-PRO" panose="020F0600000000000000" pitchFamily="50" charset="-128"/>
            </a:endParaRPr>
          </a:p>
          <a:p>
            <a:r>
              <a:rPr lang="ja-JP" altLang="en-US" sz="2600" b="1" dirty="0">
                <a:latin typeface="HG丸ｺﾞｼｯｸM-PRO" panose="020F0600000000000000" pitchFamily="50" charset="-128"/>
                <a:ea typeface="HG丸ｺﾞｼｯｸM-PRO" panose="020F0600000000000000" pitchFamily="50" charset="-128"/>
              </a:rPr>
              <a:t>ゆっくり休む</a:t>
            </a:r>
            <a:endParaRPr lang="en-US" altLang="ja-JP" sz="2600" b="1" dirty="0">
              <a:latin typeface="HG丸ｺﾞｼｯｸM-PRO" panose="020F0600000000000000" pitchFamily="50" charset="-128"/>
              <a:ea typeface="HG丸ｺﾞｼｯｸM-PRO" panose="020F0600000000000000" pitchFamily="50" charset="-128"/>
            </a:endParaRPr>
          </a:p>
          <a:p>
            <a:r>
              <a:rPr lang="ja-JP" altLang="en-US" sz="2600" b="1" dirty="0">
                <a:latin typeface="HG丸ｺﾞｼｯｸM-PRO" panose="020F0600000000000000" pitchFamily="50" charset="-128"/>
                <a:ea typeface="HG丸ｺﾞｼｯｸM-PRO" panose="020F0600000000000000" pitchFamily="50" charset="-128"/>
              </a:rPr>
              <a:t>病院</a:t>
            </a:r>
            <a:r>
              <a:rPr lang="ja-JP" altLang="en-US" sz="2400" b="1" dirty="0">
                <a:latin typeface="HG丸ｺﾞｼｯｸM-PRO" panose="020F0600000000000000" pitchFamily="50" charset="-128"/>
                <a:ea typeface="HG丸ｺﾞｼｯｸM-PRO" panose="020F0600000000000000" pitchFamily="50" charset="-128"/>
              </a:rPr>
              <a:t>（小児科・心療内科　　　　</a:t>
            </a:r>
            <a:endParaRPr lang="en-US" altLang="ja-JP" sz="2400" b="1" dirty="0">
              <a:latin typeface="HG丸ｺﾞｼｯｸM-PRO" panose="020F0600000000000000" pitchFamily="50" charset="-128"/>
              <a:ea typeface="HG丸ｺﾞｼｯｸM-PRO" panose="020F0600000000000000" pitchFamily="50" charset="-128"/>
            </a:endParaRPr>
          </a:p>
          <a:p>
            <a:r>
              <a:rPr lang="ja-JP" altLang="en-US" sz="2400" b="1" dirty="0">
                <a:latin typeface="HG丸ｺﾞｼｯｸM-PRO" panose="020F0600000000000000" pitchFamily="50" charset="-128"/>
                <a:ea typeface="HG丸ｺﾞｼｯｸM-PRO" panose="020F0600000000000000" pitchFamily="50" charset="-128"/>
              </a:rPr>
              <a:t>　　　精神科・思春期外来）</a:t>
            </a:r>
            <a:endParaRPr kumimoji="1" lang="ja-JP" altLang="en-US" sz="2400" b="1" dirty="0">
              <a:latin typeface="HG丸ｺﾞｼｯｸM-PRO" panose="020F0600000000000000" pitchFamily="50" charset="-128"/>
              <a:ea typeface="HG丸ｺﾞｼｯｸM-PRO" panose="020F0600000000000000" pitchFamily="50" charset="-128"/>
            </a:endParaRPr>
          </a:p>
        </p:txBody>
      </p:sp>
      <p:grpSp>
        <p:nvGrpSpPr>
          <p:cNvPr id="8" name="グループ化 7"/>
          <p:cNvGrpSpPr/>
          <p:nvPr/>
        </p:nvGrpSpPr>
        <p:grpSpPr>
          <a:xfrm>
            <a:off x="224963" y="6210072"/>
            <a:ext cx="5015986" cy="636459"/>
            <a:chOff x="224963" y="6095649"/>
            <a:chExt cx="5015986" cy="636459"/>
          </a:xfrm>
        </p:grpSpPr>
        <p:sp>
          <p:nvSpPr>
            <p:cNvPr id="14" name="テキスト ボックス 13"/>
            <p:cNvSpPr txBox="1"/>
            <p:nvPr/>
          </p:nvSpPr>
          <p:spPr>
            <a:xfrm>
              <a:off x="395536" y="6167658"/>
              <a:ext cx="4845413" cy="492443"/>
            </a:xfrm>
            <a:prstGeom prst="rect">
              <a:avLst/>
            </a:prstGeom>
            <a:noFill/>
          </p:spPr>
          <p:txBody>
            <a:bodyPr wrap="square" rtlCol="0">
              <a:spAutoFit/>
            </a:bodyPr>
            <a:lstStyle/>
            <a:p>
              <a:r>
                <a:rPr lang="ja-JP" altLang="en-US" sz="2600" b="1" dirty="0">
                  <a:latin typeface="HG丸ｺﾞｼｯｸM-PRO" panose="020F0600000000000000" pitchFamily="50" charset="-128"/>
                  <a:ea typeface="HG丸ｺﾞｼｯｸM-PRO" panose="020F0600000000000000" pitchFamily="50" charset="-128"/>
                </a:rPr>
                <a:t>心が病気になっているかも？</a:t>
              </a:r>
              <a:endParaRPr kumimoji="1" lang="ja-JP" altLang="en-US" sz="2600" b="1" dirty="0">
                <a:latin typeface="HG丸ｺﾞｼｯｸM-PRO" panose="020F0600000000000000" pitchFamily="50" charset="-128"/>
                <a:ea typeface="HG丸ｺﾞｼｯｸM-PRO" panose="020F0600000000000000" pitchFamily="50" charset="-128"/>
              </a:endParaRPr>
            </a:p>
          </p:txBody>
        </p:sp>
        <p:sp>
          <p:nvSpPr>
            <p:cNvPr id="2" name="円/楕円 1"/>
            <p:cNvSpPr/>
            <p:nvPr/>
          </p:nvSpPr>
          <p:spPr>
            <a:xfrm>
              <a:off x="224963" y="6095649"/>
              <a:ext cx="4871970" cy="636459"/>
            </a:xfrm>
            <a:prstGeom prst="ellipse">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883041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0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15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20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1000"/>
                                        <p:tgtEl>
                                          <p:spTgt spid="16"/>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2000"/>
                                        <p:tgtEl>
                                          <p:spTgt spid="3"/>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16" grpId="0" animBg="1"/>
      <p:bldP spid="17"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7D834DFB-7FE4-4B4F-80F1-6B9532536EAF}"/>
              </a:ext>
            </a:extLst>
          </p:cNvPr>
          <p:cNvSpPr txBox="1"/>
          <p:nvPr/>
        </p:nvSpPr>
        <p:spPr>
          <a:xfrm>
            <a:off x="179512" y="188640"/>
            <a:ext cx="8136904" cy="1200329"/>
          </a:xfrm>
          <a:prstGeom prst="rect">
            <a:avLst/>
          </a:prstGeom>
          <a:noFill/>
        </p:spPr>
        <p:txBody>
          <a:bodyPr wrap="square" rtlCol="0">
            <a:spAutoFit/>
          </a:bodyPr>
          <a:lstStyle/>
          <a:p>
            <a:r>
              <a:rPr kumimoji="1" lang="ja-JP" altLang="en-US" sz="3600" dirty="0"/>
              <a:t>いのちの</a:t>
            </a:r>
            <a:r>
              <a:rPr kumimoji="1" lang="ja-JP" altLang="en-US" sz="3600" dirty="0" smtClean="0"/>
              <a:t>危機に陥った時</a:t>
            </a:r>
            <a:endParaRPr kumimoji="1" lang="en-US" altLang="ja-JP" sz="3600" dirty="0"/>
          </a:p>
          <a:p>
            <a:r>
              <a:rPr kumimoji="1" lang="ja-JP" altLang="en-US" sz="3600" dirty="0"/>
              <a:t>身近で助けてくれるところ</a:t>
            </a:r>
          </a:p>
        </p:txBody>
      </p:sp>
      <p:sp>
        <p:nvSpPr>
          <p:cNvPr id="3" name="テキスト ボックス 2">
            <a:extLst>
              <a:ext uri="{FF2B5EF4-FFF2-40B4-BE49-F238E27FC236}">
                <a16:creationId xmlns:a16="http://schemas.microsoft.com/office/drawing/2014/main" id="{A4E95E93-F3A2-4CC1-860C-8D38AC9B348F}"/>
              </a:ext>
            </a:extLst>
          </p:cNvPr>
          <p:cNvSpPr txBox="1"/>
          <p:nvPr/>
        </p:nvSpPr>
        <p:spPr>
          <a:xfrm>
            <a:off x="467544" y="1388969"/>
            <a:ext cx="8676456" cy="4893647"/>
          </a:xfrm>
          <a:prstGeom prst="rect">
            <a:avLst/>
          </a:prstGeom>
          <a:noFill/>
        </p:spPr>
        <p:txBody>
          <a:bodyPr wrap="square" rtlCol="0">
            <a:spAutoFit/>
          </a:bodyPr>
          <a:lstStyle/>
          <a:p>
            <a:r>
              <a:rPr kumimoji="1" lang="ja-JP" altLang="en-US" sz="2400" dirty="0" smtClean="0"/>
              <a:t>・</a:t>
            </a:r>
            <a:r>
              <a:rPr kumimoji="1" lang="ja-JP" altLang="en-US" sz="2400" dirty="0"/>
              <a:t>学校　○○○－○○○－○○○</a:t>
            </a:r>
            <a:r>
              <a:rPr kumimoji="1" lang="ja-JP" altLang="en-US" sz="2400" dirty="0" smtClean="0"/>
              <a:t>○</a:t>
            </a:r>
            <a:endParaRPr kumimoji="1" lang="en-US" altLang="ja-JP" sz="2400" dirty="0" smtClean="0"/>
          </a:p>
          <a:p>
            <a:r>
              <a:rPr lang="ja-JP" altLang="en-US" sz="2400" dirty="0" smtClean="0"/>
              <a:t>・２４時間子供</a:t>
            </a:r>
            <a:r>
              <a:rPr lang="en-US" altLang="ja-JP" sz="2400" dirty="0" smtClean="0"/>
              <a:t>SOS</a:t>
            </a:r>
            <a:r>
              <a:rPr lang="ja-JP" altLang="en-US" sz="2400" dirty="0" smtClean="0"/>
              <a:t>ダイヤル　０１２０－０－７８３１０　</a:t>
            </a:r>
            <a:endParaRPr kumimoji="1" lang="en-US" altLang="ja-JP" sz="2400" dirty="0"/>
          </a:p>
          <a:p>
            <a:r>
              <a:rPr kumimoji="1" lang="ja-JP" altLang="en-US" sz="2400" dirty="0"/>
              <a:t>・岡山県青少年総合相談センター　０８６－２２４－７１１０</a:t>
            </a:r>
            <a:endParaRPr kumimoji="1" lang="en-US" altLang="ja-JP" sz="2400" dirty="0"/>
          </a:p>
          <a:p>
            <a:r>
              <a:rPr kumimoji="1" lang="ja-JP" altLang="en-US" sz="2400" dirty="0"/>
              <a:t>・子どもほっとライン　</a:t>
            </a:r>
            <a:r>
              <a:rPr kumimoji="1" lang="ja-JP" altLang="en-US" sz="2400" dirty="0" smtClean="0"/>
              <a:t>０８６－２３５－８６３９</a:t>
            </a:r>
            <a:endParaRPr kumimoji="1" lang="en-US" altLang="ja-JP" sz="2400" dirty="0"/>
          </a:p>
          <a:p>
            <a:r>
              <a:rPr kumimoji="1" lang="ja-JP" altLang="en-US" sz="2400" dirty="0"/>
              <a:t>・ヤングテレフォン・いじめ１１０番　０８６－２３１－３７４１</a:t>
            </a:r>
            <a:endParaRPr kumimoji="1" lang="en-US" altLang="ja-JP" sz="2400" dirty="0"/>
          </a:p>
          <a:p>
            <a:r>
              <a:rPr kumimoji="1" lang="ja-JP" altLang="en-US" sz="2400" dirty="0"/>
              <a:t>・岡山いのちの電話　０８６－２４５－４３４３</a:t>
            </a:r>
            <a:endParaRPr kumimoji="1" lang="en-US" altLang="ja-JP" sz="2400" dirty="0"/>
          </a:p>
          <a:p>
            <a:r>
              <a:rPr kumimoji="1" lang="ja-JP" altLang="en-US" sz="2400" dirty="0"/>
              <a:t>・チャイルドライン　</a:t>
            </a:r>
            <a:r>
              <a:rPr kumimoji="1" lang="ja-JP" altLang="en-US" sz="2400" dirty="0" smtClean="0"/>
              <a:t>０１２０－９９</a:t>
            </a:r>
            <a:r>
              <a:rPr lang="ja-JP" altLang="en-US" sz="2400" dirty="0" smtClean="0"/>
              <a:t>－</a:t>
            </a:r>
            <a:r>
              <a:rPr kumimoji="1" lang="ja-JP" altLang="en-US" sz="2400" dirty="0" smtClean="0"/>
              <a:t>７７７７</a:t>
            </a:r>
            <a:endParaRPr kumimoji="1" lang="en-US" altLang="ja-JP" sz="2400" dirty="0"/>
          </a:p>
          <a:p>
            <a:r>
              <a:rPr kumimoji="1" lang="ja-JP" altLang="en-US" sz="2400" dirty="0"/>
              <a:t>・</a:t>
            </a:r>
            <a:r>
              <a:rPr kumimoji="1" lang="ja-JP" altLang="en-US" sz="2400" dirty="0" smtClean="0"/>
              <a:t>子どもの人権</a:t>
            </a:r>
            <a:r>
              <a:rPr kumimoji="1" lang="ja-JP" altLang="en-US" sz="2400" dirty="0"/>
              <a:t>１１０番（法務省）　０１２０－００７－１１０</a:t>
            </a:r>
            <a:endParaRPr kumimoji="1" lang="en-US" altLang="ja-JP" sz="2400" dirty="0"/>
          </a:p>
          <a:p>
            <a:r>
              <a:rPr kumimoji="1" lang="ja-JP" altLang="en-US" sz="2400" dirty="0" smtClean="0"/>
              <a:t>・岡山県自殺</a:t>
            </a:r>
            <a:r>
              <a:rPr kumimoji="1" lang="ja-JP" altLang="en-US" sz="2400" dirty="0"/>
              <a:t>対策推進センター　０８６－２２４－３１３３</a:t>
            </a:r>
            <a:endParaRPr kumimoji="1" lang="en-US" altLang="ja-JP" sz="2400" dirty="0"/>
          </a:p>
          <a:p>
            <a:r>
              <a:rPr kumimoji="1" lang="ja-JP" altLang="en-US" sz="2400" dirty="0" smtClean="0"/>
              <a:t>・岡山県精神</a:t>
            </a:r>
            <a:r>
              <a:rPr kumimoji="1" lang="ja-JP" altLang="en-US" sz="2400" dirty="0"/>
              <a:t>保健福祉センター　０８６－２０１－０８２８</a:t>
            </a:r>
            <a:endParaRPr kumimoji="1" lang="en-US" altLang="ja-JP" sz="2400" dirty="0"/>
          </a:p>
          <a:p>
            <a:r>
              <a:rPr kumimoji="1" lang="ja-JP" altLang="en-US" sz="2400" dirty="0"/>
              <a:t>・保健所　</a:t>
            </a:r>
            <a:r>
              <a:rPr lang="ja-JP" altLang="en-US" sz="2400" dirty="0"/>
              <a:t>○○○－○○○－○○○○</a:t>
            </a:r>
            <a:endParaRPr kumimoji="1" lang="en-US" altLang="ja-JP" sz="2400" dirty="0"/>
          </a:p>
          <a:p>
            <a:r>
              <a:rPr kumimoji="1" lang="ja-JP" altLang="en-US" sz="2400" dirty="0"/>
              <a:t>・児童相談所　</a:t>
            </a:r>
            <a:r>
              <a:rPr lang="ja-JP" altLang="en-US" sz="2400" dirty="0"/>
              <a:t>○○○－○○○－○○○○</a:t>
            </a:r>
            <a:endParaRPr lang="en-US" altLang="ja-JP" sz="2400" dirty="0"/>
          </a:p>
          <a:p>
            <a:r>
              <a:rPr kumimoji="1" lang="ja-JP" altLang="en-US" sz="2400" dirty="0"/>
              <a:t>・警察署</a:t>
            </a:r>
            <a:r>
              <a:rPr lang="ja-JP" altLang="en-US" sz="2400" dirty="0"/>
              <a:t>　○○○－○○○－○○○○</a:t>
            </a:r>
            <a:r>
              <a:rPr kumimoji="1" lang="ja-JP" altLang="en-US" sz="2400" dirty="0"/>
              <a:t>　</a:t>
            </a:r>
            <a:r>
              <a:rPr kumimoji="1" lang="ja-JP" altLang="en-US" sz="2400" dirty="0" smtClean="0"/>
              <a:t>　　　　　　など</a:t>
            </a:r>
            <a:endParaRPr kumimoji="1" lang="ja-JP" altLang="en-US" sz="2400" dirty="0"/>
          </a:p>
        </p:txBody>
      </p:sp>
    </p:spTree>
    <p:extLst>
      <p:ext uri="{BB962C8B-B14F-4D97-AF65-F5344CB8AC3E}">
        <p14:creationId xmlns:p14="http://schemas.microsoft.com/office/powerpoint/2010/main" val="4570331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95536" y="404664"/>
            <a:ext cx="5328592" cy="584775"/>
          </a:xfrm>
          <a:prstGeom prst="rect">
            <a:avLst/>
          </a:prstGeom>
          <a:noFill/>
        </p:spPr>
        <p:txBody>
          <a:bodyPr wrap="square" rtlCol="0">
            <a:spAutoFit/>
          </a:bodyPr>
          <a:lstStyle/>
          <a:p>
            <a:r>
              <a:rPr kumimoji="1" lang="ja-JP" altLang="en-US" sz="3200" dirty="0"/>
              <a:t>授業の感想</a:t>
            </a:r>
          </a:p>
        </p:txBody>
      </p:sp>
      <p:sp>
        <p:nvSpPr>
          <p:cNvPr id="3" name="テキスト ボックス 2"/>
          <p:cNvSpPr txBox="1"/>
          <p:nvPr/>
        </p:nvSpPr>
        <p:spPr>
          <a:xfrm>
            <a:off x="3059832" y="980728"/>
            <a:ext cx="4896544" cy="461665"/>
          </a:xfrm>
          <a:prstGeom prst="rect">
            <a:avLst/>
          </a:prstGeom>
          <a:noFill/>
        </p:spPr>
        <p:txBody>
          <a:bodyPr wrap="square" rtlCol="0">
            <a:spAutoFit/>
          </a:bodyPr>
          <a:lstStyle/>
          <a:p>
            <a:r>
              <a:rPr kumimoji="1" lang="ja-JP" altLang="en-US" sz="2400" dirty="0"/>
              <a:t>年　　組　　　氏名</a:t>
            </a:r>
            <a:r>
              <a:rPr kumimoji="1" lang="ja-JP" altLang="en-US" dirty="0"/>
              <a:t>　</a:t>
            </a:r>
            <a:r>
              <a:rPr kumimoji="1" lang="ja-JP" altLang="en-US" u="sng" dirty="0"/>
              <a:t>　　　　　　　　　　　　　　　　　　　　　</a:t>
            </a:r>
          </a:p>
        </p:txBody>
      </p:sp>
      <p:cxnSp>
        <p:nvCxnSpPr>
          <p:cNvPr id="5" name="直線コネクタ 4"/>
          <p:cNvCxnSpPr/>
          <p:nvPr/>
        </p:nvCxnSpPr>
        <p:spPr>
          <a:xfrm>
            <a:off x="3059832" y="1412776"/>
            <a:ext cx="56886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テキスト ボックス 5"/>
          <p:cNvSpPr txBox="1"/>
          <p:nvPr/>
        </p:nvSpPr>
        <p:spPr>
          <a:xfrm>
            <a:off x="179512" y="1700808"/>
            <a:ext cx="8784976" cy="430887"/>
          </a:xfrm>
          <a:prstGeom prst="rect">
            <a:avLst/>
          </a:prstGeom>
          <a:noFill/>
        </p:spPr>
        <p:txBody>
          <a:bodyPr wrap="square" rtlCol="0">
            <a:spAutoFit/>
          </a:bodyPr>
          <a:lstStyle/>
          <a:p>
            <a:r>
              <a:rPr kumimoji="1" lang="ja-JP" altLang="en-US" sz="2200" dirty="0"/>
              <a:t>■授業を受けて、分かったこと、気付いたこと、思ったことを書きましょう。</a:t>
            </a:r>
          </a:p>
        </p:txBody>
      </p:sp>
      <p:sp>
        <p:nvSpPr>
          <p:cNvPr id="7" name="正方形/長方形 6"/>
          <p:cNvSpPr/>
          <p:nvPr/>
        </p:nvSpPr>
        <p:spPr>
          <a:xfrm>
            <a:off x="827584" y="2100918"/>
            <a:ext cx="7704856" cy="176013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179512" y="4072561"/>
            <a:ext cx="8887058" cy="2462213"/>
          </a:xfrm>
          <a:prstGeom prst="rect">
            <a:avLst/>
          </a:prstGeom>
          <a:noFill/>
        </p:spPr>
        <p:txBody>
          <a:bodyPr wrap="square" rtlCol="0">
            <a:spAutoFit/>
          </a:bodyPr>
          <a:lstStyle/>
          <a:p>
            <a:r>
              <a:rPr kumimoji="1" lang="ja-JP" altLang="en-US" sz="2200" dirty="0"/>
              <a:t>■（　　）自分自身や友だちのことについて、話をする必要があります。</a:t>
            </a:r>
            <a:endParaRPr kumimoji="1" lang="en-US" altLang="ja-JP" sz="2200" dirty="0"/>
          </a:p>
          <a:p>
            <a:r>
              <a:rPr lang="ja-JP" altLang="en-US" sz="2200" dirty="0"/>
              <a:t>　　　　　話したい先生</a:t>
            </a:r>
            <a:endParaRPr lang="en-US" altLang="ja-JP" sz="2200" dirty="0"/>
          </a:p>
          <a:p>
            <a:endParaRPr lang="en-US" altLang="ja-JP" sz="2200" dirty="0"/>
          </a:p>
          <a:p>
            <a:r>
              <a:rPr lang="ja-JP" altLang="en-US" sz="2200" dirty="0"/>
              <a:t>　 （　　）自分自身や友だちのことについて、話をする必要がありません</a:t>
            </a:r>
            <a:r>
              <a:rPr lang="ja-JP" altLang="en-US" sz="2200" dirty="0" smtClean="0"/>
              <a:t>。</a:t>
            </a:r>
            <a:endParaRPr lang="en-US" altLang="ja-JP" sz="2200" dirty="0" smtClean="0"/>
          </a:p>
          <a:p>
            <a:r>
              <a:rPr lang="ja-JP" altLang="en-US" sz="2200" dirty="0"/>
              <a:t>　 </a:t>
            </a:r>
            <a:r>
              <a:rPr lang="ja-JP" altLang="en-US" sz="2200" dirty="0" smtClean="0"/>
              <a:t>　↑</a:t>
            </a:r>
            <a:endParaRPr lang="en-US" altLang="ja-JP" sz="2200" dirty="0"/>
          </a:p>
          <a:p>
            <a:r>
              <a:rPr lang="ja-JP" altLang="en-US" sz="2200" dirty="0"/>
              <a:t>　　</a:t>
            </a:r>
            <a:r>
              <a:rPr lang="ja-JP" altLang="en-US" sz="2200" dirty="0" smtClean="0"/>
              <a:t>該当する方に、〇を記入してください。</a:t>
            </a:r>
            <a:r>
              <a:rPr lang="ja-JP" altLang="en-US" sz="2200" dirty="0"/>
              <a:t>　　　</a:t>
            </a:r>
            <a:endParaRPr lang="en-US" altLang="ja-JP" sz="2200" dirty="0"/>
          </a:p>
          <a:p>
            <a:r>
              <a:rPr lang="ja-JP" altLang="en-US" sz="2200" dirty="0"/>
              <a:t>　　</a:t>
            </a:r>
            <a:r>
              <a:rPr lang="ja-JP" altLang="en-US" sz="2000" dirty="0"/>
              <a:t>もし、すぐに誰かと話をする必要がある場合は、先生に声をかけてください。</a:t>
            </a:r>
            <a:endParaRPr kumimoji="1" lang="en-US" altLang="ja-JP" sz="2000" dirty="0"/>
          </a:p>
        </p:txBody>
      </p:sp>
      <p:cxnSp>
        <p:nvCxnSpPr>
          <p:cNvPr id="10" name="直線コネクタ 9"/>
          <p:cNvCxnSpPr/>
          <p:nvPr/>
        </p:nvCxnSpPr>
        <p:spPr>
          <a:xfrm>
            <a:off x="1187624" y="4797152"/>
            <a:ext cx="7200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79521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本研修のゴール</a:t>
            </a:r>
          </a:p>
        </p:txBody>
      </p:sp>
      <p:sp>
        <p:nvSpPr>
          <p:cNvPr id="3" name="コンテンツ プレースホルダー 2"/>
          <p:cNvSpPr>
            <a:spLocks noGrp="1"/>
          </p:cNvSpPr>
          <p:nvPr>
            <p:ph idx="1"/>
          </p:nvPr>
        </p:nvSpPr>
        <p:spPr/>
        <p:txBody>
          <a:bodyPr/>
          <a:lstStyle/>
          <a:p>
            <a:r>
              <a:rPr kumimoji="1" lang="ja-JP" altLang="en-US" dirty="0"/>
              <a:t>授業展開例１をもとに、自殺予防教育の授業イメージをもつことができる。</a:t>
            </a:r>
            <a:endParaRPr kumimoji="1" lang="en-US" altLang="ja-JP" dirty="0"/>
          </a:p>
          <a:p>
            <a:r>
              <a:rPr lang="ja-JP" altLang="en-US" dirty="0"/>
              <a:t>授業展開例１をもとに、児童生徒の実態に合わせた活動を考えることができる。</a:t>
            </a:r>
            <a:endParaRPr kumimoji="1" lang="ja-JP" altLang="en-US" dirty="0"/>
          </a:p>
        </p:txBody>
      </p:sp>
    </p:spTree>
    <p:extLst>
      <p:ext uri="{BB962C8B-B14F-4D97-AF65-F5344CB8AC3E}">
        <p14:creationId xmlns:p14="http://schemas.microsoft.com/office/powerpoint/2010/main" val="18679510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548680"/>
            <a:ext cx="8229600" cy="1143000"/>
          </a:xfrm>
        </p:spPr>
        <p:txBody>
          <a:bodyPr>
            <a:normAutofit fontScale="90000"/>
          </a:bodyPr>
          <a:lstStyle/>
          <a:p>
            <a:pPr algn="l"/>
            <a:r>
              <a:rPr lang="ja-JP" altLang="en-US" dirty="0"/>
              <a:t>授業展開例１</a:t>
            </a:r>
            <a:r>
              <a:rPr kumimoji="1" lang="en-US" altLang="ja-JP" dirty="0"/>
              <a:t/>
            </a:r>
            <a:br>
              <a:rPr kumimoji="1" lang="en-US" altLang="ja-JP" dirty="0"/>
            </a:br>
            <a:r>
              <a:rPr kumimoji="1" lang="ja-JP" altLang="en-US" dirty="0"/>
              <a:t>　いのちの危機</a:t>
            </a:r>
            <a:r>
              <a:rPr kumimoji="1" lang="ja-JP" altLang="en-US" dirty="0" smtClean="0"/>
              <a:t>を</a:t>
            </a:r>
            <a:r>
              <a:rPr lang="ja-JP" altLang="en-US" dirty="0"/>
              <a:t>乗り越</a:t>
            </a:r>
            <a:r>
              <a:rPr lang="ja-JP" altLang="en-US" dirty="0" smtClean="0"/>
              <a:t>える</a:t>
            </a:r>
            <a:r>
              <a:rPr kumimoji="1" lang="ja-JP" altLang="en-US" dirty="0" smtClean="0"/>
              <a:t>ため</a:t>
            </a:r>
            <a:r>
              <a:rPr kumimoji="1" lang="ja-JP" altLang="en-US" dirty="0"/>
              <a:t>に</a:t>
            </a:r>
          </a:p>
        </p:txBody>
      </p:sp>
      <p:sp>
        <p:nvSpPr>
          <p:cNvPr id="3" name="コンテンツ プレースホルダー 2"/>
          <p:cNvSpPr>
            <a:spLocks noGrp="1"/>
          </p:cNvSpPr>
          <p:nvPr>
            <p:ph idx="1"/>
          </p:nvPr>
        </p:nvSpPr>
        <p:spPr>
          <a:xfrm>
            <a:off x="323528" y="2204864"/>
            <a:ext cx="8568952" cy="3384376"/>
          </a:xfrm>
          <a:ln>
            <a:solidFill>
              <a:schemeClr val="tx1"/>
            </a:solidFill>
          </a:ln>
        </p:spPr>
        <p:txBody>
          <a:bodyPr>
            <a:normAutofit/>
          </a:bodyPr>
          <a:lstStyle/>
          <a:p>
            <a:pPr marL="0" indent="0">
              <a:buNone/>
            </a:pPr>
            <a:r>
              <a:rPr kumimoji="1" lang="ja-JP" altLang="en-US" dirty="0"/>
              <a:t>本時のねらい</a:t>
            </a:r>
            <a:endParaRPr lang="en-US" altLang="ja-JP" dirty="0"/>
          </a:p>
          <a:p>
            <a:pPr marL="0" indent="0">
              <a:buNone/>
            </a:pPr>
            <a:r>
              <a:rPr lang="ja-JP" altLang="en-US" dirty="0"/>
              <a:t>・心身が不調なときの対応を考える。</a:t>
            </a:r>
          </a:p>
          <a:p>
            <a:pPr marL="0" indent="0">
              <a:buNone/>
            </a:pPr>
            <a:r>
              <a:rPr kumimoji="1" lang="ja-JP" altLang="en-US" dirty="0" smtClean="0"/>
              <a:t>・</a:t>
            </a:r>
            <a:r>
              <a:rPr kumimoji="1" lang="ja-JP" altLang="en-US" dirty="0"/>
              <a:t>いのちの危機</a:t>
            </a:r>
            <a:r>
              <a:rPr kumimoji="1" lang="ja-JP" altLang="en-US" dirty="0" smtClean="0"/>
              <a:t>（自殺</a:t>
            </a:r>
            <a:r>
              <a:rPr kumimoji="1" lang="ja-JP" altLang="en-US" dirty="0"/>
              <a:t>）のサインを知る</a:t>
            </a:r>
            <a:r>
              <a:rPr kumimoji="1" lang="ja-JP" altLang="en-US" dirty="0" smtClean="0"/>
              <a:t>。</a:t>
            </a:r>
            <a:endParaRPr kumimoji="1" lang="en-US" altLang="ja-JP" dirty="0" smtClean="0"/>
          </a:p>
          <a:p>
            <a:pPr marL="0" indent="0">
              <a:buNone/>
            </a:pPr>
            <a:r>
              <a:rPr lang="ja-JP" altLang="en-US" dirty="0"/>
              <a:t>・身近で支えてくれるところ（地域の援助機関）を知る。</a:t>
            </a:r>
          </a:p>
          <a:p>
            <a:pPr marL="0" indent="0">
              <a:buNone/>
            </a:pPr>
            <a:endParaRPr kumimoji="1" lang="en-US" altLang="ja-JP" dirty="0"/>
          </a:p>
        </p:txBody>
      </p:sp>
    </p:spTree>
    <p:extLst>
      <p:ext uri="{BB962C8B-B14F-4D97-AF65-F5344CB8AC3E}">
        <p14:creationId xmlns:p14="http://schemas.microsoft.com/office/powerpoint/2010/main" val="35435419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16024" y="-243408"/>
            <a:ext cx="8892480" cy="1470025"/>
          </a:xfrm>
        </p:spPr>
        <p:txBody>
          <a:bodyPr>
            <a:noAutofit/>
          </a:bodyPr>
          <a:lstStyle/>
          <a:p>
            <a:r>
              <a:rPr kumimoji="1" lang="ja-JP" altLang="en-US" sz="6000" dirty="0">
                <a:latin typeface="HGP創英角ﾎﾟｯﾌﾟ体" panose="040B0A00000000000000" pitchFamily="50" charset="-128"/>
                <a:ea typeface="HGP創英角ﾎﾟｯﾌﾟ体" panose="040B0A00000000000000" pitchFamily="50" charset="-128"/>
              </a:rPr>
              <a:t>幸せって、何</a:t>
            </a:r>
            <a:r>
              <a:rPr kumimoji="1" lang="ja-JP" altLang="en-US" sz="6000" dirty="0" err="1">
                <a:latin typeface="HGP創英角ﾎﾟｯﾌﾟ体" panose="040B0A00000000000000" pitchFamily="50" charset="-128"/>
                <a:ea typeface="HGP創英角ﾎﾟｯﾌﾟ体" panose="040B0A00000000000000" pitchFamily="50" charset="-128"/>
              </a:rPr>
              <a:t>だっけ</a:t>
            </a:r>
            <a:r>
              <a:rPr kumimoji="1" lang="ja-JP" altLang="en-US" sz="6000" dirty="0">
                <a:latin typeface="HGP創英角ﾎﾟｯﾌﾟ体" panose="040B0A00000000000000" pitchFamily="50" charset="-128"/>
                <a:ea typeface="HGP創英角ﾎﾟｯﾌﾟ体" panose="040B0A00000000000000" pitchFamily="50" charset="-128"/>
              </a:rPr>
              <a:t>何だっけ</a:t>
            </a:r>
          </a:p>
        </p:txBody>
      </p:sp>
      <p:sp>
        <p:nvSpPr>
          <p:cNvPr id="4" name="テキスト ボックス 3"/>
          <p:cNvSpPr txBox="1"/>
          <p:nvPr/>
        </p:nvSpPr>
        <p:spPr>
          <a:xfrm>
            <a:off x="257200" y="980728"/>
            <a:ext cx="8892480" cy="5724644"/>
          </a:xfrm>
          <a:prstGeom prst="rect">
            <a:avLst/>
          </a:prstGeom>
          <a:noFill/>
        </p:spPr>
        <p:txBody>
          <a:bodyPr wrap="square" rtlCol="0">
            <a:spAutoFit/>
          </a:bodyPr>
          <a:lstStyle/>
          <a:p>
            <a:r>
              <a:rPr kumimoji="1" lang="ja-JP" altLang="en-US" sz="2800" b="1" dirty="0">
                <a:latin typeface="HG丸ｺﾞｼｯｸM-PRO" panose="020F0600000000000000" pitchFamily="50" charset="-128"/>
                <a:ea typeface="HG丸ｺﾞｼｯｸM-PRO" panose="020F0600000000000000" pitchFamily="50" charset="-128"/>
              </a:rPr>
              <a:t>みんなで幸せなことを考えよう。</a:t>
            </a:r>
            <a:endParaRPr kumimoji="1" lang="en-US" altLang="ja-JP" sz="2800" b="1" dirty="0">
              <a:latin typeface="HG丸ｺﾞｼｯｸM-PRO" panose="020F0600000000000000" pitchFamily="50" charset="-128"/>
              <a:ea typeface="HG丸ｺﾞｼｯｸM-PRO" panose="020F0600000000000000" pitchFamily="50" charset="-128"/>
            </a:endParaRPr>
          </a:p>
          <a:p>
            <a:r>
              <a:rPr lang="ja-JP" altLang="en-US" sz="2800" b="1" dirty="0">
                <a:latin typeface="HG丸ｺﾞｼｯｸM-PRO" panose="020F0600000000000000" pitchFamily="50" charset="-128"/>
                <a:ea typeface="HG丸ｺﾞｼｯｸM-PRO" panose="020F0600000000000000" pitchFamily="50" charset="-128"/>
              </a:rPr>
              <a:t>しんどいことも多い中、疲れることも多い中、</a:t>
            </a:r>
            <a:endParaRPr lang="en-US" altLang="ja-JP" sz="2800" b="1" dirty="0">
              <a:latin typeface="HG丸ｺﾞｼｯｸM-PRO" panose="020F0600000000000000" pitchFamily="50" charset="-128"/>
              <a:ea typeface="HG丸ｺﾞｼｯｸM-PRO" panose="020F0600000000000000" pitchFamily="50" charset="-128"/>
            </a:endParaRPr>
          </a:p>
          <a:p>
            <a:r>
              <a:rPr lang="ja-JP" altLang="en-US" sz="2800" b="1" dirty="0">
                <a:latin typeface="HG丸ｺﾞｼｯｸM-PRO" panose="020F0600000000000000" pitchFamily="50" charset="-128"/>
                <a:ea typeface="HG丸ｺﾞｼｯｸM-PRO" panose="020F0600000000000000" pitchFamily="50" charset="-128"/>
              </a:rPr>
              <a:t>小さな幸せ（プチハッピー）をたくさん集めて</a:t>
            </a:r>
            <a:endParaRPr lang="en-US" altLang="ja-JP" sz="2800" b="1" dirty="0">
              <a:latin typeface="HG丸ｺﾞｼｯｸM-PRO" panose="020F0600000000000000" pitchFamily="50" charset="-128"/>
              <a:ea typeface="HG丸ｺﾞｼｯｸM-PRO" panose="020F0600000000000000" pitchFamily="50" charset="-128"/>
            </a:endParaRPr>
          </a:p>
          <a:p>
            <a:r>
              <a:rPr lang="ja-JP" altLang="en-US" sz="2800" b="1" dirty="0">
                <a:latin typeface="HG丸ｺﾞｼｯｸM-PRO" panose="020F0600000000000000" pitchFamily="50" charset="-128"/>
                <a:ea typeface="HG丸ｺﾞｼｯｸM-PRO" panose="020F0600000000000000" pitchFamily="50" charset="-128"/>
              </a:rPr>
              <a:t>幸せ者になりましょう！</a:t>
            </a:r>
            <a:endParaRPr lang="en-US" altLang="ja-JP" sz="2800" b="1" dirty="0">
              <a:latin typeface="HG丸ｺﾞｼｯｸM-PRO" panose="020F0600000000000000" pitchFamily="50" charset="-128"/>
              <a:ea typeface="HG丸ｺﾞｼｯｸM-PRO" panose="020F0600000000000000" pitchFamily="50" charset="-128"/>
            </a:endParaRPr>
          </a:p>
          <a:p>
            <a:r>
              <a:rPr lang="ja-JP" altLang="en-US" sz="2800" b="1" dirty="0">
                <a:latin typeface="HG丸ｺﾞｼｯｸM-PRO" panose="020F0600000000000000" pitchFamily="50" charset="-128"/>
                <a:ea typeface="HG丸ｺﾞｼｯｸM-PRO" panose="020F0600000000000000" pitchFamily="50" charset="-128"/>
              </a:rPr>
              <a:t>　　★これをしていると幸せ</a:t>
            </a:r>
            <a:endParaRPr lang="en-US" altLang="ja-JP" sz="2800" b="1" dirty="0">
              <a:latin typeface="HG丸ｺﾞｼｯｸM-PRO" panose="020F0600000000000000" pitchFamily="50" charset="-128"/>
              <a:ea typeface="HG丸ｺﾞｼｯｸM-PRO" panose="020F0600000000000000" pitchFamily="50" charset="-128"/>
            </a:endParaRPr>
          </a:p>
          <a:p>
            <a:r>
              <a:rPr lang="ja-JP" altLang="en-US" sz="2800" b="1" dirty="0">
                <a:latin typeface="HG丸ｺﾞｼｯｸM-PRO" panose="020F0600000000000000" pitchFamily="50" charset="-128"/>
                <a:ea typeface="HG丸ｺﾞｼｯｸM-PRO" panose="020F0600000000000000" pitchFamily="50" charset="-128"/>
              </a:rPr>
              <a:t>　　★好きなこと</a:t>
            </a:r>
            <a:endParaRPr lang="en-US" altLang="ja-JP" sz="2800" b="1" dirty="0">
              <a:latin typeface="HG丸ｺﾞｼｯｸM-PRO" panose="020F0600000000000000" pitchFamily="50" charset="-128"/>
              <a:ea typeface="HG丸ｺﾞｼｯｸM-PRO" panose="020F0600000000000000" pitchFamily="50" charset="-128"/>
            </a:endParaRPr>
          </a:p>
          <a:p>
            <a:r>
              <a:rPr lang="ja-JP" altLang="en-US" sz="2800" b="1" dirty="0">
                <a:latin typeface="HG丸ｺﾞｼｯｸM-PRO" panose="020F0600000000000000" pitchFamily="50" charset="-128"/>
                <a:ea typeface="HG丸ｺﾞｼｯｸM-PRO" panose="020F0600000000000000" pitchFamily="50" charset="-128"/>
              </a:rPr>
              <a:t>　　★ホッとすること</a:t>
            </a:r>
            <a:endParaRPr lang="en-US" altLang="ja-JP" sz="2800" b="1" dirty="0">
              <a:latin typeface="HG丸ｺﾞｼｯｸM-PRO" panose="020F0600000000000000" pitchFamily="50" charset="-128"/>
              <a:ea typeface="HG丸ｺﾞｼｯｸM-PRO" panose="020F0600000000000000" pitchFamily="50" charset="-128"/>
            </a:endParaRPr>
          </a:p>
          <a:p>
            <a:r>
              <a:rPr lang="ja-JP" altLang="en-US" sz="2800" b="1" dirty="0">
                <a:latin typeface="HG丸ｺﾞｼｯｸM-PRO" panose="020F0600000000000000" pitchFamily="50" charset="-128"/>
                <a:ea typeface="HG丸ｺﾞｼｯｸM-PRO" panose="020F0600000000000000" pitchFamily="50" charset="-128"/>
              </a:rPr>
              <a:t>　　★大切にしていること　など</a:t>
            </a:r>
            <a:endParaRPr lang="en-US" altLang="ja-JP" sz="2800" b="1" dirty="0">
              <a:latin typeface="HG丸ｺﾞｼｯｸM-PRO" panose="020F0600000000000000" pitchFamily="50" charset="-128"/>
              <a:ea typeface="HG丸ｺﾞｼｯｸM-PRO" panose="020F0600000000000000" pitchFamily="50" charset="-128"/>
            </a:endParaRPr>
          </a:p>
          <a:p>
            <a:endParaRPr lang="en-US" altLang="ja-JP" dirty="0">
              <a:latin typeface="HG丸ｺﾞｼｯｸM-PRO" panose="020F0600000000000000" pitchFamily="50" charset="-128"/>
              <a:ea typeface="HG丸ｺﾞｼｯｸM-PRO" panose="020F0600000000000000" pitchFamily="50" charset="-128"/>
            </a:endParaRPr>
          </a:p>
          <a:p>
            <a:r>
              <a:rPr lang="ja-JP" altLang="en-US" sz="2600" b="1" dirty="0">
                <a:latin typeface="HG丸ｺﾞｼｯｸM-PRO" panose="020F0600000000000000" pitchFamily="50" charset="-128"/>
                <a:ea typeface="HG丸ｺﾞｼｯｸM-PRO" panose="020F0600000000000000" pitchFamily="50" charset="-128"/>
              </a:rPr>
              <a:t>２人組で、友だちの幸せを集めます。</a:t>
            </a:r>
            <a:endParaRPr lang="en-US" altLang="ja-JP" sz="2600" b="1" dirty="0">
              <a:latin typeface="HG丸ｺﾞｼｯｸM-PRO" panose="020F0600000000000000" pitchFamily="50" charset="-128"/>
              <a:ea typeface="HG丸ｺﾞｼｯｸM-PRO" panose="020F0600000000000000" pitchFamily="50" charset="-128"/>
            </a:endParaRPr>
          </a:p>
          <a:p>
            <a:r>
              <a:rPr lang="ja-JP" altLang="en-US" sz="2600" b="1" dirty="0">
                <a:latin typeface="HG丸ｺﾞｼｯｸM-PRO" panose="020F0600000000000000" pitchFamily="50" charset="-128"/>
                <a:ea typeface="HG丸ｺﾞｼｯｸM-PRO" panose="020F0600000000000000" pitchFamily="50" charset="-128"/>
              </a:rPr>
              <a:t>「私の幸せ（プチハッピー）は○○（している時）です。</a:t>
            </a:r>
            <a:endParaRPr lang="en-US" altLang="ja-JP" sz="2600" b="1" dirty="0">
              <a:latin typeface="HG丸ｺﾞｼｯｸM-PRO" panose="020F0600000000000000" pitchFamily="50" charset="-128"/>
              <a:ea typeface="HG丸ｺﾞｼｯｸM-PRO" panose="020F0600000000000000" pitchFamily="50" charset="-128"/>
            </a:endParaRPr>
          </a:p>
          <a:p>
            <a:r>
              <a:rPr lang="ja-JP" altLang="en-US" sz="2600" b="1" dirty="0">
                <a:latin typeface="HG丸ｺﾞｼｯｸM-PRO" panose="020F0600000000000000" pitchFamily="50" charset="-128"/>
                <a:ea typeface="HG丸ｺﾞｼｯｸM-PRO" panose="020F0600000000000000" pitchFamily="50" charset="-128"/>
              </a:rPr>
              <a:t>　　　　　　　　～～さんのプチハッピーは何ですか？」</a:t>
            </a:r>
            <a:endParaRPr lang="en-US" altLang="ja-JP" sz="2600" b="1" dirty="0">
              <a:latin typeface="HG丸ｺﾞｼｯｸM-PRO" panose="020F0600000000000000" pitchFamily="50" charset="-128"/>
              <a:ea typeface="HG丸ｺﾞｼｯｸM-PRO" panose="020F0600000000000000" pitchFamily="50" charset="-128"/>
            </a:endParaRPr>
          </a:p>
          <a:p>
            <a:r>
              <a:rPr kumimoji="1" lang="ja-JP" altLang="en-US" sz="2800" b="1" dirty="0">
                <a:latin typeface="HG丸ｺﾞｼｯｸM-PRO" panose="020F0600000000000000" pitchFamily="50" charset="-128"/>
                <a:ea typeface="HG丸ｺﾞｼｯｸM-PRO" panose="020F0600000000000000" pitchFamily="50" charset="-128"/>
              </a:rPr>
              <a:t>相手をかえて、違う幸せを話します。</a:t>
            </a:r>
            <a:endParaRPr kumimoji="1" lang="en-US" altLang="ja-JP" sz="2800" b="1" dirty="0">
              <a:latin typeface="HG丸ｺﾞｼｯｸM-PRO" panose="020F0600000000000000" pitchFamily="50" charset="-128"/>
              <a:ea typeface="HG丸ｺﾞｼｯｸM-PRO" panose="020F0600000000000000" pitchFamily="50" charset="-128"/>
            </a:endParaRPr>
          </a:p>
          <a:p>
            <a:r>
              <a:rPr lang="ja-JP" altLang="en-US" b="1" dirty="0">
                <a:latin typeface="HG丸ｺﾞｼｯｸM-PRO" panose="020F0600000000000000" pitchFamily="50" charset="-128"/>
                <a:ea typeface="HG丸ｺﾞｼｯｸM-PRO" panose="020F0600000000000000" pitchFamily="50" charset="-128"/>
              </a:rPr>
              <a:t>　　　　　　　　　　　　　　　　　　　　　　　　（参考：精神科医　長田清）　</a:t>
            </a:r>
            <a:endParaRPr kumimoji="1" lang="en-US" altLang="ja-JP" b="1"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6585373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99592" y="-19713"/>
            <a:ext cx="7560840" cy="1143000"/>
          </a:xfrm>
        </p:spPr>
        <p:txBody>
          <a:bodyPr>
            <a:normAutofit/>
          </a:bodyPr>
          <a:lstStyle/>
          <a:p>
            <a:pPr algn="l"/>
            <a:r>
              <a:rPr lang="ja-JP" altLang="en-US" sz="3200" dirty="0"/>
              <a:t>本気で自殺したいと思ったことがあるか。</a:t>
            </a:r>
            <a:endParaRPr kumimoji="1" lang="ja-JP" altLang="en-US" sz="3200"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4304" y="1052736"/>
            <a:ext cx="9083874" cy="5120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テキスト ボックス 4"/>
          <p:cNvSpPr txBox="1"/>
          <p:nvPr/>
        </p:nvSpPr>
        <p:spPr>
          <a:xfrm>
            <a:off x="2699792" y="6181636"/>
            <a:ext cx="6476206" cy="261610"/>
          </a:xfrm>
          <a:prstGeom prst="rect">
            <a:avLst/>
          </a:prstGeom>
          <a:noFill/>
        </p:spPr>
        <p:txBody>
          <a:bodyPr wrap="square" rtlCol="0">
            <a:spAutoFit/>
          </a:bodyPr>
          <a:lstStyle/>
          <a:p>
            <a:r>
              <a:rPr lang="ja-JP" altLang="en-US" sz="1100" dirty="0"/>
              <a:t>自殺対策に関する意識調査（Ｈ２８年１０月実施　</a:t>
            </a:r>
            <a:r>
              <a:rPr lang="ja-JP" altLang="en-US" sz="1100" dirty="0" smtClean="0"/>
              <a:t>２０歳以上無作為抽出</a:t>
            </a:r>
            <a:r>
              <a:rPr lang="en-US" altLang="ja-JP" sz="1100" dirty="0" smtClean="0"/>
              <a:t>3,000</a:t>
            </a:r>
            <a:r>
              <a:rPr lang="ja-JP" altLang="en-US" sz="1100" dirty="0" smtClean="0"/>
              <a:t>人を対象　厚生</a:t>
            </a:r>
            <a:r>
              <a:rPr lang="ja-JP" altLang="en-US" sz="1100" dirty="0"/>
              <a:t>労働省）</a:t>
            </a:r>
            <a:endParaRPr kumimoji="1" lang="ja-JP" altLang="en-US" sz="1100" dirty="0"/>
          </a:p>
        </p:txBody>
      </p:sp>
    </p:spTree>
    <p:extLst>
      <p:ext uri="{BB962C8B-B14F-4D97-AF65-F5344CB8AC3E}">
        <p14:creationId xmlns:p14="http://schemas.microsoft.com/office/powerpoint/2010/main" val="28730873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539552" y="1340768"/>
            <a:ext cx="8064896" cy="5147563"/>
          </a:xfrm>
          <a:prstGeom prst="rect">
            <a:avLst/>
          </a:prstGeom>
          <a:noFill/>
          <a:ln>
            <a:solidFill>
              <a:schemeClr val="tx1"/>
            </a:solidFill>
          </a:ln>
        </p:spPr>
        <p:txBody>
          <a:bodyPr wrap="square" rtlCol="0">
            <a:spAutoFit/>
          </a:bodyPr>
          <a:lstStyle/>
          <a:p>
            <a:r>
              <a:rPr kumimoji="1" lang="ja-JP" altLang="en-US" sz="2800" b="1" dirty="0" smtClean="0"/>
              <a:t>ブレーンストーミングの手順</a:t>
            </a:r>
            <a:endParaRPr kumimoji="1" lang="en-US" altLang="ja-JP" sz="2800" b="1" dirty="0"/>
          </a:p>
          <a:p>
            <a:r>
              <a:rPr lang="ja-JP" altLang="en-US" sz="1050" b="1" dirty="0"/>
              <a:t>　</a:t>
            </a:r>
            <a:endParaRPr kumimoji="1" lang="en-US" altLang="ja-JP" sz="1050" b="1" dirty="0"/>
          </a:p>
          <a:p>
            <a:r>
              <a:rPr lang="ja-JP" altLang="en-US" sz="3000" dirty="0" smtClean="0"/>
              <a:t>　・</a:t>
            </a:r>
            <a:r>
              <a:rPr lang="ja-JP" altLang="en-US" sz="3000" dirty="0"/>
              <a:t>４～６人のグループをつくる。</a:t>
            </a:r>
            <a:endParaRPr lang="en-US" altLang="ja-JP" sz="3000" dirty="0"/>
          </a:p>
          <a:p>
            <a:r>
              <a:rPr lang="ja-JP" altLang="en-US" sz="1000" dirty="0"/>
              <a:t>　</a:t>
            </a:r>
            <a:endParaRPr lang="en-US" altLang="ja-JP" sz="1000" dirty="0"/>
          </a:p>
          <a:p>
            <a:r>
              <a:rPr lang="ja-JP" altLang="en-US" sz="3000" dirty="0" smtClean="0"/>
              <a:t>　・</a:t>
            </a:r>
            <a:r>
              <a:rPr lang="ja-JP" altLang="en-US" sz="3000" dirty="0"/>
              <a:t>一人一人が付せん紙に意見をできるだけ</a:t>
            </a:r>
            <a:endParaRPr lang="en-US" altLang="ja-JP" sz="3000" dirty="0"/>
          </a:p>
          <a:p>
            <a:r>
              <a:rPr lang="ja-JP" altLang="en-US" sz="3000" dirty="0"/>
              <a:t>　</a:t>
            </a:r>
            <a:r>
              <a:rPr lang="ja-JP" altLang="en-US" sz="3000" dirty="0" smtClean="0"/>
              <a:t>　たくさん</a:t>
            </a:r>
            <a:r>
              <a:rPr lang="ja-JP" altLang="en-US" sz="3000" dirty="0"/>
              <a:t>書く。（１枚に１意見、２分間）</a:t>
            </a:r>
            <a:endParaRPr lang="en-US" altLang="ja-JP" sz="3000" dirty="0"/>
          </a:p>
          <a:p>
            <a:r>
              <a:rPr lang="ja-JP" altLang="en-US" sz="1000" dirty="0"/>
              <a:t>　</a:t>
            </a:r>
            <a:endParaRPr lang="en-US" altLang="ja-JP" sz="1000" dirty="0"/>
          </a:p>
          <a:p>
            <a:r>
              <a:rPr lang="ja-JP" altLang="en-US" sz="3000" dirty="0" smtClean="0"/>
              <a:t>　・</a:t>
            </a:r>
            <a:r>
              <a:rPr lang="ja-JP" altLang="en-US" sz="3000" dirty="0"/>
              <a:t>グループ内で発表し、付せん紙を模造紙に</a:t>
            </a:r>
            <a:endParaRPr lang="en-US" altLang="ja-JP" sz="3000" dirty="0"/>
          </a:p>
          <a:p>
            <a:r>
              <a:rPr lang="ja-JP" altLang="en-US" sz="3000" dirty="0" smtClean="0"/>
              <a:t>　</a:t>
            </a:r>
            <a:r>
              <a:rPr lang="ja-JP" altLang="en-US" sz="3000" dirty="0"/>
              <a:t>　貼っていく。</a:t>
            </a:r>
            <a:endParaRPr lang="en-US" altLang="ja-JP" sz="3000" dirty="0"/>
          </a:p>
          <a:p>
            <a:r>
              <a:rPr lang="ja-JP" altLang="en-US" sz="1000" dirty="0"/>
              <a:t>　</a:t>
            </a:r>
            <a:endParaRPr lang="en-US" altLang="ja-JP" sz="1000" dirty="0"/>
          </a:p>
          <a:p>
            <a:r>
              <a:rPr lang="ja-JP" altLang="en-US" sz="3000" dirty="0" smtClean="0"/>
              <a:t>　・</a:t>
            </a:r>
            <a:r>
              <a:rPr lang="ja-JP" altLang="en-US" sz="3000" dirty="0"/>
              <a:t>同じ意見は、重ねて貼るようにする。</a:t>
            </a:r>
            <a:endParaRPr lang="en-US" altLang="ja-JP" sz="3000" dirty="0"/>
          </a:p>
          <a:p>
            <a:r>
              <a:rPr lang="ja-JP" altLang="en-US" sz="1000" dirty="0"/>
              <a:t>　</a:t>
            </a:r>
            <a:endParaRPr lang="en-US" altLang="ja-JP" sz="1000" dirty="0"/>
          </a:p>
          <a:p>
            <a:r>
              <a:rPr lang="ja-JP" altLang="en-US" sz="3000" dirty="0" smtClean="0"/>
              <a:t>　・</a:t>
            </a:r>
            <a:r>
              <a:rPr lang="ja-JP" altLang="en-US" sz="3000" dirty="0"/>
              <a:t>友だちの意見を批判しないようにする。</a:t>
            </a:r>
            <a:endParaRPr lang="en-US" altLang="ja-JP" sz="3000" dirty="0"/>
          </a:p>
          <a:p>
            <a:r>
              <a:rPr lang="ja-JP" altLang="en-US" sz="1000" dirty="0"/>
              <a:t>　</a:t>
            </a:r>
            <a:endParaRPr lang="en-US" altLang="ja-JP" sz="1000" dirty="0"/>
          </a:p>
          <a:p>
            <a:r>
              <a:rPr lang="ja-JP" altLang="en-US" sz="3000" dirty="0" smtClean="0"/>
              <a:t>　・</a:t>
            </a:r>
            <a:r>
              <a:rPr lang="ja-JP" altLang="en-US" sz="3000" dirty="0"/>
              <a:t>一番多く意見を出したグループから発表する。</a:t>
            </a:r>
            <a:endParaRPr lang="en-US" altLang="ja-JP" sz="3000" dirty="0"/>
          </a:p>
        </p:txBody>
      </p:sp>
      <p:sp>
        <p:nvSpPr>
          <p:cNvPr id="2" name="テキスト ボックス 1"/>
          <p:cNvSpPr txBox="1"/>
          <p:nvPr/>
        </p:nvSpPr>
        <p:spPr>
          <a:xfrm>
            <a:off x="1475656" y="116632"/>
            <a:ext cx="9144000" cy="1015663"/>
          </a:xfrm>
          <a:prstGeom prst="rect">
            <a:avLst/>
          </a:prstGeom>
          <a:noFill/>
        </p:spPr>
        <p:txBody>
          <a:bodyPr wrap="square" rtlCol="0">
            <a:spAutoFit/>
          </a:bodyPr>
          <a:lstStyle/>
          <a:p>
            <a:r>
              <a:rPr lang="ja-JP" altLang="en-US" sz="3000" b="1" dirty="0" smtClean="0"/>
              <a:t>いのち</a:t>
            </a:r>
            <a:r>
              <a:rPr lang="ja-JP" altLang="en-US" sz="3000" b="1" dirty="0"/>
              <a:t>の危機をどのよう</a:t>
            </a:r>
            <a:r>
              <a:rPr lang="ja-JP" altLang="en-US" sz="3000" b="1" dirty="0" smtClean="0"/>
              <a:t>に</a:t>
            </a:r>
            <a:endParaRPr lang="en-US" altLang="ja-JP" sz="3000" b="1" dirty="0" smtClean="0"/>
          </a:p>
          <a:p>
            <a:r>
              <a:rPr lang="ja-JP" altLang="en-US" sz="3000" b="1" dirty="0" smtClean="0"/>
              <a:t>　　　</a:t>
            </a:r>
            <a:r>
              <a:rPr lang="ja-JP" altLang="en-US" sz="3000" b="1" dirty="0"/>
              <a:t>乗り越</a:t>
            </a:r>
            <a:r>
              <a:rPr lang="ja-JP" altLang="en-US" sz="3000" b="1" dirty="0" smtClean="0"/>
              <a:t>えればよい</a:t>
            </a:r>
            <a:r>
              <a:rPr lang="ja-JP" altLang="en-US" sz="3000" b="1" dirty="0"/>
              <a:t>でしょうか。</a:t>
            </a:r>
            <a:endParaRPr lang="en-US" altLang="ja-JP" sz="3000" b="1" dirty="0"/>
          </a:p>
        </p:txBody>
      </p:sp>
    </p:spTree>
    <p:extLst>
      <p:ext uri="{BB962C8B-B14F-4D97-AF65-F5344CB8AC3E}">
        <p14:creationId xmlns:p14="http://schemas.microsoft.com/office/powerpoint/2010/main" val="15651952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645272" y="2969509"/>
            <a:ext cx="6817900" cy="3504387"/>
          </a:xfrm>
        </p:spPr>
        <p:txBody>
          <a:bodyPr>
            <a:normAutofit lnSpcReduction="10000"/>
          </a:bodyPr>
          <a:lstStyle/>
          <a:p>
            <a:pPr algn="l"/>
            <a:r>
              <a:rPr kumimoji="1" lang="ja-JP" altLang="en-US" dirty="0">
                <a:solidFill>
                  <a:schemeClr val="tx1"/>
                </a:solidFill>
              </a:rPr>
              <a:t>・十分に休養をとる。</a:t>
            </a:r>
            <a:endParaRPr kumimoji="1" lang="en-US" altLang="ja-JP" dirty="0">
              <a:solidFill>
                <a:schemeClr val="tx1"/>
              </a:solidFill>
            </a:endParaRPr>
          </a:p>
          <a:p>
            <a:pPr algn="l"/>
            <a:r>
              <a:rPr lang="ja-JP" altLang="en-US" dirty="0">
                <a:solidFill>
                  <a:schemeClr val="tx1"/>
                </a:solidFill>
              </a:rPr>
              <a:t>・話をしたり、相談したりする。</a:t>
            </a:r>
            <a:endParaRPr lang="en-US" altLang="ja-JP" dirty="0">
              <a:solidFill>
                <a:schemeClr val="tx1"/>
              </a:solidFill>
            </a:endParaRPr>
          </a:p>
          <a:p>
            <a:pPr algn="l"/>
            <a:r>
              <a:rPr kumimoji="1" lang="ja-JP" altLang="en-US" dirty="0">
                <a:solidFill>
                  <a:schemeClr val="tx1"/>
                </a:solidFill>
              </a:rPr>
              <a:t>　（一緒に解決方法を・・・）</a:t>
            </a:r>
            <a:endParaRPr kumimoji="1" lang="en-US" altLang="ja-JP" dirty="0">
              <a:solidFill>
                <a:schemeClr val="tx1"/>
              </a:solidFill>
            </a:endParaRPr>
          </a:p>
          <a:p>
            <a:pPr algn="l"/>
            <a:r>
              <a:rPr lang="ja-JP" altLang="en-US" dirty="0">
                <a:solidFill>
                  <a:schemeClr val="tx1"/>
                </a:solidFill>
              </a:rPr>
              <a:t>・好きなことをして気分転換する。</a:t>
            </a:r>
            <a:endParaRPr lang="en-US" altLang="ja-JP" dirty="0">
              <a:solidFill>
                <a:schemeClr val="tx1"/>
              </a:solidFill>
            </a:endParaRPr>
          </a:p>
          <a:p>
            <a:pPr algn="l"/>
            <a:r>
              <a:rPr kumimoji="1" lang="ja-JP" altLang="en-US" dirty="0">
                <a:solidFill>
                  <a:schemeClr val="tx1"/>
                </a:solidFill>
              </a:rPr>
              <a:t>・適度な運動をする。</a:t>
            </a:r>
            <a:endParaRPr kumimoji="1" lang="en-US" altLang="ja-JP" dirty="0">
              <a:solidFill>
                <a:schemeClr val="tx1"/>
              </a:solidFill>
            </a:endParaRPr>
          </a:p>
          <a:p>
            <a:pPr algn="l"/>
            <a:r>
              <a:rPr kumimoji="1" lang="ja-JP" altLang="en-US" dirty="0">
                <a:solidFill>
                  <a:schemeClr val="tx1"/>
                </a:solidFill>
              </a:rPr>
              <a:t>・不安や悩みの原因を考えてみる。</a:t>
            </a:r>
          </a:p>
        </p:txBody>
      </p:sp>
      <p:sp>
        <p:nvSpPr>
          <p:cNvPr id="4" name="雲形吹き出し 3"/>
          <p:cNvSpPr/>
          <p:nvPr/>
        </p:nvSpPr>
        <p:spPr>
          <a:xfrm>
            <a:off x="6839664" y="2289453"/>
            <a:ext cx="2233424" cy="2138352"/>
          </a:xfrm>
          <a:prstGeom prst="cloudCallout">
            <a:avLst>
              <a:gd name="adj1" fmla="val -117215"/>
              <a:gd name="adj2" fmla="val -35648"/>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200" b="1" dirty="0">
                <a:solidFill>
                  <a:schemeClr val="tx1"/>
                </a:solidFill>
              </a:rPr>
              <a:t>小・</a:t>
            </a:r>
            <a:r>
              <a:rPr kumimoji="1" lang="ja-JP" altLang="en-US" sz="2200" b="1" dirty="0">
                <a:solidFill>
                  <a:schemeClr val="tx1"/>
                </a:solidFill>
              </a:rPr>
              <a:t>中学校の保健の授業を思い出そう</a:t>
            </a:r>
          </a:p>
        </p:txBody>
      </p:sp>
      <p:sp>
        <p:nvSpPr>
          <p:cNvPr id="5" name="テキスト ボックス 4"/>
          <p:cNvSpPr txBox="1"/>
          <p:nvPr/>
        </p:nvSpPr>
        <p:spPr>
          <a:xfrm>
            <a:off x="143508" y="554397"/>
            <a:ext cx="6768752" cy="707886"/>
          </a:xfrm>
          <a:prstGeom prst="rect">
            <a:avLst/>
          </a:prstGeom>
          <a:noFill/>
        </p:spPr>
        <p:txBody>
          <a:bodyPr wrap="square" rtlCol="0">
            <a:spAutoFit/>
          </a:bodyPr>
          <a:lstStyle/>
          <a:p>
            <a:r>
              <a:rPr kumimoji="1" lang="ja-JP" altLang="en-US" sz="4000" b="1" dirty="0"/>
              <a:t>「いのちの危機」</a:t>
            </a:r>
            <a:r>
              <a:rPr kumimoji="1" lang="ja-JP" altLang="en-US" sz="4000" b="1" dirty="0" smtClean="0"/>
              <a:t>を</a:t>
            </a:r>
            <a:r>
              <a:rPr lang="ja-JP" altLang="en-US" sz="4000" b="1" dirty="0"/>
              <a:t>乗り越</a:t>
            </a:r>
            <a:r>
              <a:rPr lang="ja-JP" altLang="en-US" sz="4000" b="1" dirty="0" smtClean="0"/>
              <a:t>える</a:t>
            </a:r>
            <a:endParaRPr kumimoji="1" lang="ja-JP" altLang="en-US" sz="4000" b="1" dirty="0"/>
          </a:p>
        </p:txBody>
      </p:sp>
      <p:sp>
        <p:nvSpPr>
          <p:cNvPr id="6" name="下矢印 5"/>
          <p:cNvSpPr/>
          <p:nvPr/>
        </p:nvSpPr>
        <p:spPr>
          <a:xfrm>
            <a:off x="2843808" y="1413773"/>
            <a:ext cx="936104" cy="431051"/>
          </a:xfrm>
          <a:prstGeom prst="down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152068" y="1935510"/>
            <a:ext cx="7804308" cy="707886"/>
          </a:xfrm>
          <a:prstGeom prst="rect">
            <a:avLst/>
          </a:prstGeom>
          <a:noFill/>
        </p:spPr>
        <p:txBody>
          <a:bodyPr wrap="square" rtlCol="0">
            <a:spAutoFit/>
          </a:bodyPr>
          <a:lstStyle/>
          <a:p>
            <a:r>
              <a:rPr kumimoji="1" lang="ja-JP" altLang="en-US" sz="4000" b="1" dirty="0"/>
              <a:t>不安や悩み、ストレスへの対処</a:t>
            </a:r>
          </a:p>
        </p:txBody>
      </p:sp>
    </p:spTree>
    <p:extLst>
      <p:ext uri="{BB962C8B-B14F-4D97-AF65-F5344CB8AC3E}">
        <p14:creationId xmlns:p14="http://schemas.microsoft.com/office/powerpoint/2010/main" val="8316859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08520" y="-171400"/>
            <a:ext cx="9433048" cy="7029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ローチャート: 論理積ゲート 1"/>
          <p:cNvSpPr/>
          <p:nvPr/>
        </p:nvSpPr>
        <p:spPr>
          <a:xfrm rot="16200000">
            <a:off x="4136387" y="2842676"/>
            <a:ext cx="915443" cy="1107910"/>
          </a:xfrm>
          <a:custGeom>
            <a:avLst/>
            <a:gdLst>
              <a:gd name="connsiteX0" fmla="*/ 0 w 6480722"/>
              <a:gd name="connsiteY0" fmla="*/ 0 h 8208913"/>
              <a:gd name="connsiteX1" fmla="*/ 3240361 w 6480722"/>
              <a:gd name="connsiteY1" fmla="*/ 0 h 8208913"/>
              <a:gd name="connsiteX2" fmla="*/ 6480722 w 6480722"/>
              <a:gd name="connsiteY2" fmla="*/ 4104457 h 8208913"/>
              <a:gd name="connsiteX3" fmla="*/ 3240361 w 6480722"/>
              <a:gd name="connsiteY3" fmla="*/ 8208914 h 8208913"/>
              <a:gd name="connsiteX4" fmla="*/ 0 w 6480722"/>
              <a:gd name="connsiteY4" fmla="*/ 8208913 h 8208913"/>
              <a:gd name="connsiteX5" fmla="*/ 0 w 6480722"/>
              <a:gd name="connsiteY5" fmla="*/ 0 h 8208913"/>
              <a:gd name="connsiteX0" fmla="*/ 0 w 6480722"/>
              <a:gd name="connsiteY0" fmla="*/ 0 h 8208914"/>
              <a:gd name="connsiteX1" fmla="*/ 3240361 w 6480722"/>
              <a:gd name="connsiteY1" fmla="*/ 0 h 8208914"/>
              <a:gd name="connsiteX2" fmla="*/ 6480722 w 6480722"/>
              <a:gd name="connsiteY2" fmla="*/ 4104457 h 8208914"/>
              <a:gd name="connsiteX3" fmla="*/ 3240361 w 6480722"/>
              <a:gd name="connsiteY3" fmla="*/ 8208914 h 8208914"/>
              <a:gd name="connsiteX4" fmla="*/ 0 w 6480722"/>
              <a:gd name="connsiteY4" fmla="*/ 8208913 h 8208914"/>
              <a:gd name="connsiteX5" fmla="*/ 0 w 6480722"/>
              <a:gd name="connsiteY5" fmla="*/ 0 h 8208914"/>
              <a:gd name="connsiteX0" fmla="*/ 0 w 6480762"/>
              <a:gd name="connsiteY0" fmla="*/ 0 h 8208914"/>
              <a:gd name="connsiteX1" fmla="*/ 3283903 w 6480762"/>
              <a:gd name="connsiteY1" fmla="*/ 413657 h 8208914"/>
              <a:gd name="connsiteX2" fmla="*/ 6480722 w 6480762"/>
              <a:gd name="connsiteY2" fmla="*/ 4104457 h 8208914"/>
              <a:gd name="connsiteX3" fmla="*/ 3240361 w 6480762"/>
              <a:gd name="connsiteY3" fmla="*/ 8208914 h 8208914"/>
              <a:gd name="connsiteX4" fmla="*/ 0 w 6480762"/>
              <a:gd name="connsiteY4" fmla="*/ 8208913 h 8208914"/>
              <a:gd name="connsiteX5" fmla="*/ 0 w 6480762"/>
              <a:gd name="connsiteY5" fmla="*/ 0 h 8208914"/>
              <a:gd name="connsiteX0" fmla="*/ 0 w 6484256"/>
              <a:gd name="connsiteY0" fmla="*/ 0 h 8208913"/>
              <a:gd name="connsiteX1" fmla="*/ 3283903 w 6484256"/>
              <a:gd name="connsiteY1" fmla="*/ 413657 h 8208913"/>
              <a:gd name="connsiteX2" fmla="*/ 6480722 w 6484256"/>
              <a:gd name="connsiteY2" fmla="*/ 4104457 h 8208913"/>
              <a:gd name="connsiteX3" fmla="*/ 2848475 w 6484256"/>
              <a:gd name="connsiteY3" fmla="*/ 7446914 h 8208913"/>
              <a:gd name="connsiteX4" fmla="*/ 0 w 6484256"/>
              <a:gd name="connsiteY4" fmla="*/ 8208913 h 8208913"/>
              <a:gd name="connsiteX5" fmla="*/ 0 w 6484256"/>
              <a:gd name="connsiteY5" fmla="*/ 0 h 8208913"/>
              <a:gd name="connsiteX0" fmla="*/ 0 w 6484256"/>
              <a:gd name="connsiteY0" fmla="*/ 0 h 8208913"/>
              <a:gd name="connsiteX1" fmla="*/ 3283903 w 6484256"/>
              <a:gd name="connsiteY1" fmla="*/ 413657 h 8208913"/>
              <a:gd name="connsiteX2" fmla="*/ 6480722 w 6484256"/>
              <a:gd name="connsiteY2" fmla="*/ 4104457 h 8208913"/>
              <a:gd name="connsiteX3" fmla="*/ 2848475 w 6484256"/>
              <a:gd name="connsiteY3" fmla="*/ 7446914 h 8208913"/>
              <a:gd name="connsiteX4" fmla="*/ 0 w 6484256"/>
              <a:gd name="connsiteY4" fmla="*/ 8208913 h 8208913"/>
              <a:gd name="connsiteX5" fmla="*/ 0 w 6484256"/>
              <a:gd name="connsiteY5" fmla="*/ 0 h 8208913"/>
              <a:gd name="connsiteX0" fmla="*/ 0 w 6482591"/>
              <a:gd name="connsiteY0" fmla="*/ 0 h 8208913"/>
              <a:gd name="connsiteX1" fmla="*/ 3175046 w 6482591"/>
              <a:gd name="connsiteY1" fmla="*/ 805546 h 8208913"/>
              <a:gd name="connsiteX2" fmla="*/ 6480722 w 6482591"/>
              <a:gd name="connsiteY2" fmla="*/ 4104457 h 8208913"/>
              <a:gd name="connsiteX3" fmla="*/ 2848475 w 6482591"/>
              <a:gd name="connsiteY3" fmla="*/ 7446914 h 8208913"/>
              <a:gd name="connsiteX4" fmla="*/ 0 w 6482591"/>
              <a:gd name="connsiteY4" fmla="*/ 8208913 h 8208913"/>
              <a:gd name="connsiteX5" fmla="*/ 0 w 6482591"/>
              <a:gd name="connsiteY5" fmla="*/ 0 h 8208913"/>
              <a:gd name="connsiteX0" fmla="*/ 0 w 6482815"/>
              <a:gd name="connsiteY0" fmla="*/ 0 h 8208913"/>
              <a:gd name="connsiteX1" fmla="*/ 3175046 w 6482815"/>
              <a:gd name="connsiteY1" fmla="*/ 805546 h 8208913"/>
              <a:gd name="connsiteX2" fmla="*/ 6480722 w 6482815"/>
              <a:gd name="connsiteY2" fmla="*/ 4104457 h 8208913"/>
              <a:gd name="connsiteX3" fmla="*/ 2848475 w 6482815"/>
              <a:gd name="connsiteY3" fmla="*/ 7446914 h 8208913"/>
              <a:gd name="connsiteX4" fmla="*/ 0 w 6482815"/>
              <a:gd name="connsiteY4" fmla="*/ 8208913 h 8208913"/>
              <a:gd name="connsiteX5" fmla="*/ 0 w 6482815"/>
              <a:gd name="connsiteY5" fmla="*/ 0 h 8208913"/>
              <a:gd name="connsiteX0" fmla="*/ 0 w 6482090"/>
              <a:gd name="connsiteY0" fmla="*/ 0 h 8208913"/>
              <a:gd name="connsiteX1" fmla="*/ 3175046 w 6482090"/>
              <a:gd name="connsiteY1" fmla="*/ 805546 h 8208913"/>
              <a:gd name="connsiteX2" fmla="*/ 6480722 w 6482090"/>
              <a:gd name="connsiteY2" fmla="*/ 4104457 h 8208913"/>
              <a:gd name="connsiteX3" fmla="*/ 2913789 w 6482090"/>
              <a:gd name="connsiteY3" fmla="*/ 7512228 h 8208913"/>
              <a:gd name="connsiteX4" fmla="*/ 0 w 6482090"/>
              <a:gd name="connsiteY4" fmla="*/ 8208913 h 8208913"/>
              <a:gd name="connsiteX5" fmla="*/ 0 w 6482090"/>
              <a:gd name="connsiteY5" fmla="*/ 0 h 8208913"/>
              <a:gd name="connsiteX0" fmla="*/ 0 w 6482090"/>
              <a:gd name="connsiteY0" fmla="*/ 0 h 8208913"/>
              <a:gd name="connsiteX1" fmla="*/ 3175046 w 6482090"/>
              <a:gd name="connsiteY1" fmla="*/ 805546 h 8208913"/>
              <a:gd name="connsiteX2" fmla="*/ 6480722 w 6482090"/>
              <a:gd name="connsiteY2" fmla="*/ 4104457 h 8208913"/>
              <a:gd name="connsiteX3" fmla="*/ 2913789 w 6482090"/>
              <a:gd name="connsiteY3" fmla="*/ 7512228 h 8208913"/>
              <a:gd name="connsiteX4" fmla="*/ 0 w 6482090"/>
              <a:gd name="connsiteY4" fmla="*/ 8208913 h 8208913"/>
              <a:gd name="connsiteX5" fmla="*/ 0 w 6482090"/>
              <a:gd name="connsiteY5" fmla="*/ 0 h 8208913"/>
              <a:gd name="connsiteX0" fmla="*/ 0 w 6480864"/>
              <a:gd name="connsiteY0" fmla="*/ 0 h 8208913"/>
              <a:gd name="connsiteX1" fmla="*/ 3175046 w 6480864"/>
              <a:gd name="connsiteY1" fmla="*/ 805546 h 8208913"/>
              <a:gd name="connsiteX2" fmla="*/ 6480722 w 6480864"/>
              <a:gd name="connsiteY2" fmla="*/ 4104457 h 8208913"/>
              <a:gd name="connsiteX3" fmla="*/ 3262134 w 6480864"/>
              <a:gd name="connsiteY3" fmla="*/ 7338060 h 8208913"/>
              <a:gd name="connsiteX4" fmla="*/ 0 w 6480864"/>
              <a:gd name="connsiteY4" fmla="*/ 8208913 h 8208913"/>
              <a:gd name="connsiteX5" fmla="*/ 0 w 6480864"/>
              <a:gd name="connsiteY5" fmla="*/ 0 h 8208913"/>
              <a:gd name="connsiteX0" fmla="*/ 0 w 6480864"/>
              <a:gd name="connsiteY0" fmla="*/ 0 h 8208913"/>
              <a:gd name="connsiteX1" fmla="*/ 3175046 w 6480864"/>
              <a:gd name="connsiteY1" fmla="*/ 805549 h 8208913"/>
              <a:gd name="connsiteX2" fmla="*/ 6480722 w 6480864"/>
              <a:gd name="connsiteY2" fmla="*/ 4104457 h 8208913"/>
              <a:gd name="connsiteX3" fmla="*/ 3262134 w 6480864"/>
              <a:gd name="connsiteY3" fmla="*/ 7338060 h 8208913"/>
              <a:gd name="connsiteX4" fmla="*/ 0 w 6480864"/>
              <a:gd name="connsiteY4" fmla="*/ 8208913 h 8208913"/>
              <a:gd name="connsiteX5" fmla="*/ 0 w 6480864"/>
              <a:gd name="connsiteY5" fmla="*/ 0 h 8208913"/>
              <a:gd name="connsiteX0" fmla="*/ 0 w 6480864"/>
              <a:gd name="connsiteY0" fmla="*/ 0 h 8208913"/>
              <a:gd name="connsiteX1" fmla="*/ 3175046 w 6480864"/>
              <a:gd name="connsiteY1" fmla="*/ 805549 h 8208913"/>
              <a:gd name="connsiteX2" fmla="*/ 6480722 w 6480864"/>
              <a:gd name="connsiteY2" fmla="*/ 4104457 h 8208913"/>
              <a:gd name="connsiteX3" fmla="*/ 3262134 w 6480864"/>
              <a:gd name="connsiteY3" fmla="*/ 7338060 h 8208913"/>
              <a:gd name="connsiteX4" fmla="*/ 0 w 6480864"/>
              <a:gd name="connsiteY4" fmla="*/ 8208913 h 8208913"/>
              <a:gd name="connsiteX5" fmla="*/ 0 w 6480864"/>
              <a:gd name="connsiteY5" fmla="*/ 0 h 8208913"/>
              <a:gd name="connsiteX0" fmla="*/ 0 w 6480864"/>
              <a:gd name="connsiteY0" fmla="*/ 0 h 8208913"/>
              <a:gd name="connsiteX1" fmla="*/ 3175046 w 6480864"/>
              <a:gd name="connsiteY1" fmla="*/ 805549 h 8208913"/>
              <a:gd name="connsiteX2" fmla="*/ 6480722 w 6480864"/>
              <a:gd name="connsiteY2" fmla="*/ 4104457 h 8208913"/>
              <a:gd name="connsiteX3" fmla="*/ 3262134 w 6480864"/>
              <a:gd name="connsiteY3" fmla="*/ 7338060 h 8208913"/>
              <a:gd name="connsiteX4" fmla="*/ 0 w 6480864"/>
              <a:gd name="connsiteY4" fmla="*/ 8208913 h 8208913"/>
              <a:gd name="connsiteX5" fmla="*/ 0 w 6480864"/>
              <a:gd name="connsiteY5" fmla="*/ 0 h 8208913"/>
              <a:gd name="connsiteX0" fmla="*/ 0 w 6482157"/>
              <a:gd name="connsiteY0" fmla="*/ 0 h 8208913"/>
              <a:gd name="connsiteX1" fmla="*/ 3470020 w 6482157"/>
              <a:gd name="connsiteY1" fmla="*/ 688280 h 8208913"/>
              <a:gd name="connsiteX2" fmla="*/ 6480722 w 6482157"/>
              <a:gd name="connsiteY2" fmla="*/ 4104457 h 8208913"/>
              <a:gd name="connsiteX3" fmla="*/ 3262134 w 6482157"/>
              <a:gd name="connsiteY3" fmla="*/ 7338060 h 8208913"/>
              <a:gd name="connsiteX4" fmla="*/ 0 w 6482157"/>
              <a:gd name="connsiteY4" fmla="*/ 8208913 h 8208913"/>
              <a:gd name="connsiteX5" fmla="*/ 0 w 6482157"/>
              <a:gd name="connsiteY5" fmla="*/ 0 h 8208913"/>
              <a:gd name="connsiteX0" fmla="*/ 0 w 6480779"/>
              <a:gd name="connsiteY0" fmla="*/ 0 h 8208913"/>
              <a:gd name="connsiteX1" fmla="*/ 3470020 w 6480779"/>
              <a:gd name="connsiteY1" fmla="*/ 688280 h 8208913"/>
              <a:gd name="connsiteX2" fmla="*/ 6480722 w 6480779"/>
              <a:gd name="connsiteY2" fmla="*/ 4104457 h 8208913"/>
              <a:gd name="connsiteX3" fmla="*/ 3430692 w 6480779"/>
              <a:gd name="connsiteY3" fmla="*/ 7474876 h 8208913"/>
              <a:gd name="connsiteX4" fmla="*/ 0 w 6480779"/>
              <a:gd name="connsiteY4" fmla="*/ 8208913 h 8208913"/>
              <a:gd name="connsiteX5" fmla="*/ 0 w 6480779"/>
              <a:gd name="connsiteY5" fmla="*/ 0 h 8208913"/>
              <a:gd name="connsiteX0" fmla="*/ 0 w 6480915"/>
              <a:gd name="connsiteY0" fmla="*/ 0 h 8208913"/>
              <a:gd name="connsiteX1" fmla="*/ 3470020 w 6480915"/>
              <a:gd name="connsiteY1" fmla="*/ 688280 h 8208913"/>
              <a:gd name="connsiteX2" fmla="*/ 6480722 w 6480915"/>
              <a:gd name="connsiteY2" fmla="*/ 4104457 h 8208913"/>
              <a:gd name="connsiteX3" fmla="*/ 3557111 w 6480915"/>
              <a:gd name="connsiteY3" fmla="*/ 7298971 h 8208913"/>
              <a:gd name="connsiteX4" fmla="*/ 0 w 6480915"/>
              <a:gd name="connsiteY4" fmla="*/ 8208913 h 8208913"/>
              <a:gd name="connsiteX5" fmla="*/ 0 w 6480915"/>
              <a:gd name="connsiteY5" fmla="*/ 0 h 8208913"/>
              <a:gd name="connsiteX0" fmla="*/ 0 w 6480915"/>
              <a:gd name="connsiteY0" fmla="*/ 0 h 8208913"/>
              <a:gd name="connsiteX1" fmla="*/ 3470020 w 6480915"/>
              <a:gd name="connsiteY1" fmla="*/ 688280 h 8208913"/>
              <a:gd name="connsiteX2" fmla="*/ 6480722 w 6480915"/>
              <a:gd name="connsiteY2" fmla="*/ 4104457 h 8208913"/>
              <a:gd name="connsiteX3" fmla="*/ 3557113 w 6480915"/>
              <a:gd name="connsiteY3" fmla="*/ 7298971 h 8208913"/>
              <a:gd name="connsiteX4" fmla="*/ 0 w 6480915"/>
              <a:gd name="connsiteY4" fmla="*/ 8208913 h 8208913"/>
              <a:gd name="connsiteX5" fmla="*/ 0 w 6480915"/>
              <a:gd name="connsiteY5" fmla="*/ 0 h 8208913"/>
              <a:gd name="connsiteX0" fmla="*/ 0 w 6480915"/>
              <a:gd name="connsiteY0" fmla="*/ 0 h 8208913"/>
              <a:gd name="connsiteX1" fmla="*/ 3470020 w 6480915"/>
              <a:gd name="connsiteY1" fmla="*/ 688280 h 8208913"/>
              <a:gd name="connsiteX2" fmla="*/ 6480722 w 6480915"/>
              <a:gd name="connsiteY2" fmla="*/ 4104457 h 8208913"/>
              <a:gd name="connsiteX3" fmla="*/ 3557113 w 6480915"/>
              <a:gd name="connsiteY3" fmla="*/ 7298971 h 8208913"/>
              <a:gd name="connsiteX4" fmla="*/ 0 w 6480915"/>
              <a:gd name="connsiteY4" fmla="*/ 8208913 h 8208913"/>
              <a:gd name="connsiteX5" fmla="*/ 0 w 6480915"/>
              <a:gd name="connsiteY5" fmla="*/ 0 h 8208913"/>
              <a:gd name="connsiteX0" fmla="*/ 0 w 6481309"/>
              <a:gd name="connsiteY0" fmla="*/ 0 h 8208913"/>
              <a:gd name="connsiteX1" fmla="*/ 3470020 w 6481309"/>
              <a:gd name="connsiteY1" fmla="*/ 688280 h 8208913"/>
              <a:gd name="connsiteX2" fmla="*/ 6480722 w 6481309"/>
              <a:gd name="connsiteY2" fmla="*/ 4104457 h 8208913"/>
              <a:gd name="connsiteX3" fmla="*/ 3618015 w 6481309"/>
              <a:gd name="connsiteY3" fmla="*/ 7357606 h 8208913"/>
              <a:gd name="connsiteX4" fmla="*/ 0 w 6481309"/>
              <a:gd name="connsiteY4" fmla="*/ 8208913 h 8208913"/>
              <a:gd name="connsiteX5" fmla="*/ 0 w 6481309"/>
              <a:gd name="connsiteY5" fmla="*/ 0 h 8208913"/>
              <a:gd name="connsiteX0" fmla="*/ 0 w 6481309"/>
              <a:gd name="connsiteY0" fmla="*/ 0 h 8208913"/>
              <a:gd name="connsiteX1" fmla="*/ 3470020 w 6481309"/>
              <a:gd name="connsiteY1" fmla="*/ 688280 h 8208913"/>
              <a:gd name="connsiteX2" fmla="*/ 6480722 w 6481309"/>
              <a:gd name="connsiteY2" fmla="*/ 4104457 h 8208913"/>
              <a:gd name="connsiteX3" fmla="*/ 3618015 w 6481309"/>
              <a:gd name="connsiteY3" fmla="*/ 7357606 h 8208913"/>
              <a:gd name="connsiteX4" fmla="*/ 0 w 6481309"/>
              <a:gd name="connsiteY4" fmla="*/ 8208913 h 8208913"/>
              <a:gd name="connsiteX5" fmla="*/ 0 w 6481309"/>
              <a:gd name="connsiteY5" fmla="*/ 0 h 8208913"/>
              <a:gd name="connsiteX0" fmla="*/ 0 w 6481309"/>
              <a:gd name="connsiteY0" fmla="*/ 0 h 8208913"/>
              <a:gd name="connsiteX1" fmla="*/ 3470020 w 6481309"/>
              <a:gd name="connsiteY1" fmla="*/ 688280 h 8208913"/>
              <a:gd name="connsiteX2" fmla="*/ 6480722 w 6481309"/>
              <a:gd name="connsiteY2" fmla="*/ 4104457 h 8208913"/>
              <a:gd name="connsiteX3" fmla="*/ 3618015 w 6481309"/>
              <a:gd name="connsiteY3" fmla="*/ 7357606 h 8208913"/>
              <a:gd name="connsiteX4" fmla="*/ 0 w 6481309"/>
              <a:gd name="connsiteY4" fmla="*/ 8208913 h 8208913"/>
              <a:gd name="connsiteX5" fmla="*/ 0 w 6481309"/>
              <a:gd name="connsiteY5" fmla="*/ 0 h 8208913"/>
              <a:gd name="connsiteX0" fmla="*/ 0 w 6480722"/>
              <a:gd name="connsiteY0" fmla="*/ 0 h 8208913"/>
              <a:gd name="connsiteX1" fmla="*/ 3612120 w 6480722"/>
              <a:gd name="connsiteY1" fmla="*/ 590554 h 8208913"/>
              <a:gd name="connsiteX2" fmla="*/ 6480722 w 6480722"/>
              <a:gd name="connsiteY2" fmla="*/ 4104457 h 8208913"/>
              <a:gd name="connsiteX3" fmla="*/ 3618015 w 6480722"/>
              <a:gd name="connsiteY3" fmla="*/ 7357606 h 8208913"/>
              <a:gd name="connsiteX4" fmla="*/ 0 w 6480722"/>
              <a:gd name="connsiteY4" fmla="*/ 8208913 h 8208913"/>
              <a:gd name="connsiteX5" fmla="*/ 0 w 648072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6 h 8208913"/>
              <a:gd name="connsiteX4" fmla="*/ 0 w 6480892"/>
              <a:gd name="connsiteY4" fmla="*/ 8208913 h 8208913"/>
              <a:gd name="connsiteX5" fmla="*/ 0 w 648089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6 h 8208913"/>
              <a:gd name="connsiteX4" fmla="*/ 0 w 6480892"/>
              <a:gd name="connsiteY4" fmla="*/ 8208913 h 8208913"/>
              <a:gd name="connsiteX5" fmla="*/ 0 w 648089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7 h 8208913"/>
              <a:gd name="connsiteX4" fmla="*/ 0 w 6480892"/>
              <a:gd name="connsiteY4" fmla="*/ 8208913 h 8208913"/>
              <a:gd name="connsiteX5" fmla="*/ 0 w 648089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7 h 8208913"/>
              <a:gd name="connsiteX4" fmla="*/ 0 w 6480892"/>
              <a:gd name="connsiteY4" fmla="*/ 8208913 h 8208913"/>
              <a:gd name="connsiteX5" fmla="*/ 0 w 648089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7 h 8208913"/>
              <a:gd name="connsiteX4" fmla="*/ 0 w 6480892"/>
              <a:gd name="connsiteY4" fmla="*/ 8208913 h 8208913"/>
              <a:gd name="connsiteX5" fmla="*/ 0 w 648089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7 h 8208913"/>
              <a:gd name="connsiteX4" fmla="*/ 0 w 6480892"/>
              <a:gd name="connsiteY4" fmla="*/ 8208913 h 8208913"/>
              <a:gd name="connsiteX5" fmla="*/ 0 w 6480892"/>
              <a:gd name="connsiteY5" fmla="*/ 0 h 8208913"/>
              <a:gd name="connsiteX0" fmla="*/ 0 w 6480788"/>
              <a:gd name="connsiteY0" fmla="*/ 0 h 8208913"/>
              <a:gd name="connsiteX1" fmla="*/ 3652721 w 6480788"/>
              <a:gd name="connsiteY1" fmla="*/ 727369 h 8208913"/>
              <a:gd name="connsiteX2" fmla="*/ 6480722 w 6480788"/>
              <a:gd name="connsiteY2" fmla="*/ 4104457 h 8208913"/>
              <a:gd name="connsiteX3" fmla="*/ 3618015 w 6480788"/>
              <a:gd name="connsiteY3" fmla="*/ 7357607 h 8208913"/>
              <a:gd name="connsiteX4" fmla="*/ 0 w 6480788"/>
              <a:gd name="connsiteY4" fmla="*/ 8208913 h 8208913"/>
              <a:gd name="connsiteX5" fmla="*/ 0 w 6480788"/>
              <a:gd name="connsiteY5" fmla="*/ 0 h 8208913"/>
              <a:gd name="connsiteX0" fmla="*/ 0 w 6480782"/>
              <a:gd name="connsiteY0" fmla="*/ 0 h 8208913"/>
              <a:gd name="connsiteX1" fmla="*/ 3571521 w 6480782"/>
              <a:gd name="connsiteY1" fmla="*/ 883729 h 8208913"/>
              <a:gd name="connsiteX2" fmla="*/ 6480722 w 6480782"/>
              <a:gd name="connsiteY2" fmla="*/ 4104457 h 8208913"/>
              <a:gd name="connsiteX3" fmla="*/ 3618015 w 6480782"/>
              <a:gd name="connsiteY3" fmla="*/ 7357607 h 8208913"/>
              <a:gd name="connsiteX4" fmla="*/ 0 w 6480782"/>
              <a:gd name="connsiteY4" fmla="*/ 8208913 h 8208913"/>
              <a:gd name="connsiteX5" fmla="*/ 0 w 6480782"/>
              <a:gd name="connsiteY5" fmla="*/ 0 h 8208913"/>
              <a:gd name="connsiteX0" fmla="*/ 0 w 6481289"/>
              <a:gd name="connsiteY0" fmla="*/ 0 h 8208913"/>
              <a:gd name="connsiteX1" fmla="*/ 3571521 w 6481289"/>
              <a:gd name="connsiteY1" fmla="*/ 883729 h 8208913"/>
              <a:gd name="connsiteX2" fmla="*/ 6480722 w 6481289"/>
              <a:gd name="connsiteY2" fmla="*/ 4104457 h 8208913"/>
              <a:gd name="connsiteX3" fmla="*/ 3455616 w 6481289"/>
              <a:gd name="connsiteY3" fmla="*/ 7103522 h 8208913"/>
              <a:gd name="connsiteX4" fmla="*/ 0 w 6481289"/>
              <a:gd name="connsiteY4" fmla="*/ 8208913 h 8208913"/>
              <a:gd name="connsiteX5" fmla="*/ 0 w 6481289"/>
              <a:gd name="connsiteY5" fmla="*/ 0 h 8208913"/>
              <a:gd name="connsiteX0" fmla="*/ 0 w 6481289"/>
              <a:gd name="connsiteY0" fmla="*/ 0 h 8208913"/>
              <a:gd name="connsiteX1" fmla="*/ 3571521 w 6481289"/>
              <a:gd name="connsiteY1" fmla="*/ 883729 h 8208913"/>
              <a:gd name="connsiteX2" fmla="*/ 6480722 w 6481289"/>
              <a:gd name="connsiteY2" fmla="*/ 4104457 h 8208913"/>
              <a:gd name="connsiteX3" fmla="*/ 3455616 w 6481289"/>
              <a:gd name="connsiteY3" fmla="*/ 7103522 h 8208913"/>
              <a:gd name="connsiteX4" fmla="*/ 0 w 6481289"/>
              <a:gd name="connsiteY4" fmla="*/ 8208913 h 8208913"/>
              <a:gd name="connsiteX5" fmla="*/ 0 w 6481289"/>
              <a:gd name="connsiteY5" fmla="*/ 0 h 8208913"/>
              <a:gd name="connsiteX0" fmla="*/ 0 w 6481289"/>
              <a:gd name="connsiteY0" fmla="*/ 0 h 8208913"/>
              <a:gd name="connsiteX1" fmla="*/ 3571521 w 6481289"/>
              <a:gd name="connsiteY1" fmla="*/ 883729 h 8208913"/>
              <a:gd name="connsiteX2" fmla="*/ 6480722 w 6481289"/>
              <a:gd name="connsiteY2" fmla="*/ 4104457 h 8208913"/>
              <a:gd name="connsiteX3" fmla="*/ 3455616 w 6481289"/>
              <a:gd name="connsiteY3" fmla="*/ 7103522 h 8208913"/>
              <a:gd name="connsiteX4" fmla="*/ 0 w 6481289"/>
              <a:gd name="connsiteY4" fmla="*/ 8208913 h 8208913"/>
              <a:gd name="connsiteX5" fmla="*/ 0 w 6481289"/>
              <a:gd name="connsiteY5" fmla="*/ 0 h 8208913"/>
              <a:gd name="connsiteX0" fmla="*/ 0 w 6480969"/>
              <a:gd name="connsiteY0" fmla="*/ 0 h 8208913"/>
              <a:gd name="connsiteX1" fmla="*/ 3571521 w 6480969"/>
              <a:gd name="connsiteY1" fmla="*/ 883729 h 8208913"/>
              <a:gd name="connsiteX2" fmla="*/ 6480722 w 6480969"/>
              <a:gd name="connsiteY2" fmla="*/ 4104457 h 8208913"/>
              <a:gd name="connsiteX3" fmla="*/ 3496215 w 6480969"/>
              <a:gd name="connsiteY3" fmla="*/ 7220792 h 8208913"/>
              <a:gd name="connsiteX4" fmla="*/ 0 w 6480969"/>
              <a:gd name="connsiteY4" fmla="*/ 8208913 h 8208913"/>
              <a:gd name="connsiteX5" fmla="*/ 0 w 6480969"/>
              <a:gd name="connsiteY5" fmla="*/ 0 h 8208913"/>
              <a:gd name="connsiteX0" fmla="*/ 0 w 6480969"/>
              <a:gd name="connsiteY0" fmla="*/ 0 h 8208913"/>
              <a:gd name="connsiteX1" fmla="*/ 3571521 w 6480969"/>
              <a:gd name="connsiteY1" fmla="*/ 883729 h 8208913"/>
              <a:gd name="connsiteX2" fmla="*/ 6480722 w 6480969"/>
              <a:gd name="connsiteY2" fmla="*/ 4104457 h 8208913"/>
              <a:gd name="connsiteX3" fmla="*/ 3496215 w 6480969"/>
              <a:gd name="connsiteY3" fmla="*/ 7220792 h 8208913"/>
              <a:gd name="connsiteX4" fmla="*/ 0 w 6480969"/>
              <a:gd name="connsiteY4" fmla="*/ 8208913 h 8208913"/>
              <a:gd name="connsiteX5" fmla="*/ 0 w 6480969"/>
              <a:gd name="connsiteY5" fmla="*/ 0 h 8208913"/>
              <a:gd name="connsiteX0" fmla="*/ 0 w 6480969"/>
              <a:gd name="connsiteY0" fmla="*/ 0 h 8208913"/>
              <a:gd name="connsiteX1" fmla="*/ 3571521 w 6480969"/>
              <a:gd name="connsiteY1" fmla="*/ 883730 h 8208913"/>
              <a:gd name="connsiteX2" fmla="*/ 6480722 w 6480969"/>
              <a:gd name="connsiteY2" fmla="*/ 4104457 h 8208913"/>
              <a:gd name="connsiteX3" fmla="*/ 3496215 w 6480969"/>
              <a:gd name="connsiteY3" fmla="*/ 7220792 h 8208913"/>
              <a:gd name="connsiteX4" fmla="*/ 0 w 6480969"/>
              <a:gd name="connsiteY4" fmla="*/ 8208913 h 8208913"/>
              <a:gd name="connsiteX5" fmla="*/ 0 w 6480969"/>
              <a:gd name="connsiteY5" fmla="*/ 0 h 8208913"/>
              <a:gd name="connsiteX0" fmla="*/ 0 w 6480969"/>
              <a:gd name="connsiteY0" fmla="*/ 0 h 8208913"/>
              <a:gd name="connsiteX1" fmla="*/ 3571521 w 6480969"/>
              <a:gd name="connsiteY1" fmla="*/ 883730 h 8208913"/>
              <a:gd name="connsiteX2" fmla="*/ 6480722 w 6480969"/>
              <a:gd name="connsiteY2" fmla="*/ 4104457 h 8208913"/>
              <a:gd name="connsiteX3" fmla="*/ 3496215 w 6480969"/>
              <a:gd name="connsiteY3" fmla="*/ 7220792 h 8208913"/>
              <a:gd name="connsiteX4" fmla="*/ 0 w 6480969"/>
              <a:gd name="connsiteY4" fmla="*/ 8208913 h 8208913"/>
              <a:gd name="connsiteX5" fmla="*/ 0 w 6480969"/>
              <a:gd name="connsiteY5" fmla="*/ 0 h 8208913"/>
              <a:gd name="connsiteX0" fmla="*/ 0 w 6481131"/>
              <a:gd name="connsiteY0" fmla="*/ 0 h 8208913"/>
              <a:gd name="connsiteX1" fmla="*/ 3591820 w 6481131"/>
              <a:gd name="connsiteY1" fmla="*/ 766460 h 8208913"/>
              <a:gd name="connsiteX2" fmla="*/ 6480722 w 6481131"/>
              <a:gd name="connsiteY2" fmla="*/ 4104457 h 8208913"/>
              <a:gd name="connsiteX3" fmla="*/ 3496215 w 6481131"/>
              <a:gd name="connsiteY3" fmla="*/ 7220792 h 8208913"/>
              <a:gd name="connsiteX4" fmla="*/ 0 w 6481131"/>
              <a:gd name="connsiteY4" fmla="*/ 8208913 h 8208913"/>
              <a:gd name="connsiteX5" fmla="*/ 0 w 6481131"/>
              <a:gd name="connsiteY5" fmla="*/ 0 h 8208913"/>
              <a:gd name="connsiteX0" fmla="*/ 0 w 6481131"/>
              <a:gd name="connsiteY0" fmla="*/ 0 h 8208913"/>
              <a:gd name="connsiteX1" fmla="*/ 3591820 w 6481131"/>
              <a:gd name="connsiteY1" fmla="*/ 590555 h 8208913"/>
              <a:gd name="connsiteX2" fmla="*/ 6480722 w 6481131"/>
              <a:gd name="connsiteY2" fmla="*/ 4104457 h 8208913"/>
              <a:gd name="connsiteX3" fmla="*/ 3496215 w 6481131"/>
              <a:gd name="connsiteY3" fmla="*/ 7220792 h 8208913"/>
              <a:gd name="connsiteX4" fmla="*/ 0 w 6481131"/>
              <a:gd name="connsiteY4" fmla="*/ 8208913 h 8208913"/>
              <a:gd name="connsiteX5" fmla="*/ 0 w 6481131"/>
              <a:gd name="connsiteY5" fmla="*/ 0 h 8208913"/>
              <a:gd name="connsiteX0" fmla="*/ 0 w 6481131"/>
              <a:gd name="connsiteY0" fmla="*/ 0 h 8208913"/>
              <a:gd name="connsiteX1" fmla="*/ 3591820 w 6481131"/>
              <a:gd name="connsiteY1" fmla="*/ 590555 h 8208913"/>
              <a:gd name="connsiteX2" fmla="*/ 6480722 w 6481131"/>
              <a:gd name="connsiteY2" fmla="*/ 4104457 h 8208913"/>
              <a:gd name="connsiteX3" fmla="*/ 3496217 w 6481131"/>
              <a:gd name="connsiteY3" fmla="*/ 7220793 h 8208913"/>
              <a:gd name="connsiteX4" fmla="*/ 0 w 6481131"/>
              <a:gd name="connsiteY4" fmla="*/ 8208913 h 8208913"/>
              <a:gd name="connsiteX5" fmla="*/ 0 w 6481131"/>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0 w 6480732"/>
              <a:gd name="connsiteY3" fmla="*/ 7416244 h 8208913"/>
              <a:gd name="connsiteX4" fmla="*/ 0 w 6480732"/>
              <a:gd name="connsiteY4" fmla="*/ 8208913 h 8208913"/>
              <a:gd name="connsiteX5" fmla="*/ 0 w 6480732"/>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0 w 6480732"/>
              <a:gd name="connsiteY3" fmla="*/ 7416244 h 8208913"/>
              <a:gd name="connsiteX4" fmla="*/ 0 w 6480732"/>
              <a:gd name="connsiteY4" fmla="*/ 8208913 h 8208913"/>
              <a:gd name="connsiteX5" fmla="*/ 0 w 6480732"/>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0 w 6480732"/>
              <a:gd name="connsiteY3" fmla="*/ 7416244 h 8208913"/>
              <a:gd name="connsiteX4" fmla="*/ 0 w 6480732"/>
              <a:gd name="connsiteY4" fmla="*/ 8208913 h 8208913"/>
              <a:gd name="connsiteX5" fmla="*/ 0 w 6480732"/>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3 w 6480732"/>
              <a:gd name="connsiteY3" fmla="*/ 7416247 h 8208913"/>
              <a:gd name="connsiteX4" fmla="*/ 0 w 6480732"/>
              <a:gd name="connsiteY4" fmla="*/ 8208913 h 8208913"/>
              <a:gd name="connsiteX5" fmla="*/ 0 w 6480732"/>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3 w 6480732"/>
              <a:gd name="connsiteY3" fmla="*/ 7416247 h 8208913"/>
              <a:gd name="connsiteX4" fmla="*/ 0 w 6480732"/>
              <a:gd name="connsiteY4" fmla="*/ 8208913 h 8208913"/>
              <a:gd name="connsiteX5" fmla="*/ 0 w 6480732"/>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3 w 6480732"/>
              <a:gd name="connsiteY3" fmla="*/ 7416247 h 8208913"/>
              <a:gd name="connsiteX4" fmla="*/ 0 w 6480732"/>
              <a:gd name="connsiteY4" fmla="*/ 8208913 h 8208913"/>
              <a:gd name="connsiteX5" fmla="*/ 0 w 6480732"/>
              <a:gd name="connsiteY5" fmla="*/ 0 h 8208913"/>
              <a:gd name="connsiteX0" fmla="*/ 0 w 6480729"/>
              <a:gd name="connsiteY0" fmla="*/ 0 h 8208913"/>
              <a:gd name="connsiteX1" fmla="*/ 3591820 w 6480729"/>
              <a:gd name="connsiteY1" fmla="*/ 590555 h 8208913"/>
              <a:gd name="connsiteX2" fmla="*/ 6480722 w 6480729"/>
              <a:gd name="connsiteY2" fmla="*/ 4104457 h 8208913"/>
              <a:gd name="connsiteX3" fmla="*/ 3577423 w 6480729"/>
              <a:gd name="connsiteY3" fmla="*/ 7416247 h 8208913"/>
              <a:gd name="connsiteX4" fmla="*/ 0 w 6480729"/>
              <a:gd name="connsiteY4" fmla="*/ 8208913 h 8208913"/>
              <a:gd name="connsiteX5" fmla="*/ 0 w 6480729"/>
              <a:gd name="connsiteY5" fmla="*/ 0 h 8208913"/>
              <a:gd name="connsiteX0" fmla="*/ 0 w 6480731"/>
              <a:gd name="connsiteY0" fmla="*/ 0 h 8208913"/>
              <a:gd name="connsiteX1" fmla="*/ 3591820 w 6480731"/>
              <a:gd name="connsiteY1" fmla="*/ 590555 h 8208913"/>
              <a:gd name="connsiteX2" fmla="*/ 6480722 w 6480731"/>
              <a:gd name="connsiteY2" fmla="*/ 4104457 h 8208913"/>
              <a:gd name="connsiteX3" fmla="*/ 3577423 w 6480731"/>
              <a:gd name="connsiteY3" fmla="*/ 7416247 h 8208913"/>
              <a:gd name="connsiteX4" fmla="*/ 0 w 6480731"/>
              <a:gd name="connsiteY4" fmla="*/ 8208913 h 8208913"/>
              <a:gd name="connsiteX5" fmla="*/ 0 w 6480731"/>
              <a:gd name="connsiteY5" fmla="*/ 0 h 8208913"/>
              <a:gd name="connsiteX0" fmla="*/ 0 w 6480772"/>
              <a:gd name="connsiteY0" fmla="*/ 0 h 8208913"/>
              <a:gd name="connsiteX1" fmla="*/ 3529817 w 6480772"/>
              <a:gd name="connsiteY1" fmla="*/ 667519 h 8208913"/>
              <a:gd name="connsiteX2" fmla="*/ 6480722 w 6480772"/>
              <a:gd name="connsiteY2" fmla="*/ 4104457 h 8208913"/>
              <a:gd name="connsiteX3" fmla="*/ 3577423 w 6480772"/>
              <a:gd name="connsiteY3" fmla="*/ 7416247 h 8208913"/>
              <a:gd name="connsiteX4" fmla="*/ 0 w 6480772"/>
              <a:gd name="connsiteY4" fmla="*/ 8208913 h 8208913"/>
              <a:gd name="connsiteX5" fmla="*/ 0 w 6480772"/>
              <a:gd name="connsiteY5" fmla="*/ 0 h 8208913"/>
              <a:gd name="connsiteX0" fmla="*/ 0 w 6480826"/>
              <a:gd name="connsiteY0" fmla="*/ 0 h 8208913"/>
              <a:gd name="connsiteX1" fmla="*/ 3509149 w 6480826"/>
              <a:gd name="connsiteY1" fmla="*/ 744483 h 8208913"/>
              <a:gd name="connsiteX2" fmla="*/ 6480722 w 6480826"/>
              <a:gd name="connsiteY2" fmla="*/ 4104457 h 8208913"/>
              <a:gd name="connsiteX3" fmla="*/ 3577423 w 6480826"/>
              <a:gd name="connsiteY3" fmla="*/ 7416247 h 8208913"/>
              <a:gd name="connsiteX4" fmla="*/ 0 w 6480826"/>
              <a:gd name="connsiteY4" fmla="*/ 8208913 h 8208913"/>
              <a:gd name="connsiteX5" fmla="*/ 0 w 6480826"/>
              <a:gd name="connsiteY5" fmla="*/ 0 h 8208913"/>
              <a:gd name="connsiteX0" fmla="*/ 0 w 6480826"/>
              <a:gd name="connsiteY0" fmla="*/ 0 h 8208913"/>
              <a:gd name="connsiteX1" fmla="*/ 3509149 w 6480826"/>
              <a:gd name="connsiteY1" fmla="*/ 744483 h 8208913"/>
              <a:gd name="connsiteX2" fmla="*/ 6480722 w 6480826"/>
              <a:gd name="connsiteY2" fmla="*/ 4104457 h 8208913"/>
              <a:gd name="connsiteX3" fmla="*/ 3577423 w 6480826"/>
              <a:gd name="connsiteY3" fmla="*/ 7416247 h 8208913"/>
              <a:gd name="connsiteX4" fmla="*/ 0 w 6480826"/>
              <a:gd name="connsiteY4" fmla="*/ 8208913 h 8208913"/>
              <a:gd name="connsiteX5" fmla="*/ 0 w 6480826"/>
              <a:gd name="connsiteY5" fmla="*/ 0 h 8208913"/>
              <a:gd name="connsiteX0" fmla="*/ 0 w 6480826"/>
              <a:gd name="connsiteY0" fmla="*/ 0 h 8208913"/>
              <a:gd name="connsiteX1" fmla="*/ 3509149 w 6480826"/>
              <a:gd name="connsiteY1" fmla="*/ 840687 h 8208913"/>
              <a:gd name="connsiteX2" fmla="*/ 6480722 w 6480826"/>
              <a:gd name="connsiteY2" fmla="*/ 4104457 h 8208913"/>
              <a:gd name="connsiteX3" fmla="*/ 3577423 w 6480826"/>
              <a:gd name="connsiteY3" fmla="*/ 7416247 h 8208913"/>
              <a:gd name="connsiteX4" fmla="*/ 0 w 6480826"/>
              <a:gd name="connsiteY4" fmla="*/ 8208913 h 8208913"/>
              <a:gd name="connsiteX5" fmla="*/ 0 w 6480826"/>
              <a:gd name="connsiteY5" fmla="*/ 0 h 8208913"/>
              <a:gd name="connsiteX0" fmla="*/ 0 w 6480826"/>
              <a:gd name="connsiteY0" fmla="*/ 0 h 8208913"/>
              <a:gd name="connsiteX1" fmla="*/ 3509149 w 6480826"/>
              <a:gd name="connsiteY1" fmla="*/ 840687 h 8208913"/>
              <a:gd name="connsiteX2" fmla="*/ 6480722 w 6480826"/>
              <a:gd name="connsiteY2" fmla="*/ 4104457 h 8208913"/>
              <a:gd name="connsiteX3" fmla="*/ 3577423 w 6480826"/>
              <a:gd name="connsiteY3" fmla="*/ 7416247 h 8208913"/>
              <a:gd name="connsiteX4" fmla="*/ 0 w 6480826"/>
              <a:gd name="connsiteY4" fmla="*/ 8208913 h 8208913"/>
              <a:gd name="connsiteX5" fmla="*/ 0 w 6480826"/>
              <a:gd name="connsiteY5" fmla="*/ 0 h 8208913"/>
              <a:gd name="connsiteX0" fmla="*/ 0 w 6480771"/>
              <a:gd name="connsiteY0" fmla="*/ 0 h 8208913"/>
              <a:gd name="connsiteX1" fmla="*/ 3509149 w 6480771"/>
              <a:gd name="connsiteY1" fmla="*/ 840687 h 8208913"/>
              <a:gd name="connsiteX2" fmla="*/ 6480722 w 6480771"/>
              <a:gd name="connsiteY2" fmla="*/ 4104457 h 8208913"/>
              <a:gd name="connsiteX3" fmla="*/ 3556756 w 6480771"/>
              <a:gd name="connsiteY3" fmla="*/ 7339284 h 8208913"/>
              <a:gd name="connsiteX4" fmla="*/ 0 w 6480771"/>
              <a:gd name="connsiteY4" fmla="*/ 8208913 h 8208913"/>
              <a:gd name="connsiteX5" fmla="*/ 0 w 6480771"/>
              <a:gd name="connsiteY5" fmla="*/ 0 h 8208913"/>
              <a:gd name="connsiteX0" fmla="*/ 0 w 6480771"/>
              <a:gd name="connsiteY0" fmla="*/ 0 h 8228154"/>
              <a:gd name="connsiteX1" fmla="*/ 3509149 w 6480771"/>
              <a:gd name="connsiteY1" fmla="*/ 840687 h 8228154"/>
              <a:gd name="connsiteX2" fmla="*/ 6480722 w 6480771"/>
              <a:gd name="connsiteY2" fmla="*/ 4104457 h 8228154"/>
              <a:gd name="connsiteX3" fmla="*/ 3556756 w 6480771"/>
              <a:gd name="connsiteY3" fmla="*/ 7339284 h 8228154"/>
              <a:gd name="connsiteX4" fmla="*/ 0 w 6480771"/>
              <a:gd name="connsiteY4" fmla="*/ 8228154 h 8228154"/>
              <a:gd name="connsiteX5" fmla="*/ 0 w 6480771"/>
              <a:gd name="connsiteY5" fmla="*/ 0 h 8228154"/>
              <a:gd name="connsiteX0" fmla="*/ 0 w 6480771"/>
              <a:gd name="connsiteY0" fmla="*/ 0 h 8228154"/>
              <a:gd name="connsiteX1" fmla="*/ 3509149 w 6480771"/>
              <a:gd name="connsiteY1" fmla="*/ 840687 h 8228154"/>
              <a:gd name="connsiteX2" fmla="*/ 6480722 w 6480771"/>
              <a:gd name="connsiteY2" fmla="*/ 4104457 h 8228154"/>
              <a:gd name="connsiteX3" fmla="*/ 3556756 w 6480771"/>
              <a:gd name="connsiteY3" fmla="*/ 7339284 h 8228154"/>
              <a:gd name="connsiteX4" fmla="*/ 0 w 6480771"/>
              <a:gd name="connsiteY4" fmla="*/ 8228154 h 8228154"/>
              <a:gd name="connsiteX5" fmla="*/ 0 w 6480771"/>
              <a:gd name="connsiteY5" fmla="*/ 0 h 8228154"/>
              <a:gd name="connsiteX0" fmla="*/ 0 w 6480771"/>
              <a:gd name="connsiteY0" fmla="*/ 0 h 8112709"/>
              <a:gd name="connsiteX1" fmla="*/ 3509149 w 6480771"/>
              <a:gd name="connsiteY1" fmla="*/ 840687 h 8112709"/>
              <a:gd name="connsiteX2" fmla="*/ 6480722 w 6480771"/>
              <a:gd name="connsiteY2" fmla="*/ 4104457 h 8112709"/>
              <a:gd name="connsiteX3" fmla="*/ 3556756 w 6480771"/>
              <a:gd name="connsiteY3" fmla="*/ 7339284 h 8112709"/>
              <a:gd name="connsiteX4" fmla="*/ 0 w 6480771"/>
              <a:gd name="connsiteY4" fmla="*/ 8112709 h 8112709"/>
              <a:gd name="connsiteX5" fmla="*/ 0 w 6480771"/>
              <a:gd name="connsiteY5" fmla="*/ 0 h 8112709"/>
              <a:gd name="connsiteX0" fmla="*/ 0 w 6480771"/>
              <a:gd name="connsiteY0" fmla="*/ 0 h 8112709"/>
              <a:gd name="connsiteX1" fmla="*/ 3509149 w 6480771"/>
              <a:gd name="connsiteY1" fmla="*/ 840687 h 8112709"/>
              <a:gd name="connsiteX2" fmla="*/ 6480722 w 6480771"/>
              <a:gd name="connsiteY2" fmla="*/ 4104457 h 8112709"/>
              <a:gd name="connsiteX3" fmla="*/ 3556756 w 6480771"/>
              <a:gd name="connsiteY3" fmla="*/ 7339284 h 8112709"/>
              <a:gd name="connsiteX4" fmla="*/ 0 w 6480771"/>
              <a:gd name="connsiteY4" fmla="*/ 8112709 h 8112709"/>
              <a:gd name="connsiteX5" fmla="*/ 0 w 6480771"/>
              <a:gd name="connsiteY5" fmla="*/ 0 h 8112709"/>
              <a:gd name="connsiteX0" fmla="*/ 0 w 6480771"/>
              <a:gd name="connsiteY0" fmla="*/ 0 h 8112709"/>
              <a:gd name="connsiteX1" fmla="*/ 3509149 w 6480771"/>
              <a:gd name="connsiteY1" fmla="*/ 840687 h 8112709"/>
              <a:gd name="connsiteX2" fmla="*/ 6480722 w 6480771"/>
              <a:gd name="connsiteY2" fmla="*/ 4104457 h 8112709"/>
              <a:gd name="connsiteX3" fmla="*/ 3556756 w 6480771"/>
              <a:gd name="connsiteY3" fmla="*/ 7339284 h 8112709"/>
              <a:gd name="connsiteX4" fmla="*/ 0 w 6480771"/>
              <a:gd name="connsiteY4" fmla="*/ 8112709 h 8112709"/>
              <a:gd name="connsiteX5" fmla="*/ 0 w 6480771"/>
              <a:gd name="connsiteY5" fmla="*/ 0 h 8112709"/>
              <a:gd name="connsiteX0" fmla="*/ 0 w 6480771"/>
              <a:gd name="connsiteY0" fmla="*/ 0 h 8112709"/>
              <a:gd name="connsiteX1" fmla="*/ 3509149 w 6480771"/>
              <a:gd name="connsiteY1" fmla="*/ 840687 h 8112709"/>
              <a:gd name="connsiteX2" fmla="*/ 6480722 w 6480771"/>
              <a:gd name="connsiteY2" fmla="*/ 4104457 h 8112709"/>
              <a:gd name="connsiteX3" fmla="*/ 3556756 w 6480771"/>
              <a:gd name="connsiteY3" fmla="*/ 7339284 h 8112709"/>
              <a:gd name="connsiteX4" fmla="*/ 0 w 6480771"/>
              <a:gd name="connsiteY4" fmla="*/ 8112709 h 8112709"/>
              <a:gd name="connsiteX5" fmla="*/ 0 w 6480771"/>
              <a:gd name="connsiteY5" fmla="*/ 0 h 8112709"/>
              <a:gd name="connsiteX0" fmla="*/ 0 w 6480771"/>
              <a:gd name="connsiteY0" fmla="*/ 0 h 8035745"/>
              <a:gd name="connsiteX1" fmla="*/ 3509149 w 6480771"/>
              <a:gd name="connsiteY1" fmla="*/ 763723 h 8035745"/>
              <a:gd name="connsiteX2" fmla="*/ 6480722 w 6480771"/>
              <a:gd name="connsiteY2" fmla="*/ 4027493 h 8035745"/>
              <a:gd name="connsiteX3" fmla="*/ 3556756 w 6480771"/>
              <a:gd name="connsiteY3" fmla="*/ 7262320 h 8035745"/>
              <a:gd name="connsiteX4" fmla="*/ 0 w 6480771"/>
              <a:gd name="connsiteY4" fmla="*/ 8035745 h 8035745"/>
              <a:gd name="connsiteX5" fmla="*/ 0 w 6480771"/>
              <a:gd name="connsiteY5" fmla="*/ 0 h 8035745"/>
              <a:gd name="connsiteX0" fmla="*/ 0 w 6480771"/>
              <a:gd name="connsiteY0" fmla="*/ 0 h 8035745"/>
              <a:gd name="connsiteX1" fmla="*/ 3509149 w 6480771"/>
              <a:gd name="connsiteY1" fmla="*/ 763723 h 8035745"/>
              <a:gd name="connsiteX2" fmla="*/ 6480722 w 6480771"/>
              <a:gd name="connsiteY2" fmla="*/ 4027493 h 8035745"/>
              <a:gd name="connsiteX3" fmla="*/ 3556756 w 6480771"/>
              <a:gd name="connsiteY3" fmla="*/ 7262320 h 8035745"/>
              <a:gd name="connsiteX4" fmla="*/ 0 w 6480771"/>
              <a:gd name="connsiteY4" fmla="*/ 8035745 h 8035745"/>
              <a:gd name="connsiteX5" fmla="*/ 0 w 6480771"/>
              <a:gd name="connsiteY5" fmla="*/ 0 h 8035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0771" h="8035745">
                <a:moveTo>
                  <a:pt x="0" y="0"/>
                </a:moveTo>
                <a:cubicBezTo>
                  <a:pt x="1239345" y="75499"/>
                  <a:pt x="2230675" y="223704"/>
                  <a:pt x="3509149" y="763723"/>
                </a:cubicBezTo>
                <a:cubicBezTo>
                  <a:pt x="5932329" y="2072063"/>
                  <a:pt x="6472788" y="2944394"/>
                  <a:pt x="6480722" y="4027493"/>
                </a:cubicBezTo>
                <a:cubicBezTo>
                  <a:pt x="6488656" y="5110592"/>
                  <a:pt x="5550026" y="6351461"/>
                  <a:pt x="3556756" y="7262320"/>
                </a:cubicBezTo>
                <a:cubicBezTo>
                  <a:pt x="2127444" y="7761093"/>
                  <a:pt x="1309710" y="7944080"/>
                  <a:pt x="0" y="8035745"/>
                </a:cubicBezTo>
                <a:lnTo>
                  <a:pt x="0" y="0"/>
                </a:lnTo>
                <a:close/>
              </a:path>
            </a:pathLst>
          </a:custGeom>
          <a:solidFill>
            <a:srgbClr val="FFFF99"/>
          </a:soli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p:nvSpPr>
        <p:spPr>
          <a:xfrm>
            <a:off x="4193957" y="3284984"/>
            <a:ext cx="828093" cy="400110"/>
          </a:xfrm>
          <a:prstGeom prst="rect">
            <a:avLst/>
          </a:prstGeom>
          <a:noFill/>
        </p:spPr>
        <p:txBody>
          <a:bodyPr wrap="square" rtlCol="0">
            <a:spAutoFit/>
          </a:bodyPr>
          <a:lstStyle/>
          <a:p>
            <a:pPr algn="ctr"/>
            <a:r>
              <a:rPr kumimoji="1" lang="ja-JP" altLang="en-US" sz="2000" dirty="0" smtClean="0"/>
              <a:t>自殺</a:t>
            </a:r>
            <a:endParaRPr kumimoji="1" lang="ja-JP" altLang="en-US" sz="2000" dirty="0"/>
          </a:p>
        </p:txBody>
      </p:sp>
    </p:spTree>
    <p:extLst>
      <p:ext uri="{BB962C8B-B14F-4D97-AF65-F5344CB8AC3E}">
        <p14:creationId xmlns:p14="http://schemas.microsoft.com/office/powerpoint/2010/main" val="1136776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5000"/>
                                        <p:tgtEl>
                                          <p:spTgt spid="4"/>
                                        </p:tgtEl>
                                      </p:cBhvr>
                                    </p:animEffect>
                                  </p:childTnLst>
                                </p:cTn>
                              </p:par>
                              <p:par>
                                <p:cTn id="8" presetID="10" presetClass="entr" presetSubtype="0" fill="hold" grpId="0" nodeType="withEffect">
                                  <p:stCondLst>
                                    <p:cond delay="40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08520" y="-243408"/>
            <a:ext cx="9527776" cy="712879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ローチャート: 論理積ゲート 1"/>
          <p:cNvSpPr/>
          <p:nvPr/>
        </p:nvSpPr>
        <p:spPr>
          <a:xfrm rot="16200000">
            <a:off x="4136387" y="2842676"/>
            <a:ext cx="915443" cy="1107910"/>
          </a:xfrm>
          <a:custGeom>
            <a:avLst/>
            <a:gdLst>
              <a:gd name="connsiteX0" fmla="*/ 0 w 6480722"/>
              <a:gd name="connsiteY0" fmla="*/ 0 h 8208913"/>
              <a:gd name="connsiteX1" fmla="*/ 3240361 w 6480722"/>
              <a:gd name="connsiteY1" fmla="*/ 0 h 8208913"/>
              <a:gd name="connsiteX2" fmla="*/ 6480722 w 6480722"/>
              <a:gd name="connsiteY2" fmla="*/ 4104457 h 8208913"/>
              <a:gd name="connsiteX3" fmla="*/ 3240361 w 6480722"/>
              <a:gd name="connsiteY3" fmla="*/ 8208914 h 8208913"/>
              <a:gd name="connsiteX4" fmla="*/ 0 w 6480722"/>
              <a:gd name="connsiteY4" fmla="*/ 8208913 h 8208913"/>
              <a:gd name="connsiteX5" fmla="*/ 0 w 6480722"/>
              <a:gd name="connsiteY5" fmla="*/ 0 h 8208913"/>
              <a:gd name="connsiteX0" fmla="*/ 0 w 6480722"/>
              <a:gd name="connsiteY0" fmla="*/ 0 h 8208914"/>
              <a:gd name="connsiteX1" fmla="*/ 3240361 w 6480722"/>
              <a:gd name="connsiteY1" fmla="*/ 0 h 8208914"/>
              <a:gd name="connsiteX2" fmla="*/ 6480722 w 6480722"/>
              <a:gd name="connsiteY2" fmla="*/ 4104457 h 8208914"/>
              <a:gd name="connsiteX3" fmla="*/ 3240361 w 6480722"/>
              <a:gd name="connsiteY3" fmla="*/ 8208914 h 8208914"/>
              <a:gd name="connsiteX4" fmla="*/ 0 w 6480722"/>
              <a:gd name="connsiteY4" fmla="*/ 8208913 h 8208914"/>
              <a:gd name="connsiteX5" fmla="*/ 0 w 6480722"/>
              <a:gd name="connsiteY5" fmla="*/ 0 h 8208914"/>
              <a:gd name="connsiteX0" fmla="*/ 0 w 6480762"/>
              <a:gd name="connsiteY0" fmla="*/ 0 h 8208914"/>
              <a:gd name="connsiteX1" fmla="*/ 3283903 w 6480762"/>
              <a:gd name="connsiteY1" fmla="*/ 413657 h 8208914"/>
              <a:gd name="connsiteX2" fmla="*/ 6480722 w 6480762"/>
              <a:gd name="connsiteY2" fmla="*/ 4104457 h 8208914"/>
              <a:gd name="connsiteX3" fmla="*/ 3240361 w 6480762"/>
              <a:gd name="connsiteY3" fmla="*/ 8208914 h 8208914"/>
              <a:gd name="connsiteX4" fmla="*/ 0 w 6480762"/>
              <a:gd name="connsiteY4" fmla="*/ 8208913 h 8208914"/>
              <a:gd name="connsiteX5" fmla="*/ 0 w 6480762"/>
              <a:gd name="connsiteY5" fmla="*/ 0 h 8208914"/>
              <a:gd name="connsiteX0" fmla="*/ 0 w 6484256"/>
              <a:gd name="connsiteY0" fmla="*/ 0 h 8208913"/>
              <a:gd name="connsiteX1" fmla="*/ 3283903 w 6484256"/>
              <a:gd name="connsiteY1" fmla="*/ 413657 h 8208913"/>
              <a:gd name="connsiteX2" fmla="*/ 6480722 w 6484256"/>
              <a:gd name="connsiteY2" fmla="*/ 4104457 h 8208913"/>
              <a:gd name="connsiteX3" fmla="*/ 2848475 w 6484256"/>
              <a:gd name="connsiteY3" fmla="*/ 7446914 h 8208913"/>
              <a:gd name="connsiteX4" fmla="*/ 0 w 6484256"/>
              <a:gd name="connsiteY4" fmla="*/ 8208913 h 8208913"/>
              <a:gd name="connsiteX5" fmla="*/ 0 w 6484256"/>
              <a:gd name="connsiteY5" fmla="*/ 0 h 8208913"/>
              <a:gd name="connsiteX0" fmla="*/ 0 w 6484256"/>
              <a:gd name="connsiteY0" fmla="*/ 0 h 8208913"/>
              <a:gd name="connsiteX1" fmla="*/ 3283903 w 6484256"/>
              <a:gd name="connsiteY1" fmla="*/ 413657 h 8208913"/>
              <a:gd name="connsiteX2" fmla="*/ 6480722 w 6484256"/>
              <a:gd name="connsiteY2" fmla="*/ 4104457 h 8208913"/>
              <a:gd name="connsiteX3" fmla="*/ 2848475 w 6484256"/>
              <a:gd name="connsiteY3" fmla="*/ 7446914 h 8208913"/>
              <a:gd name="connsiteX4" fmla="*/ 0 w 6484256"/>
              <a:gd name="connsiteY4" fmla="*/ 8208913 h 8208913"/>
              <a:gd name="connsiteX5" fmla="*/ 0 w 6484256"/>
              <a:gd name="connsiteY5" fmla="*/ 0 h 8208913"/>
              <a:gd name="connsiteX0" fmla="*/ 0 w 6482591"/>
              <a:gd name="connsiteY0" fmla="*/ 0 h 8208913"/>
              <a:gd name="connsiteX1" fmla="*/ 3175046 w 6482591"/>
              <a:gd name="connsiteY1" fmla="*/ 805546 h 8208913"/>
              <a:gd name="connsiteX2" fmla="*/ 6480722 w 6482591"/>
              <a:gd name="connsiteY2" fmla="*/ 4104457 h 8208913"/>
              <a:gd name="connsiteX3" fmla="*/ 2848475 w 6482591"/>
              <a:gd name="connsiteY3" fmla="*/ 7446914 h 8208913"/>
              <a:gd name="connsiteX4" fmla="*/ 0 w 6482591"/>
              <a:gd name="connsiteY4" fmla="*/ 8208913 h 8208913"/>
              <a:gd name="connsiteX5" fmla="*/ 0 w 6482591"/>
              <a:gd name="connsiteY5" fmla="*/ 0 h 8208913"/>
              <a:gd name="connsiteX0" fmla="*/ 0 w 6482815"/>
              <a:gd name="connsiteY0" fmla="*/ 0 h 8208913"/>
              <a:gd name="connsiteX1" fmla="*/ 3175046 w 6482815"/>
              <a:gd name="connsiteY1" fmla="*/ 805546 h 8208913"/>
              <a:gd name="connsiteX2" fmla="*/ 6480722 w 6482815"/>
              <a:gd name="connsiteY2" fmla="*/ 4104457 h 8208913"/>
              <a:gd name="connsiteX3" fmla="*/ 2848475 w 6482815"/>
              <a:gd name="connsiteY3" fmla="*/ 7446914 h 8208913"/>
              <a:gd name="connsiteX4" fmla="*/ 0 w 6482815"/>
              <a:gd name="connsiteY4" fmla="*/ 8208913 h 8208913"/>
              <a:gd name="connsiteX5" fmla="*/ 0 w 6482815"/>
              <a:gd name="connsiteY5" fmla="*/ 0 h 8208913"/>
              <a:gd name="connsiteX0" fmla="*/ 0 w 6482090"/>
              <a:gd name="connsiteY0" fmla="*/ 0 h 8208913"/>
              <a:gd name="connsiteX1" fmla="*/ 3175046 w 6482090"/>
              <a:gd name="connsiteY1" fmla="*/ 805546 h 8208913"/>
              <a:gd name="connsiteX2" fmla="*/ 6480722 w 6482090"/>
              <a:gd name="connsiteY2" fmla="*/ 4104457 h 8208913"/>
              <a:gd name="connsiteX3" fmla="*/ 2913789 w 6482090"/>
              <a:gd name="connsiteY3" fmla="*/ 7512228 h 8208913"/>
              <a:gd name="connsiteX4" fmla="*/ 0 w 6482090"/>
              <a:gd name="connsiteY4" fmla="*/ 8208913 h 8208913"/>
              <a:gd name="connsiteX5" fmla="*/ 0 w 6482090"/>
              <a:gd name="connsiteY5" fmla="*/ 0 h 8208913"/>
              <a:gd name="connsiteX0" fmla="*/ 0 w 6482090"/>
              <a:gd name="connsiteY0" fmla="*/ 0 h 8208913"/>
              <a:gd name="connsiteX1" fmla="*/ 3175046 w 6482090"/>
              <a:gd name="connsiteY1" fmla="*/ 805546 h 8208913"/>
              <a:gd name="connsiteX2" fmla="*/ 6480722 w 6482090"/>
              <a:gd name="connsiteY2" fmla="*/ 4104457 h 8208913"/>
              <a:gd name="connsiteX3" fmla="*/ 2913789 w 6482090"/>
              <a:gd name="connsiteY3" fmla="*/ 7512228 h 8208913"/>
              <a:gd name="connsiteX4" fmla="*/ 0 w 6482090"/>
              <a:gd name="connsiteY4" fmla="*/ 8208913 h 8208913"/>
              <a:gd name="connsiteX5" fmla="*/ 0 w 6482090"/>
              <a:gd name="connsiteY5" fmla="*/ 0 h 8208913"/>
              <a:gd name="connsiteX0" fmla="*/ 0 w 6480864"/>
              <a:gd name="connsiteY0" fmla="*/ 0 h 8208913"/>
              <a:gd name="connsiteX1" fmla="*/ 3175046 w 6480864"/>
              <a:gd name="connsiteY1" fmla="*/ 805546 h 8208913"/>
              <a:gd name="connsiteX2" fmla="*/ 6480722 w 6480864"/>
              <a:gd name="connsiteY2" fmla="*/ 4104457 h 8208913"/>
              <a:gd name="connsiteX3" fmla="*/ 3262134 w 6480864"/>
              <a:gd name="connsiteY3" fmla="*/ 7338060 h 8208913"/>
              <a:gd name="connsiteX4" fmla="*/ 0 w 6480864"/>
              <a:gd name="connsiteY4" fmla="*/ 8208913 h 8208913"/>
              <a:gd name="connsiteX5" fmla="*/ 0 w 6480864"/>
              <a:gd name="connsiteY5" fmla="*/ 0 h 8208913"/>
              <a:gd name="connsiteX0" fmla="*/ 0 w 6480864"/>
              <a:gd name="connsiteY0" fmla="*/ 0 h 8208913"/>
              <a:gd name="connsiteX1" fmla="*/ 3175046 w 6480864"/>
              <a:gd name="connsiteY1" fmla="*/ 805549 h 8208913"/>
              <a:gd name="connsiteX2" fmla="*/ 6480722 w 6480864"/>
              <a:gd name="connsiteY2" fmla="*/ 4104457 h 8208913"/>
              <a:gd name="connsiteX3" fmla="*/ 3262134 w 6480864"/>
              <a:gd name="connsiteY3" fmla="*/ 7338060 h 8208913"/>
              <a:gd name="connsiteX4" fmla="*/ 0 w 6480864"/>
              <a:gd name="connsiteY4" fmla="*/ 8208913 h 8208913"/>
              <a:gd name="connsiteX5" fmla="*/ 0 w 6480864"/>
              <a:gd name="connsiteY5" fmla="*/ 0 h 8208913"/>
              <a:gd name="connsiteX0" fmla="*/ 0 w 6480864"/>
              <a:gd name="connsiteY0" fmla="*/ 0 h 8208913"/>
              <a:gd name="connsiteX1" fmla="*/ 3175046 w 6480864"/>
              <a:gd name="connsiteY1" fmla="*/ 805549 h 8208913"/>
              <a:gd name="connsiteX2" fmla="*/ 6480722 w 6480864"/>
              <a:gd name="connsiteY2" fmla="*/ 4104457 h 8208913"/>
              <a:gd name="connsiteX3" fmla="*/ 3262134 w 6480864"/>
              <a:gd name="connsiteY3" fmla="*/ 7338060 h 8208913"/>
              <a:gd name="connsiteX4" fmla="*/ 0 w 6480864"/>
              <a:gd name="connsiteY4" fmla="*/ 8208913 h 8208913"/>
              <a:gd name="connsiteX5" fmla="*/ 0 w 6480864"/>
              <a:gd name="connsiteY5" fmla="*/ 0 h 8208913"/>
              <a:gd name="connsiteX0" fmla="*/ 0 w 6480864"/>
              <a:gd name="connsiteY0" fmla="*/ 0 h 8208913"/>
              <a:gd name="connsiteX1" fmla="*/ 3175046 w 6480864"/>
              <a:gd name="connsiteY1" fmla="*/ 805549 h 8208913"/>
              <a:gd name="connsiteX2" fmla="*/ 6480722 w 6480864"/>
              <a:gd name="connsiteY2" fmla="*/ 4104457 h 8208913"/>
              <a:gd name="connsiteX3" fmla="*/ 3262134 w 6480864"/>
              <a:gd name="connsiteY3" fmla="*/ 7338060 h 8208913"/>
              <a:gd name="connsiteX4" fmla="*/ 0 w 6480864"/>
              <a:gd name="connsiteY4" fmla="*/ 8208913 h 8208913"/>
              <a:gd name="connsiteX5" fmla="*/ 0 w 6480864"/>
              <a:gd name="connsiteY5" fmla="*/ 0 h 8208913"/>
              <a:gd name="connsiteX0" fmla="*/ 0 w 6482157"/>
              <a:gd name="connsiteY0" fmla="*/ 0 h 8208913"/>
              <a:gd name="connsiteX1" fmla="*/ 3470020 w 6482157"/>
              <a:gd name="connsiteY1" fmla="*/ 688280 h 8208913"/>
              <a:gd name="connsiteX2" fmla="*/ 6480722 w 6482157"/>
              <a:gd name="connsiteY2" fmla="*/ 4104457 h 8208913"/>
              <a:gd name="connsiteX3" fmla="*/ 3262134 w 6482157"/>
              <a:gd name="connsiteY3" fmla="*/ 7338060 h 8208913"/>
              <a:gd name="connsiteX4" fmla="*/ 0 w 6482157"/>
              <a:gd name="connsiteY4" fmla="*/ 8208913 h 8208913"/>
              <a:gd name="connsiteX5" fmla="*/ 0 w 6482157"/>
              <a:gd name="connsiteY5" fmla="*/ 0 h 8208913"/>
              <a:gd name="connsiteX0" fmla="*/ 0 w 6480779"/>
              <a:gd name="connsiteY0" fmla="*/ 0 h 8208913"/>
              <a:gd name="connsiteX1" fmla="*/ 3470020 w 6480779"/>
              <a:gd name="connsiteY1" fmla="*/ 688280 h 8208913"/>
              <a:gd name="connsiteX2" fmla="*/ 6480722 w 6480779"/>
              <a:gd name="connsiteY2" fmla="*/ 4104457 h 8208913"/>
              <a:gd name="connsiteX3" fmla="*/ 3430692 w 6480779"/>
              <a:gd name="connsiteY3" fmla="*/ 7474876 h 8208913"/>
              <a:gd name="connsiteX4" fmla="*/ 0 w 6480779"/>
              <a:gd name="connsiteY4" fmla="*/ 8208913 h 8208913"/>
              <a:gd name="connsiteX5" fmla="*/ 0 w 6480779"/>
              <a:gd name="connsiteY5" fmla="*/ 0 h 8208913"/>
              <a:gd name="connsiteX0" fmla="*/ 0 w 6480915"/>
              <a:gd name="connsiteY0" fmla="*/ 0 h 8208913"/>
              <a:gd name="connsiteX1" fmla="*/ 3470020 w 6480915"/>
              <a:gd name="connsiteY1" fmla="*/ 688280 h 8208913"/>
              <a:gd name="connsiteX2" fmla="*/ 6480722 w 6480915"/>
              <a:gd name="connsiteY2" fmla="*/ 4104457 h 8208913"/>
              <a:gd name="connsiteX3" fmla="*/ 3557111 w 6480915"/>
              <a:gd name="connsiteY3" fmla="*/ 7298971 h 8208913"/>
              <a:gd name="connsiteX4" fmla="*/ 0 w 6480915"/>
              <a:gd name="connsiteY4" fmla="*/ 8208913 h 8208913"/>
              <a:gd name="connsiteX5" fmla="*/ 0 w 6480915"/>
              <a:gd name="connsiteY5" fmla="*/ 0 h 8208913"/>
              <a:gd name="connsiteX0" fmla="*/ 0 w 6480915"/>
              <a:gd name="connsiteY0" fmla="*/ 0 h 8208913"/>
              <a:gd name="connsiteX1" fmla="*/ 3470020 w 6480915"/>
              <a:gd name="connsiteY1" fmla="*/ 688280 h 8208913"/>
              <a:gd name="connsiteX2" fmla="*/ 6480722 w 6480915"/>
              <a:gd name="connsiteY2" fmla="*/ 4104457 h 8208913"/>
              <a:gd name="connsiteX3" fmla="*/ 3557113 w 6480915"/>
              <a:gd name="connsiteY3" fmla="*/ 7298971 h 8208913"/>
              <a:gd name="connsiteX4" fmla="*/ 0 w 6480915"/>
              <a:gd name="connsiteY4" fmla="*/ 8208913 h 8208913"/>
              <a:gd name="connsiteX5" fmla="*/ 0 w 6480915"/>
              <a:gd name="connsiteY5" fmla="*/ 0 h 8208913"/>
              <a:gd name="connsiteX0" fmla="*/ 0 w 6480915"/>
              <a:gd name="connsiteY0" fmla="*/ 0 h 8208913"/>
              <a:gd name="connsiteX1" fmla="*/ 3470020 w 6480915"/>
              <a:gd name="connsiteY1" fmla="*/ 688280 h 8208913"/>
              <a:gd name="connsiteX2" fmla="*/ 6480722 w 6480915"/>
              <a:gd name="connsiteY2" fmla="*/ 4104457 h 8208913"/>
              <a:gd name="connsiteX3" fmla="*/ 3557113 w 6480915"/>
              <a:gd name="connsiteY3" fmla="*/ 7298971 h 8208913"/>
              <a:gd name="connsiteX4" fmla="*/ 0 w 6480915"/>
              <a:gd name="connsiteY4" fmla="*/ 8208913 h 8208913"/>
              <a:gd name="connsiteX5" fmla="*/ 0 w 6480915"/>
              <a:gd name="connsiteY5" fmla="*/ 0 h 8208913"/>
              <a:gd name="connsiteX0" fmla="*/ 0 w 6481309"/>
              <a:gd name="connsiteY0" fmla="*/ 0 h 8208913"/>
              <a:gd name="connsiteX1" fmla="*/ 3470020 w 6481309"/>
              <a:gd name="connsiteY1" fmla="*/ 688280 h 8208913"/>
              <a:gd name="connsiteX2" fmla="*/ 6480722 w 6481309"/>
              <a:gd name="connsiteY2" fmla="*/ 4104457 h 8208913"/>
              <a:gd name="connsiteX3" fmla="*/ 3618015 w 6481309"/>
              <a:gd name="connsiteY3" fmla="*/ 7357606 h 8208913"/>
              <a:gd name="connsiteX4" fmla="*/ 0 w 6481309"/>
              <a:gd name="connsiteY4" fmla="*/ 8208913 h 8208913"/>
              <a:gd name="connsiteX5" fmla="*/ 0 w 6481309"/>
              <a:gd name="connsiteY5" fmla="*/ 0 h 8208913"/>
              <a:gd name="connsiteX0" fmla="*/ 0 w 6481309"/>
              <a:gd name="connsiteY0" fmla="*/ 0 h 8208913"/>
              <a:gd name="connsiteX1" fmla="*/ 3470020 w 6481309"/>
              <a:gd name="connsiteY1" fmla="*/ 688280 h 8208913"/>
              <a:gd name="connsiteX2" fmla="*/ 6480722 w 6481309"/>
              <a:gd name="connsiteY2" fmla="*/ 4104457 h 8208913"/>
              <a:gd name="connsiteX3" fmla="*/ 3618015 w 6481309"/>
              <a:gd name="connsiteY3" fmla="*/ 7357606 h 8208913"/>
              <a:gd name="connsiteX4" fmla="*/ 0 w 6481309"/>
              <a:gd name="connsiteY4" fmla="*/ 8208913 h 8208913"/>
              <a:gd name="connsiteX5" fmla="*/ 0 w 6481309"/>
              <a:gd name="connsiteY5" fmla="*/ 0 h 8208913"/>
              <a:gd name="connsiteX0" fmla="*/ 0 w 6481309"/>
              <a:gd name="connsiteY0" fmla="*/ 0 h 8208913"/>
              <a:gd name="connsiteX1" fmla="*/ 3470020 w 6481309"/>
              <a:gd name="connsiteY1" fmla="*/ 688280 h 8208913"/>
              <a:gd name="connsiteX2" fmla="*/ 6480722 w 6481309"/>
              <a:gd name="connsiteY2" fmla="*/ 4104457 h 8208913"/>
              <a:gd name="connsiteX3" fmla="*/ 3618015 w 6481309"/>
              <a:gd name="connsiteY3" fmla="*/ 7357606 h 8208913"/>
              <a:gd name="connsiteX4" fmla="*/ 0 w 6481309"/>
              <a:gd name="connsiteY4" fmla="*/ 8208913 h 8208913"/>
              <a:gd name="connsiteX5" fmla="*/ 0 w 6481309"/>
              <a:gd name="connsiteY5" fmla="*/ 0 h 8208913"/>
              <a:gd name="connsiteX0" fmla="*/ 0 w 6480722"/>
              <a:gd name="connsiteY0" fmla="*/ 0 h 8208913"/>
              <a:gd name="connsiteX1" fmla="*/ 3612120 w 6480722"/>
              <a:gd name="connsiteY1" fmla="*/ 590554 h 8208913"/>
              <a:gd name="connsiteX2" fmla="*/ 6480722 w 6480722"/>
              <a:gd name="connsiteY2" fmla="*/ 4104457 h 8208913"/>
              <a:gd name="connsiteX3" fmla="*/ 3618015 w 6480722"/>
              <a:gd name="connsiteY3" fmla="*/ 7357606 h 8208913"/>
              <a:gd name="connsiteX4" fmla="*/ 0 w 6480722"/>
              <a:gd name="connsiteY4" fmla="*/ 8208913 h 8208913"/>
              <a:gd name="connsiteX5" fmla="*/ 0 w 648072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6 h 8208913"/>
              <a:gd name="connsiteX4" fmla="*/ 0 w 6480892"/>
              <a:gd name="connsiteY4" fmla="*/ 8208913 h 8208913"/>
              <a:gd name="connsiteX5" fmla="*/ 0 w 648089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6 h 8208913"/>
              <a:gd name="connsiteX4" fmla="*/ 0 w 6480892"/>
              <a:gd name="connsiteY4" fmla="*/ 8208913 h 8208913"/>
              <a:gd name="connsiteX5" fmla="*/ 0 w 648089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7 h 8208913"/>
              <a:gd name="connsiteX4" fmla="*/ 0 w 6480892"/>
              <a:gd name="connsiteY4" fmla="*/ 8208913 h 8208913"/>
              <a:gd name="connsiteX5" fmla="*/ 0 w 648089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7 h 8208913"/>
              <a:gd name="connsiteX4" fmla="*/ 0 w 6480892"/>
              <a:gd name="connsiteY4" fmla="*/ 8208913 h 8208913"/>
              <a:gd name="connsiteX5" fmla="*/ 0 w 648089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7 h 8208913"/>
              <a:gd name="connsiteX4" fmla="*/ 0 w 6480892"/>
              <a:gd name="connsiteY4" fmla="*/ 8208913 h 8208913"/>
              <a:gd name="connsiteX5" fmla="*/ 0 w 6480892"/>
              <a:gd name="connsiteY5" fmla="*/ 0 h 8208913"/>
              <a:gd name="connsiteX0" fmla="*/ 0 w 6480892"/>
              <a:gd name="connsiteY0" fmla="*/ 0 h 8208913"/>
              <a:gd name="connsiteX1" fmla="*/ 3673021 w 6480892"/>
              <a:gd name="connsiteY1" fmla="*/ 571009 h 8208913"/>
              <a:gd name="connsiteX2" fmla="*/ 6480722 w 6480892"/>
              <a:gd name="connsiteY2" fmla="*/ 4104457 h 8208913"/>
              <a:gd name="connsiteX3" fmla="*/ 3618015 w 6480892"/>
              <a:gd name="connsiteY3" fmla="*/ 7357607 h 8208913"/>
              <a:gd name="connsiteX4" fmla="*/ 0 w 6480892"/>
              <a:gd name="connsiteY4" fmla="*/ 8208913 h 8208913"/>
              <a:gd name="connsiteX5" fmla="*/ 0 w 6480892"/>
              <a:gd name="connsiteY5" fmla="*/ 0 h 8208913"/>
              <a:gd name="connsiteX0" fmla="*/ 0 w 6480788"/>
              <a:gd name="connsiteY0" fmla="*/ 0 h 8208913"/>
              <a:gd name="connsiteX1" fmla="*/ 3652721 w 6480788"/>
              <a:gd name="connsiteY1" fmla="*/ 727369 h 8208913"/>
              <a:gd name="connsiteX2" fmla="*/ 6480722 w 6480788"/>
              <a:gd name="connsiteY2" fmla="*/ 4104457 h 8208913"/>
              <a:gd name="connsiteX3" fmla="*/ 3618015 w 6480788"/>
              <a:gd name="connsiteY3" fmla="*/ 7357607 h 8208913"/>
              <a:gd name="connsiteX4" fmla="*/ 0 w 6480788"/>
              <a:gd name="connsiteY4" fmla="*/ 8208913 h 8208913"/>
              <a:gd name="connsiteX5" fmla="*/ 0 w 6480788"/>
              <a:gd name="connsiteY5" fmla="*/ 0 h 8208913"/>
              <a:gd name="connsiteX0" fmla="*/ 0 w 6480782"/>
              <a:gd name="connsiteY0" fmla="*/ 0 h 8208913"/>
              <a:gd name="connsiteX1" fmla="*/ 3571521 w 6480782"/>
              <a:gd name="connsiteY1" fmla="*/ 883729 h 8208913"/>
              <a:gd name="connsiteX2" fmla="*/ 6480722 w 6480782"/>
              <a:gd name="connsiteY2" fmla="*/ 4104457 h 8208913"/>
              <a:gd name="connsiteX3" fmla="*/ 3618015 w 6480782"/>
              <a:gd name="connsiteY3" fmla="*/ 7357607 h 8208913"/>
              <a:gd name="connsiteX4" fmla="*/ 0 w 6480782"/>
              <a:gd name="connsiteY4" fmla="*/ 8208913 h 8208913"/>
              <a:gd name="connsiteX5" fmla="*/ 0 w 6480782"/>
              <a:gd name="connsiteY5" fmla="*/ 0 h 8208913"/>
              <a:gd name="connsiteX0" fmla="*/ 0 w 6481289"/>
              <a:gd name="connsiteY0" fmla="*/ 0 h 8208913"/>
              <a:gd name="connsiteX1" fmla="*/ 3571521 w 6481289"/>
              <a:gd name="connsiteY1" fmla="*/ 883729 h 8208913"/>
              <a:gd name="connsiteX2" fmla="*/ 6480722 w 6481289"/>
              <a:gd name="connsiteY2" fmla="*/ 4104457 h 8208913"/>
              <a:gd name="connsiteX3" fmla="*/ 3455616 w 6481289"/>
              <a:gd name="connsiteY3" fmla="*/ 7103522 h 8208913"/>
              <a:gd name="connsiteX4" fmla="*/ 0 w 6481289"/>
              <a:gd name="connsiteY4" fmla="*/ 8208913 h 8208913"/>
              <a:gd name="connsiteX5" fmla="*/ 0 w 6481289"/>
              <a:gd name="connsiteY5" fmla="*/ 0 h 8208913"/>
              <a:gd name="connsiteX0" fmla="*/ 0 w 6481289"/>
              <a:gd name="connsiteY0" fmla="*/ 0 h 8208913"/>
              <a:gd name="connsiteX1" fmla="*/ 3571521 w 6481289"/>
              <a:gd name="connsiteY1" fmla="*/ 883729 h 8208913"/>
              <a:gd name="connsiteX2" fmla="*/ 6480722 w 6481289"/>
              <a:gd name="connsiteY2" fmla="*/ 4104457 h 8208913"/>
              <a:gd name="connsiteX3" fmla="*/ 3455616 w 6481289"/>
              <a:gd name="connsiteY3" fmla="*/ 7103522 h 8208913"/>
              <a:gd name="connsiteX4" fmla="*/ 0 w 6481289"/>
              <a:gd name="connsiteY4" fmla="*/ 8208913 h 8208913"/>
              <a:gd name="connsiteX5" fmla="*/ 0 w 6481289"/>
              <a:gd name="connsiteY5" fmla="*/ 0 h 8208913"/>
              <a:gd name="connsiteX0" fmla="*/ 0 w 6481289"/>
              <a:gd name="connsiteY0" fmla="*/ 0 h 8208913"/>
              <a:gd name="connsiteX1" fmla="*/ 3571521 w 6481289"/>
              <a:gd name="connsiteY1" fmla="*/ 883729 h 8208913"/>
              <a:gd name="connsiteX2" fmla="*/ 6480722 w 6481289"/>
              <a:gd name="connsiteY2" fmla="*/ 4104457 h 8208913"/>
              <a:gd name="connsiteX3" fmla="*/ 3455616 w 6481289"/>
              <a:gd name="connsiteY3" fmla="*/ 7103522 h 8208913"/>
              <a:gd name="connsiteX4" fmla="*/ 0 w 6481289"/>
              <a:gd name="connsiteY4" fmla="*/ 8208913 h 8208913"/>
              <a:gd name="connsiteX5" fmla="*/ 0 w 6481289"/>
              <a:gd name="connsiteY5" fmla="*/ 0 h 8208913"/>
              <a:gd name="connsiteX0" fmla="*/ 0 w 6480969"/>
              <a:gd name="connsiteY0" fmla="*/ 0 h 8208913"/>
              <a:gd name="connsiteX1" fmla="*/ 3571521 w 6480969"/>
              <a:gd name="connsiteY1" fmla="*/ 883729 h 8208913"/>
              <a:gd name="connsiteX2" fmla="*/ 6480722 w 6480969"/>
              <a:gd name="connsiteY2" fmla="*/ 4104457 h 8208913"/>
              <a:gd name="connsiteX3" fmla="*/ 3496215 w 6480969"/>
              <a:gd name="connsiteY3" fmla="*/ 7220792 h 8208913"/>
              <a:gd name="connsiteX4" fmla="*/ 0 w 6480969"/>
              <a:gd name="connsiteY4" fmla="*/ 8208913 h 8208913"/>
              <a:gd name="connsiteX5" fmla="*/ 0 w 6480969"/>
              <a:gd name="connsiteY5" fmla="*/ 0 h 8208913"/>
              <a:gd name="connsiteX0" fmla="*/ 0 w 6480969"/>
              <a:gd name="connsiteY0" fmla="*/ 0 h 8208913"/>
              <a:gd name="connsiteX1" fmla="*/ 3571521 w 6480969"/>
              <a:gd name="connsiteY1" fmla="*/ 883729 h 8208913"/>
              <a:gd name="connsiteX2" fmla="*/ 6480722 w 6480969"/>
              <a:gd name="connsiteY2" fmla="*/ 4104457 h 8208913"/>
              <a:gd name="connsiteX3" fmla="*/ 3496215 w 6480969"/>
              <a:gd name="connsiteY3" fmla="*/ 7220792 h 8208913"/>
              <a:gd name="connsiteX4" fmla="*/ 0 w 6480969"/>
              <a:gd name="connsiteY4" fmla="*/ 8208913 h 8208913"/>
              <a:gd name="connsiteX5" fmla="*/ 0 w 6480969"/>
              <a:gd name="connsiteY5" fmla="*/ 0 h 8208913"/>
              <a:gd name="connsiteX0" fmla="*/ 0 w 6480969"/>
              <a:gd name="connsiteY0" fmla="*/ 0 h 8208913"/>
              <a:gd name="connsiteX1" fmla="*/ 3571521 w 6480969"/>
              <a:gd name="connsiteY1" fmla="*/ 883730 h 8208913"/>
              <a:gd name="connsiteX2" fmla="*/ 6480722 w 6480969"/>
              <a:gd name="connsiteY2" fmla="*/ 4104457 h 8208913"/>
              <a:gd name="connsiteX3" fmla="*/ 3496215 w 6480969"/>
              <a:gd name="connsiteY3" fmla="*/ 7220792 h 8208913"/>
              <a:gd name="connsiteX4" fmla="*/ 0 w 6480969"/>
              <a:gd name="connsiteY4" fmla="*/ 8208913 h 8208913"/>
              <a:gd name="connsiteX5" fmla="*/ 0 w 6480969"/>
              <a:gd name="connsiteY5" fmla="*/ 0 h 8208913"/>
              <a:gd name="connsiteX0" fmla="*/ 0 w 6480969"/>
              <a:gd name="connsiteY0" fmla="*/ 0 h 8208913"/>
              <a:gd name="connsiteX1" fmla="*/ 3571521 w 6480969"/>
              <a:gd name="connsiteY1" fmla="*/ 883730 h 8208913"/>
              <a:gd name="connsiteX2" fmla="*/ 6480722 w 6480969"/>
              <a:gd name="connsiteY2" fmla="*/ 4104457 h 8208913"/>
              <a:gd name="connsiteX3" fmla="*/ 3496215 w 6480969"/>
              <a:gd name="connsiteY3" fmla="*/ 7220792 h 8208913"/>
              <a:gd name="connsiteX4" fmla="*/ 0 w 6480969"/>
              <a:gd name="connsiteY4" fmla="*/ 8208913 h 8208913"/>
              <a:gd name="connsiteX5" fmla="*/ 0 w 6480969"/>
              <a:gd name="connsiteY5" fmla="*/ 0 h 8208913"/>
              <a:gd name="connsiteX0" fmla="*/ 0 w 6481131"/>
              <a:gd name="connsiteY0" fmla="*/ 0 h 8208913"/>
              <a:gd name="connsiteX1" fmla="*/ 3591820 w 6481131"/>
              <a:gd name="connsiteY1" fmla="*/ 766460 h 8208913"/>
              <a:gd name="connsiteX2" fmla="*/ 6480722 w 6481131"/>
              <a:gd name="connsiteY2" fmla="*/ 4104457 h 8208913"/>
              <a:gd name="connsiteX3" fmla="*/ 3496215 w 6481131"/>
              <a:gd name="connsiteY3" fmla="*/ 7220792 h 8208913"/>
              <a:gd name="connsiteX4" fmla="*/ 0 w 6481131"/>
              <a:gd name="connsiteY4" fmla="*/ 8208913 h 8208913"/>
              <a:gd name="connsiteX5" fmla="*/ 0 w 6481131"/>
              <a:gd name="connsiteY5" fmla="*/ 0 h 8208913"/>
              <a:gd name="connsiteX0" fmla="*/ 0 w 6481131"/>
              <a:gd name="connsiteY0" fmla="*/ 0 h 8208913"/>
              <a:gd name="connsiteX1" fmla="*/ 3591820 w 6481131"/>
              <a:gd name="connsiteY1" fmla="*/ 590555 h 8208913"/>
              <a:gd name="connsiteX2" fmla="*/ 6480722 w 6481131"/>
              <a:gd name="connsiteY2" fmla="*/ 4104457 h 8208913"/>
              <a:gd name="connsiteX3" fmla="*/ 3496215 w 6481131"/>
              <a:gd name="connsiteY3" fmla="*/ 7220792 h 8208913"/>
              <a:gd name="connsiteX4" fmla="*/ 0 w 6481131"/>
              <a:gd name="connsiteY4" fmla="*/ 8208913 h 8208913"/>
              <a:gd name="connsiteX5" fmla="*/ 0 w 6481131"/>
              <a:gd name="connsiteY5" fmla="*/ 0 h 8208913"/>
              <a:gd name="connsiteX0" fmla="*/ 0 w 6481131"/>
              <a:gd name="connsiteY0" fmla="*/ 0 h 8208913"/>
              <a:gd name="connsiteX1" fmla="*/ 3591820 w 6481131"/>
              <a:gd name="connsiteY1" fmla="*/ 590555 h 8208913"/>
              <a:gd name="connsiteX2" fmla="*/ 6480722 w 6481131"/>
              <a:gd name="connsiteY2" fmla="*/ 4104457 h 8208913"/>
              <a:gd name="connsiteX3" fmla="*/ 3496217 w 6481131"/>
              <a:gd name="connsiteY3" fmla="*/ 7220793 h 8208913"/>
              <a:gd name="connsiteX4" fmla="*/ 0 w 6481131"/>
              <a:gd name="connsiteY4" fmla="*/ 8208913 h 8208913"/>
              <a:gd name="connsiteX5" fmla="*/ 0 w 6481131"/>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0 w 6480732"/>
              <a:gd name="connsiteY3" fmla="*/ 7416244 h 8208913"/>
              <a:gd name="connsiteX4" fmla="*/ 0 w 6480732"/>
              <a:gd name="connsiteY4" fmla="*/ 8208913 h 8208913"/>
              <a:gd name="connsiteX5" fmla="*/ 0 w 6480732"/>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0 w 6480732"/>
              <a:gd name="connsiteY3" fmla="*/ 7416244 h 8208913"/>
              <a:gd name="connsiteX4" fmla="*/ 0 w 6480732"/>
              <a:gd name="connsiteY4" fmla="*/ 8208913 h 8208913"/>
              <a:gd name="connsiteX5" fmla="*/ 0 w 6480732"/>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0 w 6480732"/>
              <a:gd name="connsiteY3" fmla="*/ 7416244 h 8208913"/>
              <a:gd name="connsiteX4" fmla="*/ 0 w 6480732"/>
              <a:gd name="connsiteY4" fmla="*/ 8208913 h 8208913"/>
              <a:gd name="connsiteX5" fmla="*/ 0 w 6480732"/>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3 w 6480732"/>
              <a:gd name="connsiteY3" fmla="*/ 7416247 h 8208913"/>
              <a:gd name="connsiteX4" fmla="*/ 0 w 6480732"/>
              <a:gd name="connsiteY4" fmla="*/ 8208913 h 8208913"/>
              <a:gd name="connsiteX5" fmla="*/ 0 w 6480732"/>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3 w 6480732"/>
              <a:gd name="connsiteY3" fmla="*/ 7416247 h 8208913"/>
              <a:gd name="connsiteX4" fmla="*/ 0 w 6480732"/>
              <a:gd name="connsiteY4" fmla="*/ 8208913 h 8208913"/>
              <a:gd name="connsiteX5" fmla="*/ 0 w 6480732"/>
              <a:gd name="connsiteY5" fmla="*/ 0 h 8208913"/>
              <a:gd name="connsiteX0" fmla="*/ 0 w 6480732"/>
              <a:gd name="connsiteY0" fmla="*/ 0 h 8208913"/>
              <a:gd name="connsiteX1" fmla="*/ 3591820 w 6480732"/>
              <a:gd name="connsiteY1" fmla="*/ 590555 h 8208913"/>
              <a:gd name="connsiteX2" fmla="*/ 6480722 w 6480732"/>
              <a:gd name="connsiteY2" fmla="*/ 4104457 h 8208913"/>
              <a:gd name="connsiteX3" fmla="*/ 3577423 w 6480732"/>
              <a:gd name="connsiteY3" fmla="*/ 7416247 h 8208913"/>
              <a:gd name="connsiteX4" fmla="*/ 0 w 6480732"/>
              <a:gd name="connsiteY4" fmla="*/ 8208913 h 8208913"/>
              <a:gd name="connsiteX5" fmla="*/ 0 w 6480732"/>
              <a:gd name="connsiteY5" fmla="*/ 0 h 8208913"/>
              <a:gd name="connsiteX0" fmla="*/ 0 w 6480729"/>
              <a:gd name="connsiteY0" fmla="*/ 0 h 8208913"/>
              <a:gd name="connsiteX1" fmla="*/ 3591820 w 6480729"/>
              <a:gd name="connsiteY1" fmla="*/ 590555 h 8208913"/>
              <a:gd name="connsiteX2" fmla="*/ 6480722 w 6480729"/>
              <a:gd name="connsiteY2" fmla="*/ 4104457 h 8208913"/>
              <a:gd name="connsiteX3" fmla="*/ 3577423 w 6480729"/>
              <a:gd name="connsiteY3" fmla="*/ 7416247 h 8208913"/>
              <a:gd name="connsiteX4" fmla="*/ 0 w 6480729"/>
              <a:gd name="connsiteY4" fmla="*/ 8208913 h 8208913"/>
              <a:gd name="connsiteX5" fmla="*/ 0 w 6480729"/>
              <a:gd name="connsiteY5" fmla="*/ 0 h 8208913"/>
              <a:gd name="connsiteX0" fmla="*/ 0 w 6480731"/>
              <a:gd name="connsiteY0" fmla="*/ 0 h 8208913"/>
              <a:gd name="connsiteX1" fmla="*/ 3591820 w 6480731"/>
              <a:gd name="connsiteY1" fmla="*/ 590555 h 8208913"/>
              <a:gd name="connsiteX2" fmla="*/ 6480722 w 6480731"/>
              <a:gd name="connsiteY2" fmla="*/ 4104457 h 8208913"/>
              <a:gd name="connsiteX3" fmla="*/ 3577423 w 6480731"/>
              <a:gd name="connsiteY3" fmla="*/ 7416247 h 8208913"/>
              <a:gd name="connsiteX4" fmla="*/ 0 w 6480731"/>
              <a:gd name="connsiteY4" fmla="*/ 8208913 h 8208913"/>
              <a:gd name="connsiteX5" fmla="*/ 0 w 6480731"/>
              <a:gd name="connsiteY5" fmla="*/ 0 h 8208913"/>
              <a:gd name="connsiteX0" fmla="*/ 0 w 6480772"/>
              <a:gd name="connsiteY0" fmla="*/ 0 h 8208913"/>
              <a:gd name="connsiteX1" fmla="*/ 3529817 w 6480772"/>
              <a:gd name="connsiteY1" fmla="*/ 667519 h 8208913"/>
              <a:gd name="connsiteX2" fmla="*/ 6480722 w 6480772"/>
              <a:gd name="connsiteY2" fmla="*/ 4104457 h 8208913"/>
              <a:gd name="connsiteX3" fmla="*/ 3577423 w 6480772"/>
              <a:gd name="connsiteY3" fmla="*/ 7416247 h 8208913"/>
              <a:gd name="connsiteX4" fmla="*/ 0 w 6480772"/>
              <a:gd name="connsiteY4" fmla="*/ 8208913 h 8208913"/>
              <a:gd name="connsiteX5" fmla="*/ 0 w 6480772"/>
              <a:gd name="connsiteY5" fmla="*/ 0 h 8208913"/>
              <a:gd name="connsiteX0" fmla="*/ 0 w 6480826"/>
              <a:gd name="connsiteY0" fmla="*/ 0 h 8208913"/>
              <a:gd name="connsiteX1" fmla="*/ 3509149 w 6480826"/>
              <a:gd name="connsiteY1" fmla="*/ 744483 h 8208913"/>
              <a:gd name="connsiteX2" fmla="*/ 6480722 w 6480826"/>
              <a:gd name="connsiteY2" fmla="*/ 4104457 h 8208913"/>
              <a:gd name="connsiteX3" fmla="*/ 3577423 w 6480826"/>
              <a:gd name="connsiteY3" fmla="*/ 7416247 h 8208913"/>
              <a:gd name="connsiteX4" fmla="*/ 0 w 6480826"/>
              <a:gd name="connsiteY4" fmla="*/ 8208913 h 8208913"/>
              <a:gd name="connsiteX5" fmla="*/ 0 w 6480826"/>
              <a:gd name="connsiteY5" fmla="*/ 0 h 8208913"/>
              <a:gd name="connsiteX0" fmla="*/ 0 w 6480826"/>
              <a:gd name="connsiteY0" fmla="*/ 0 h 8208913"/>
              <a:gd name="connsiteX1" fmla="*/ 3509149 w 6480826"/>
              <a:gd name="connsiteY1" fmla="*/ 744483 h 8208913"/>
              <a:gd name="connsiteX2" fmla="*/ 6480722 w 6480826"/>
              <a:gd name="connsiteY2" fmla="*/ 4104457 h 8208913"/>
              <a:gd name="connsiteX3" fmla="*/ 3577423 w 6480826"/>
              <a:gd name="connsiteY3" fmla="*/ 7416247 h 8208913"/>
              <a:gd name="connsiteX4" fmla="*/ 0 w 6480826"/>
              <a:gd name="connsiteY4" fmla="*/ 8208913 h 8208913"/>
              <a:gd name="connsiteX5" fmla="*/ 0 w 6480826"/>
              <a:gd name="connsiteY5" fmla="*/ 0 h 8208913"/>
              <a:gd name="connsiteX0" fmla="*/ 0 w 6480826"/>
              <a:gd name="connsiteY0" fmla="*/ 0 h 8208913"/>
              <a:gd name="connsiteX1" fmla="*/ 3509149 w 6480826"/>
              <a:gd name="connsiteY1" fmla="*/ 840687 h 8208913"/>
              <a:gd name="connsiteX2" fmla="*/ 6480722 w 6480826"/>
              <a:gd name="connsiteY2" fmla="*/ 4104457 h 8208913"/>
              <a:gd name="connsiteX3" fmla="*/ 3577423 w 6480826"/>
              <a:gd name="connsiteY3" fmla="*/ 7416247 h 8208913"/>
              <a:gd name="connsiteX4" fmla="*/ 0 w 6480826"/>
              <a:gd name="connsiteY4" fmla="*/ 8208913 h 8208913"/>
              <a:gd name="connsiteX5" fmla="*/ 0 w 6480826"/>
              <a:gd name="connsiteY5" fmla="*/ 0 h 8208913"/>
              <a:gd name="connsiteX0" fmla="*/ 0 w 6480826"/>
              <a:gd name="connsiteY0" fmla="*/ 0 h 8208913"/>
              <a:gd name="connsiteX1" fmla="*/ 3509149 w 6480826"/>
              <a:gd name="connsiteY1" fmla="*/ 840687 h 8208913"/>
              <a:gd name="connsiteX2" fmla="*/ 6480722 w 6480826"/>
              <a:gd name="connsiteY2" fmla="*/ 4104457 h 8208913"/>
              <a:gd name="connsiteX3" fmla="*/ 3577423 w 6480826"/>
              <a:gd name="connsiteY3" fmla="*/ 7416247 h 8208913"/>
              <a:gd name="connsiteX4" fmla="*/ 0 w 6480826"/>
              <a:gd name="connsiteY4" fmla="*/ 8208913 h 8208913"/>
              <a:gd name="connsiteX5" fmla="*/ 0 w 6480826"/>
              <a:gd name="connsiteY5" fmla="*/ 0 h 8208913"/>
              <a:gd name="connsiteX0" fmla="*/ 0 w 6480771"/>
              <a:gd name="connsiteY0" fmla="*/ 0 h 8208913"/>
              <a:gd name="connsiteX1" fmla="*/ 3509149 w 6480771"/>
              <a:gd name="connsiteY1" fmla="*/ 840687 h 8208913"/>
              <a:gd name="connsiteX2" fmla="*/ 6480722 w 6480771"/>
              <a:gd name="connsiteY2" fmla="*/ 4104457 h 8208913"/>
              <a:gd name="connsiteX3" fmla="*/ 3556756 w 6480771"/>
              <a:gd name="connsiteY3" fmla="*/ 7339284 h 8208913"/>
              <a:gd name="connsiteX4" fmla="*/ 0 w 6480771"/>
              <a:gd name="connsiteY4" fmla="*/ 8208913 h 8208913"/>
              <a:gd name="connsiteX5" fmla="*/ 0 w 6480771"/>
              <a:gd name="connsiteY5" fmla="*/ 0 h 8208913"/>
              <a:gd name="connsiteX0" fmla="*/ 0 w 6480771"/>
              <a:gd name="connsiteY0" fmla="*/ 0 h 8228154"/>
              <a:gd name="connsiteX1" fmla="*/ 3509149 w 6480771"/>
              <a:gd name="connsiteY1" fmla="*/ 840687 h 8228154"/>
              <a:gd name="connsiteX2" fmla="*/ 6480722 w 6480771"/>
              <a:gd name="connsiteY2" fmla="*/ 4104457 h 8228154"/>
              <a:gd name="connsiteX3" fmla="*/ 3556756 w 6480771"/>
              <a:gd name="connsiteY3" fmla="*/ 7339284 h 8228154"/>
              <a:gd name="connsiteX4" fmla="*/ 0 w 6480771"/>
              <a:gd name="connsiteY4" fmla="*/ 8228154 h 8228154"/>
              <a:gd name="connsiteX5" fmla="*/ 0 w 6480771"/>
              <a:gd name="connsiteY5" fmla="*/ 0 h 8228154"/>
              <a:gd name="connsiteX0" fmla="*/ 0 w 6480771"/>
              <a:gd name="connsiteY0" fmla="*/ 0 h 8228154"/>
              <a:gd name="connsiteX1" fmla="*/ 3509149 w 6480771"/>
              <a:gd name="connsiteY1" fmla="*/ 840687 h 8228154"/>
              <a:gd name="connsiteX2" fmla="*/ 6480722 w 6480771"/>
              <a:gd name="connsiteY2" fmla="*/ 4104457 h 8228154"/>
              <a:gd name="connsiteX3" fmla="*/ 3556756 w 6480771"/>
              <a:gd name="connsiteY3" fmla="*/ 7339284 h 8228154"/>
              <a:gd name="connsiteX4" fmla="*/ 0 w 6480771"/>
              <a:gd name="connsiteY4" fmla="*/ 8228154 h 8228154"/>
              <a:gd name="connsiteX5" fmla="*/ 0 w 6480771"/>
              <a:gd name="connsiteY5" fmla="*/ 0 h 8228154"/>
              <a:gd name="connsiteX0" fmla="*/ 0 w 6480771"/>
              <a:gd name="connsiteY0" fmla="*/ 0 h 8112709"/>
              <a:gd name="connsiteX1" fmla="*/ 3509149 w 6480771"/>
              <a:gd name="connsiteY1" fmla="*/ 840687 h 8112709"/>
              <a:gd name="connsiteX2" fmla="*/ 6480722 w 6480771"/>
              <a:gd name="connsiteY2" fmla="*/ 4104457 h 8112709"/>
              <a:gd name="connsiteX3" fmla="*/ 3556756 w 6480771"/>
              <a:gd name="connsiteY3" fmla="*/ 7339284 h 8112709"/>
              <a:gd name="connsiteX4" fmla="*/ 0 w 6480771"/>
              <a:gd name="connsiteY4" fmla="*/ 8112709 h 8112709"/>
              <a:gd name="connsiteX5" fmla="*/ 0 w 6480771"/>
              <a:gd name="connsiteY5" fmla="*/ 0 h 8112709"/>
              <a:gd name="connsiteX0" fmla="*/ 0 w 6480771"/>
              <a:gd name="connsiteY0" fmla="*/ 0 h 8112709"/>
              <a:gd name="connsiteX1" fmla="*/ 3509149 w 6480771"/>
              <a:gd name="connsiteY1" fmla="*/ 840687 h 8112709"/>
              <a:gd name="connsiteX2" fmla="*/ 6480722 w 6480771"/>
              <a:gd name="connsiteY2" fmla="*/ 4104457 h 8112709"/>
              <a:gd name="connsiteX3" fmla="*/ 3556756 w 6480771"/>
              <a:gd name="connsiteY3" fmla="*/ 7339284 h 8112709"/>
              <a:gd name="connsiteX4" fmla="*/ 0 w 6480771"/>
              <a:gd name="connsiteY4" fmla="*/ 8112709 h 8112709"/>
              <a:gd name="connsiteX5" fmla="*/ 0 w 6480771"/>
              <a:gd name="connsiteY5" fmla="*/ 0 h 8112709"/>
              <a:gd name="connsiteX0" fmla="*/ 0 w 6480771"/>
              <a:gd name="connsiteY0" fmla="*/ 0 h 8112709"/>
              <a:gd name="connsiteX1" fmla="*/ 3509149 w 6480771"/>
              <a:gd name="connsiteY1" fmla="*/ 840687 h 8112709"/>
              <a:gd name="connsiteX2" fmla="*/ 6480722 w 6480771"/>
              <a:gd name="connsiteY2" fmla="*/ 4104457 h 8112709"/>
              <a:gd name="connsiteX3" fmla="*/ 3556756 w 6480771"/>
              <a:gd name="connsiteY3" fmla="*/ 7339284 h 8112709"/>
              <a:gd name="connsiteX4" fmla="*/ 0 w 6480771"/>
              <a:gd name="connsiteY4" fmla="*/ 8112709 h 8112709"/>
              <a:gd name="connsiteX5" fmla="*/ 0 w 6480771"/>
              <a:gd name="connsiteY5" fmla="*/ 0 h 8112709"/>
              <a:gd name="connsiteX0" fmla="*/ 0 w 6480771"/>
              <a:gd name="connsiteY0" fmla="*/ 0 h 8112709"/>
              <a:gd name="connsiteX1" fmla="*/ 3509149 w 6480771"/>
              <a:gd name="connsiteY1" fmla="*/ 840687 h 8112709"/>
              <a:gd name="connsiteX2" fmla="*/ 6480722 w 6480771"/>
              <a:gd name="connsiteY2" fmla="*/ 4104457 h 8112709"/>
              <a:gd name="connsiteX3" fmla="*/ 3556756 w 6480771"/>
              <a:gd name="connsiteY3" fmla="*/ 7339284 h 8112709"/>
              <a:gd name="connsiteX4" fmla="*/ 0 w 6480771"/>
              <a:gd name="connsiteY4" fmla="*/ 8112709 h 8112709"/>
              <a:gd name="connsiteX5" fmla="*/ 0 w 6480771"/>
              <a:gd name="connsiteY5" fmla="*/ 0 h 8112709"/>
              <a:gd name="connsiteX0" fmla="*/ 0 w 6480771"/>
              <a:gd name="connsiteY0" fmla="*/ 0 h 8035745"/>
              <a:gd name="connsiteX1" fmla="*/ 3509149 w 6480771"/>
              <a:gd name="connsiteY1" fmla="*/ 763723 h 8035745"/>
              <a:gd name="connsiteX2" fmla="*/ 6480722 w 6480771"/>
              <a:gd name="connsiteY2" fmla="*/ 4027493 h 8035745"/>
              <a:gd name="connsiteX3" fmla="*/ 3556756 w 6480771"/>
              <a:gd name="connsiteY3" fmla="*/ 7262320 h 8035745"/>
              <a:gd name="connsiteX4" fmla="*/ 0 w 6480771"/>
              <a:gd name="connsiteY4" fmla="*/ 8035745 h 8035745"/>
              <a:gd name="connsiteX5" fmla="*/ 0 w 6480771"/>
              <a:gd name="connsiteY5" fmla="*/ 0 h 8035745"/>
              <a:gd name="connsiteX0" fmla="*/ 0 w 6480771"/>
              <a:gd name="connsiteY0" fmla="*/ 0 h 8035745"/>
              <a:gd name="connsiteX1" fmla="*/ 3509149 w 6480771"/>
              <a:gd name="connsiteY1" fmla="*/ 763723 h 8035745"/>
              <a:gd name="connsiteX2" fmla="*/ 6480722 w 6480771"/>
              <a:gd name="connsiteY2" fmla="*/ 4027493 h 8035745"/>
              <a:gd name="connsiteX3" fmla="*/ 3556756 w 6480771"/>
              <a:gd name="connsiteY3" fmla="*/ 7262320 h 8035745"/>
              <a:gd name="connsiteX4" fmla="*/ 0 w 6480771"/>
              <a:gd name="connsiteY4" fmla="*/ 8035745 h 8035745"/>
              <a:gd name="connsiteX5" fmla="*/ 0 w 6480771"/>
              <a:gd name="connsiteY5" fmla="*/ 0 h 8035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0771" h="8035745">
                <a:moveTo>
                  <a:pt x="0" y="0"/>
                </a:moveTo>
                <a:cubicBezTo>
                  <a:pt x="1239345" y="75499"/>
                  <a:pt x="2230675" y="223704"/>
                  <a:pt x="3509149" y="763723"/>
                </a:cubicBezTo>
                <a:cubicBezTo>
                  <a:pt x="5932329" y="2072063"/>
                  <a:pt x="6472788" y="2944394"/>
                  <a:pt x="6480722" y="4027493"/>
                </a:cubicBezTo>
                <a:cubicBezTo>
                  <a:pt x="6488656" y="5110592"/>
                  <a:pt x="5550026" y="6351461"/>
                  <a:pt x="3556756" y="7262320"/>
                </a:cubicBezTo>
                <a:cubicBezTo>
                  <a:pt x="2127444" y="7761093"/>
                  <a:pt x="1309710" y="7944080"/>
                  <a:pt x="0" y="8035745"/>
                </a:cubicBezTo>
                <a:lnTo>
                  <a:pt x="0" y="0"/>
                </a:lnTo>
                <a:close/>
              </a:path>
            </a:pathLst>
          </a:custGeom>
          <a:solidFill>
            <a:srgbClr val="FFFF99"/>
          </a:soli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p:nvSpPr>
        <p:spPr>
          <a:xfrm>
            <a:off x="4193957" y="3284984"/>
            <a:ext cx="828093" cy="400110"/>
          </a:xfrm>
          <a:prstGeom prst="rect">
            <a:avLst/>
          </a:prstGeom>
          <a:noFill/>
        </p:spPr>
        <p:txBody>
          <a:bodyPr wrap="square" rtlCol="0">
            <a:spAutoFit/>
          </a:bodyPr>
          <a:lstStyle/>
          <a:p>
            <a:pPr algn="ctr"/>
            <a:r>
              <a:rPr kumimoji="1" lang="ja-JP" altLang="en-US" sz="2000" dirty="0" smtClean="0"/>
              <a:t>自殺</a:t>
            </a:r>
            <a:endParaRPr kumimoji="1" lang="ja-JP" altLang="en-US" sz="2000" dirty="0"/>
          </a:p>
        </p:txBody>
      </p:sp>
      <p:sp>
        <p:nvSpPr>
          <p:cNvPr id="7" name="テキスト ボックス 6"/>
          <p:cNvSpPr txBox="1"/>
          <p:nvPr/>
        </p:nvSpPr>
        <p:spPr>
          <a:xfrm>
            <a:off x="535369" y="1729250"/>
            <a:ext cx="7009565" cy="523220"/>
          </a:xfrm>
          <a:prstGeom prst="rect">
            <a:avLst/>
          </a:prstGeom>
          <a:noFill/>
        </p:spPr>
        <p:txBody>
          <a:bodyPr wrap="square" rtlCol="0">
            <a:spAutoFit/>
          </a:bodyPr>
          <a:lstStyle/>
          <a:p>
            <a:r>
              <a:rPr lang="ja-JP" altLang="en-US" sz="2800" dirty="0">
                <a:solidFill>
                  <a:schemeClr val="bg1"/>
                </a:solidFill>
              </a:rPr>
              <a:t>・すぐに</a:t>
            </a:r>
            <a:r>
              <a:rPr lang="ja-JP" altLang="en-US" sz="2800" dirty="0" smtClean="0">
                <a:solidFill>
                  <a:schemeClr val="bg1"/>
                </a:solidFill>
              </a:rPr>
              <a:t>涙ぐむようになる</a:t>
            </a:r>
            <a:endParaRPr kumimoji="1" lang="ja-JP" altLang="en-US" sz="2800" dirty="0">
              <a:solidFill>
                <a:schemeClr val="bg1"/>
              </a:solidFill>
            </a:endParaRPr>
          </a:p>
        </p:txBody>
      </p:sp>
      <p:sp>
        <p:nvSpPr>
          <p:cNvPr id="8" name="テキスト ボックス 7"/>
          <p:cNvSpPr txBox="1"/>
          <p:nvPr/>
        </p:nvSpPr>
        <p:spPr>
          <a:xfrm>
            <a:off x="538553" y="2434528"/>
            <a:ext cx="7009565" cy="523220"/>
          </a:xfrm>
          <a:prstGeom prst="rect">
            <a:avLst/>
          </a:prstGeom>
          <a:noFill/>
        </p:spPr>
        <p:txBody>
          <a:bodyPr wrap="square" rtlCol="0">
            <a:spAutoFit/>
          </a:bodyPr>
          <a:lstStyle/>
          <a:p>
            <a:r>
              <a:rPr lang="ja-JP" altLang="en-US" sz="2800" dirty="0">
                <a:solidFill>
                  <a:schemeClr val="bg1"/>
                </a:solidFill>
              </a:rPr>
              <a:t>・好きなことに興味を失う</a:t>
            </a:r>
            <a:endParaRPr kumimoji="1" lang="ja-JP" altLang="en-US" sz="2800" dirty="0">
              <a:solidFill>
                <a:schemeClr val="bg1"/>
              </a:solidFill>
            </a:endParaRPr>
          </a:p>
        </p:txBody>
      </p:sp>
      <p:sp>
        <p:nvSpPr>
          <p:cNvPr id="9" name="テキスト ボックス 8"/>
          <p:cNvSpPr txBox="1"/>
          <p:nvPr/>
        </p:nvSpPr>
        <p:spPr>
          <a:xfrm>
            <a:off x="467544" y="4392488"/>
            <a:ext cx="7009565" cy="954107"/>
          </a:xfrm>
          <a:prstGeom prst="rect">
            <a:avLst/>
          </a:prstGeom>
          <a:noFill/>
        </p:spPr>
        <p:txBody>
          <a:bodyPr wrap="square" rtlCol="0">
            <a:spAutoFit/>
          </a:bodyPr>
          <a:lstStyle/>
          <a:p>
            <a:r>
              <a:rPr lang="ja-JP" altLang="en-US" sz="2800" dirty="0">
                <a:solidFill>
                  <a:schemeClr val="bg1"/>
                </a:solidFill>
              </a:rPr>
              <a:t>・「食べられない」「眠れない</a:t>
            </a:r>
            <a:r>
              <a:rPr lang="ja-JP" altLang="en-US" sz="2800" dirty="0" smtClean="0">
                <a:solidFill>
                  <a:schemeClr val="bg1"/>
                </a:solidFill>
              </a:rPr>
              <a:t>」</a:t>
            </a:r>
            <a:endParaRPr lang="en-US" altLang="ja-JP" sz="2800" dirty="0" smtClean="0">
              <a:solidFill>
                <a:schemeClr val="bg1"/>
              </a:solidFill>
            </a:endParaRPr>
          </a:p>
          <a:p>
            <a:r>
              <a:rPr lang="ja-JP" altLang="en-US" sz="2800" dirty="0" smtClean="0">
                <a:solidFill>
                  <a:schemeClr val="bg1"/>
                </a:solidFill>
              </a:rPr>
              <a:t>　などと訴える</a:t>
            </a:r>
            <a:endParaRPr lang="en-US" altLang="ja-JP" sz="2800" dirty="0">
              <a:solidFill>
                <a:schemeClr val="bg1"/>
              </a:solidFill>
            </a:endParaRPr>
          </a:p>
        </p:txBody>
      </p:sp>
      <p:sp>
        <p:nvSpPr>
          <p:cNvPr id="10" name="テキスト ボックス 9"/>
          <p:cNvSpPr txBox="1"/>
          <p:nvPr/>
        </p:nvSpPr>
        <p:spPr>
          <a:xfrm>
            <a:off x="535369" y="3168296"/>
            <a:ext cx="7009565" cy="954107"/>
          </a:xfrm>
          <a:prstGeom prst="rect">
            <a:avLst/>
          </a:prstGeom>
          <a:noFill/>
        </p:spPr>
        <p:txBody>
          <a:bodyPr wrap="square" rtlCol="0">
            <a:spAutoFit/>
          </a:bodyPr>
          <a:lstStyle/>
          <a:p>
            <a:r>
              <a:rPr lang="ja-JP" altLang="en-US" sz="2800" dirty="0">
                <a:solidFill>
                  <a:schemeClr val="bg1"/>
                </a:solidFill>
              </a:rPr>
              <a:t>・イライラ</a:t>
            </a:r>
            <a:r>
              <a:rPr lang="ja-JP" altLang="en-US" sz="2800" dirty="0" smtClean="0">
                <a:solidFill>
                  <a:schemeClr val="bg1"/>
                </a:solidFill>
              </a:rPr>
              <a:t>して</a:t>
            </a:r>
            <a:endParaRPr lang="en-US" altLang="ja-JP" sz="2800" dirty="0" smtClean="0">
              <a:solidFill>
                <a:schemeClr val="bg1"/>
              </a:solidFill>
            </a:endParaRPr>
          </a:p>
          <a:p>
            <a:r>
              <a:rPr lang="ja-JP" altLang="en-US" sz="2800" dirty="0">
                <a:solidFill>
                  <a:schemeClr val="bg1"/>
                </a:solidFill>
              </a:rPr>
              <a:t>　</a:t>
            </a:r>
            <a:r>
              <a:rPr lang="ja-JP" altLang="en-US" sz="2800" dirty="0" smtClean="0">
                <a:solidFill>
                  <a:schemeClr val="bg1"/>
                </a:solidFill>
              </a:rPr>
              <a:t>集中力</a:t>
            </a:r>
            <a:r>
              <a:rPr lang="ja-JP" altLang="en-US" sz="2800" dirty="0">
                <a:solidFill>
                  <a:schemeClr val="bg1"/>
                </a:solidFill>
              </a:rPr>
              <a:t>がない</a:t>
            </a:r>
            <a:endParaRPr lang="en-US" altLang="ja-JP" sz="2800" dirty="0">
              <a:solidFill>
                <a:schemeClr val="bg1"/>
              </a:solidFill>
            </a:endParaRPr>
          </a:p>
        </p:txBody>
      </p:sp>
      <p:sp>
        <p:nvSpPr>
          <p:cNvPr id="11" name="テキスト ボックス 10"/>
          <p:cNvSpPr txBox="1"/>
          <p:nvPr/>
        </p:nvSpPr>
        <p:spPr>
          <a:xfrm>
            <a:off x="5508102" y="5472608"/>
            <a:ext cx="7009565" cy="523220"/>
          </a:xfrm>
          <a:prstGeom prst="rect">
            <a:avLst/>
          </a:prstGeom>
          <a:noFill/>
        </p:spPr>
        <p:txBody>
          <a:bodyPr wrap="square" rtlCol="0">
            <a:spAutoFit/>
          </a:bodyPr>
          <a:lstStyle/>
          <a:p>
            <a:r>
              <a:rPr lang="ja-JP" altLang="en-US" sz="2800" dirty="0">
                <a:solidFill>
                  <a:schemeClr val="bg1"/>
                </a:solidFill>
              </a:rPr>
              <a:t>・けがを繰り返す</a:t>
            </a:r>
            <a:endParaRPr lang="en-US" altLang="ja-JP" sz="2800" dirty="0">
              <a:solidFill>
                <a:schemeClr val="bg1"/>
              </a:solidFill>
            </a:endParaRPr>
          </a:p>
        </p:txBody>
      </p:sp>
      <p:sp>
        <p:nvSpPr>
          <p:cNvPr id="12" name="テキスト ボックス 11"/>
          <p:cNvSpPr txBox="1"/>
          <p:nvPr/>
        </p:nvSpPr>
        <p:spPr>
          <a:xfrm>
            <a:off x="519985" y="5472608"/>
            <a:ext cx="7009565" cy="523220"/>
          </a:xfrm>
          <a:prstGeom prst="rect">
            <a:avLst/>
          </a:prstGeom>
          <a:noFill/>
        </p:spPr>
        <p:txBody>
          <a:bodyPr wrap="square" rtlCol="0">
            <a:spAutoFit/>
          </a:bodyPr>
          <a:lstStyle/>
          <a:p>
            <a:r>
              <a:rPr lang="ja-JP" altLang="en-US" sz="2800" dirty="0">
                <a:solidFill>
                  <a:schemeClr val="bg1"/>
                </a:solidFill>
              </a:rPr>
              <a:t>・頭痛や腹痛</a:t>
            </a:r>
            <a:r>
              <a:rPr lang="ja-JP" altLang="en-US" sz="2800" dirty="0" smtClean="0">
                <a:solidFill>
                  <a:schemeClr val="bg1"/>
                </a:solidFill>
              </a:rPr>
              <a:t>などを訴える</a:t>
            </a:r>
            <a:endParaRPr lang="en-US" altLang="ja-JP" sz="2800" dirty="0">
              <a:solidFill>
                <a:schemeClr val="bg1"/>
              </a:solidFill>
            </a:endParaRPr>
          </a:p>
        </p:txBody>
      </p:sp>
      <p:sp>
        <p:nvSpPr>
          <p:cNvPr id="13" name="テキスト ボックス 12"/>
          <p:cNvSpPr txBox="1"/>
          <p:nvPr/>
        </p:nvSpPr>
        <p:spPr>
          <a:xfrm>
            <a:off x="5555323" y="898253"/>
            <a:ext cx="7009565" cy="954107"/>
          </a:xfrm>
          <a:prstGeom prst="rect">
            <a:avLst/>
          </a:prstGeom>
          <a:noFill/>
        </p:spPr>
        <p:txBody>
          <a:bodyPr wrap="square" rtlCol="0">
            <a:spAutoFit/>
          </a:bodyPr>
          <a:lstStyle/>
          <a:p>
            <a:r>
              <a:rPr lang="ja-JP" altLang="en-US" sz="2800" dirty="0">
                <a:solidFill>
                  <a:schemeClr val="bg1"/>
                </a:solidFill>
              </a:rPr>
              <a:t>・行動、性格、身</a:t>
            </a:r>
            <a:r>
              <a:rPr lang="ja-JP" altLang="en-US" sz="2800" dirty="0" smtClean="0">
                <a:solidFill>
                  <a:schemeClr val="bg1"/>
                </a:solidFill>
              </a:rPr>
              <a:t>なり</a:t>
            </a:r>
            <a:endParaRPr lang="en-US" altLang="ja-JP" sz="2800" dirty="0" smtClean="0">
              <a:solidFill>
                <a:schemeClr val="bg1"/>
              </a:solidFill>
            </a:endParaRPr>
          </a:p>
          <a:p>
            <a:r>
              <a:rPr lang="ja-JP" altLang="en-US" sz="2800" dirty="0" smtClean="0">
                <a:solidFill>
                  <a:schemeClr val="bg1"/>
                </a:solidFill>
              </a:rPr>
              <a:t>　が</a:t>
            </a:r>
            <a:r>
              <a:rPr lang="ja-JP" altLang="en-US" sz="2800" dirty="0">
                <a:solidFill>
                  <a:schemeClr val="bg1"/>
                </a:solidFill>
              </a:rPr>
              <a:t>突然変化する</a:t>
            </a:r>
            <a:endParaRPr lang="en-US" altLang="ja-JP" sz="2800" dirty="0">
              <a:solidFill>
                <a:schemeClr val="bg1"/>
              </a:solidFill>
            </a:endParaRPr>
          </a:p>
        </p:txBody>
      </p:sp>
      <p:sp>
        <p:nvSpPr>
          <p:cNvPr id="14" name="テキスト ボックス 13"/>
          <p:cNvSpPr txBox="1"/>
          <p:nvPr/>
        </p:nvSpPr>
        <p:spPr>
          <a:xfrm>
            <a:off x="5508104" y="2150149"/>
            <a:ext cx="7009565" cy="954107"/>
          </a:xfrm>
          <a:prstGeom prst="rect">
            <a:avLst/>
          </a:prstGeom>
          <a:noFill/>
        </p:spPr>
        <p:txBody>
          <a:bodyPr wrap="square" rtlCol="0">
            <a:spAutoFit/>
          </a:bodyPr>
          <a:lstStyle/>
          <a:p>
            <a:r>
              <a:rPr lang="ja-JP" altLang="en-US" sz="2800" dirty="0">
                <a:solidFill>
                  <a:schemeClr val="bg1"/>
                </a:solidFill>
              </a:rPr>
              <a:t>・「消えてしまいたい」</a:t>
            </a:r>
            <a:r>
              <a:rPr lang="ja-JP" altLang="en-US" sz="2800" dirty="0" smtClean="0">
                <a:solidFill>
                  <a:schemeClr val="bg1"/>
                </a:solidFill>
              </a:rPr>
              <a:t>と</a:t>
            </a:r>
            <a:endParaRPr lang="en-US" altLang="ja-JP" sz="2800" dirty="0" smtClean="0">
              <a:solidFill>
                <a:schemeClr val="bg1"/>
              </a:solidFill>
            </a:endParaRPr>
          </a:p>
          <a:p>
            <a:r>
              <a:rPr lang="ja-JP" altLang="en-US" sz="2800" dirty="0" smtClean="0">
                <a:solidFill>
                  <a:schemeClr val="bg1"/>
                </a:solidFill>
              </a:rPr>
              <a:t>　ほのめかす</a:t>
            </a:r>
            <a:endParaRPr lang="en-US" altLang="ja-JP" sz="2800" dirty="0">
              <a:solidFill>
                <a:schemeClr val="bg1"/>
              </a:solidFill>
            </a:endParaRPr>
          </a:p>
        </p:txBody>
      </p:sp>
      <p:sp>
        <p:nvSpPr>
          <p:cNvPr id="15" name="テキスト ボックス 14"/>
          <p:cNvSpPr txBox="1"/>
          <p:nvPr/>
        </p:nvSpPr>
        <p:spPr>
          <a:xfrm>
            <a:off x="5508103" y="3385486"/>
            <a:ext cx="7009565" cy="954107"/>
          </a:xfrm>
          <a:prstGeom prst="rect">
            <a:avLst/>
          </a:prstGeom>
          <a:noFill/>
        </p:spPr>
        <p:txBody>
          <a:bodyPr wrap="square" rtlCol="0">
            <a:spAutoFit/>
          </a:bodyPr>
          <a:lstStyle/>
          <a:p>
            <a:r>
              <a:rPr lang="ja-JP" altLang="en-US" sz="2800" dirty="0">
                <a:solidFill>
                  <a:schemeClr val="bg1"/>
                </a:solidFill>
              </a:rPr>
              <a:t>・アルコールや薬物</a:t>
            </a:r>
            <a:r>
              <a:rPr lang="ja-JP" altLang="en-US" sz="2800" dirty="0" smtClean="0">
                <a:solidFill>
                  <a:schemeClr val="bg1"/>
                </a:solidFill>
              </a:rPr>
              <a:t>に</a:t>
            </a:r>
            <a:endParaRPr lang="en-US" altLang="ja-JP" sz="2800" dirty="0" smtClean="0">
              <a:solidFill>
                <a:schemeClr val="bg1"/>
              </a:solidFill>
            </a:endParaRPr>
          </a:p>
          <a:p>
            <a:r>
              <a:rPr lang="ja-JP" altLang="en-US" sz="2800" dirty="0" smtClean="0">
                <a:solidFill>
                  <a:schemeClr val="bg1"/>
                </a:solidFill>
              </a:rPr>
              <a:t>　手</a:t>
            </a:r>
            <a:r>
              <a:rPr lang="ja-JP" altLang="en-US" sz="2800" dirty="0">
                <a:solidFill>
                  <a:schemeClr val="bg1"/>
                </a:solidFill>
              </a:rPr>
              <a:t>を出す</a:t>
            </a:r>
            <a:endParaRPr lang="en-US" altLang="ja-JP" sz="2800" dirty="0">
              <a:solidFill>
                <a:schemeClr val="bg1"/>
              </a:solidFill>
            </a:endParaRPr>
          </a:p>
        </p:txBody>
      </p:sp>
      <p:sp>
        <p:nvSpPr>
          <p:cNvPr id="16" name="テキスト ボックス 15"/>
          <p:cNvSpPr txBox="1"/>
          <p:nvPr/>
        </p:nvSpPr>
        <p:spPr>
          <a:xfrm>
            <a:off x="5508103" y="4624772"/>
            <a:ext cx="7009565" cy="523220"/>
          </a:xfrm>
          <a:prstGeom prst="rect">
            <a:avLst/>
          </a:prstGeom>
          <a:noFill/>
        </p:spPr>
        <p:txBody>
          <a:bodyPr wrap="square" rtlCol="0">
            <a:spAutoFit/>
          </a:bodyPr>
          <a:lstStyle/>
          <a:p>
            <a:r>
              <a:rPr lang="ja-JP" altLang="en-US" sz="2800" dirty="0">
                <a:solidFill>
                  <a:schemeClr val="bg1"/>
                </a:solidFill>
              </a:rPr>
              <a:t>・自傷行為を行う</a:t>
            </a:r>
            <a:endParaRPr lang="en-US" altLang="ja-JP" sz="2800" dirty="0">
              <a:solidFill>
                <a:schemeClr val="bg1"/>
              </a:solidFill>
            </a:endParaRPr>
          </a:p>
        </p:txBody>
      </p:sp>
      <p:sp>
        <p:nvSpPr>
          <p:cNvPr id="18" name="テキスト ボックス 17"/>
          <p:cNvSpPr txBox="1"/>
          <p:nvPr/>
        </p:nvSpPr>
        <p:spPr>
          <a:xfrm>
            <a:off x="535370" y="994523"/>
            <a:ext cx="7009565" cy="523220"/>
          </a:xfrm>
          <a:prstGeom prst="rect">
            <a:avLst/>
          </a:prstGeom>
          <a:noFill/>
        </p:spPr>
        <p:txBody>
          <a:bodyPr wrap="square" rtlCol="0">
            <a:spAutoFit/>
          </a:bodyPr>
          <a:lstStyle/>
          <a:p>
            <a:r>
              <a:rPr lang="ja-JP" altLang="en-US" sz="2800" dirty="0">
                <a:solidFill>
                  <a:schemeClr val="bg1"/>
                </a:solidFill>
              </a:rPr>
              <a:t>・独り言が</a:t>
            </a:r>
            <a:r>
              <a:rPr lang="ja-JP" altLang="en-US" sz="2800" dirty="0" smtClean="0">
                <a:solidFill>
                  <a:schemeClr val="bg1"/>
                </a:solidFill>
              </a:rPr>
              <a:t>多くなる</a:t>
            </a:r>
            <a:endParaRPr kumimoji="1" lang="ja-JP" altLang="en-US" sz="2800" dirty="0">
              <a:solidFill>
                <a:schemeClr val="bg1"/>
              </a:solidFill>
            </a:endParaRPr>
          </a:p>
        </p:txBody>
      </p:sp>
      <p:sp>
        <p:nvSpPr>
          <p:cNvPr id="19" name="テキスト ボックス 18"/>
          <p:cNvSpPr txBox="1"/>
          <p:nvPr/>
        </p:nvSpPr>
        <p:spPr>
          <a:xfrm>
            <a:off x="8124962" y="6048959"/>
            <a:ext cx="961783" cy="523220"/>
          </a:xfrm>
          <a:prstGeom prst="rect">
            <a:avLst/>
          </a:prstGeom>
          <a:noFill/>
        </p:spPr>
        <p:txBody>
          <a:bodyPr wrap="square" rtlCol="0">
            <a:spAutoFit/>
          </a:bodyPr>
          <a:lstStyle/>
          <a:p>
            <a:r>
              <a:rPr lang="ja-JP" altLang="en-US" sz="2800" dirty="0" smtClean="0">
                <a:solidFill>
                  <a:schemeClr val="bg1"/>
                </a:solidFill>
              </a:rPr>
              <a:t>な</a:t>
            </a:r>
            <a:r>
              <a:rPr lang="ja-JP" altLang="en-US" sz="2800" dirty="0">
                <a:solidFill>
                  <a:schemeClr val="bg1"/>
                </a:solidFill>
              </a:rPr>
              <a:t>ど</a:t>
            </a:r>
            <a:endParaRPr lang="en-US" altLang="ja-JP" sz="2800" dirty="0">
              <a:solidFill>
                <a:schemeClr val="bg1"/>
              </a:solidFill>
            </a:endParaRPr>
          </a:p>
        </p:txBody>
      </p:sp>
      <p:sp>
        <p:nvSpPr>
          <p:cNvPr id="20" name="テキスト ボックス 19"/>
          <p:cNvSpPr txBox="1"/>
          <p:nvPr/>
        </p:nvSpPr>
        <p:spPr>
          <a:xfrm>
            <a:off x="2411760" y="112604"/>
            <a:ext cx="7009565" cy="646331"/>
          </a:xfrm>
          <a:prstGeom prst="rect">
            <a:avLst/>
          </a:prstGeom>
          <a:noFill/>
        </p:spPr>
        <p:txBody>
          <a:bodyPr wrap="square" rtlCol="0">
            <a:spAutoFit/>
          </a:bodyPr>
          <a:lstStyle/>
          <a:p>
            <a:r>
              <a:rPr lang="ja-JP" altLang="en-US" sz="3600" dirty="0" smtClean="0">
                <a:solidFill>
                  <a:schemeClr val="bg1"/>
                </a:solidFill>
              </a:rPr>
              <a:t>いのちの危機のサイン</a:t>
            </a:r>
            <a:endParaRPr kumimoji="1" lang="ja-JP" altLang="en-US" sz="3600" dirty="0">
              <a:solidFill>
                <a:schemeClr val="bg1"/>
              </a:solidFill>
            </a:endParaRPr>
          </a:p>
        </p:txBody>
      </p:sp>
    </p:spTree>
    <p:extLst>
      <p:ext uri="{BB962C8B-B14F-4D97-AF65-F5344CB8AC3E}">
        <p14:creationId xmlns:p14="http://schemas.microsoft.com/office/powerpoint/2010/main" val="9212860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2739</Words>
  <Application>Microsoft Office PowerPoint</Application>
  <PresentationFormat>画面に合わせる (4:3)</PresentationFormat>
  <Paragraphs>286</Paragraphs>
  <Slides>13</Slides>
  <Notes>13</Notes>
  <HiddenSlides>1</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13</vt:i4>
      </vt:variant>
    </vt:vector>
  </HeadingPairs>
  <TitlesOfParts>
    <vt:vector size="20" baseType="lpstr">
      <vt:lpstr>HGP創英角ﾎﾟｯﾌﾟ体</vt:lpstr>
      <vt:lpstr>HGS創英角ﾎﾟｯﾌﾟ体</vt:lpstr>
      <vt:lpstr>HG丸ｺﾞｼｯｸM-PRO</vt:lpstr>
      <vt:lpstr>ＭＳ Ｐゴシック</vt:lpstr>
      <vt:lpstr>Arial</vt:lpstr>
      <vt:lpstr>Calibri</vt:lpstr>
      <vt:lpstr>Office ​​テーマ</vt:lpstr>
      <vt:lpstr>自殺予防教育校内研修② ～授業展開例１「いのちの危機を乗り越えるために」～</vt:lpstr>
      <vt:lpstr>本研修のゴール</vt:lpstr>
      <vt:lpstr>授業展開例１ 　いのちの危機を乗り越えるために</vt:lpstr>
      <vt:lpstr>幸せって、何だっけ何だっけ</vt:lpstr>
      <vt:lpstr>本気で自殺したいと思ったことがあるか。</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2022-07-12T01:31:36Z</dcterms:created>
  <dcterms:modified xsi:type="dcterms:W3CDTF">2022-07-12T01:31:51Z</dcterms:modified>
</cp:coreProperties>
</file>