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Lst>
  <p:sldSz cx="6858000" cy="9906000" type="A4"/>
  <p:notesSz cx="6797675" cy="9926638"/>
  <p:defaultTextStyle>
    <a:defPPr>
      <a:defRPr lang="ja-JP"/>
    </a:defPPr>
    <a:lvl1pPr algn="l" rtl="0" eaLnBrk="0" fontAlgn="base" hangingPunct="0">
      <a:spcBef>
        <a:spcPct val="0"/>
      </a:spcBef>
      <a:spcAft>
        <a:spcPct val="0"/>
      </a:spcAft>
      <a:defRPr kumimoji="1" sz="1200" kern="1200">
        <a:solidFill>
          <a:schemeClr val="tx1"/>
        </a:solidFill>
        <a:latin typeface="Arial" panose="020B0604020202020204" pitchFamily="34" charset="0"/>
        <a:ea typeface="ＭＳ 明朝" panose="02020609040205080304" pitchFamily="17" charset="-128"/>
        <a:cs typeface="+mn-cs"/>
      </a:defRPr>
    </a:lvl1pPr>
    <a:lvl2pPr marL="457200" algn="l" rtl="0" eaLnBrk="0" fontAlgn="base" hangingPunct="0">
      <a:spcBef>
        <a:spcPct val="0"/>
      </a:spcBef>
      <a:spcAft>
        <a:spcPct val="0"/>
      </a:spcAft>
      <a:defRPr kumimoji="1" sz="1200" kern="1200">
        <a:solidFill>
          <a:schemeClr val="tx1"/>
        </a:solidFill>
        <a:latin typeface="Arial" panose="020B0604020202020204" pitchFamily="34" charset="0"/>
        <a:ea typeface="ＭＳ 明朝" panose="02020609040205080304" pitchFamily="17" charset="-128"/>
        <a:cs typeface="+mn-cs"/>
      </a:defRPr>
    </a:lvl2pPr>
    <a:lvl3pPr marL="914400" algn="l" rtl="0" eaLnBrk="0" fontAlgn="base" hangingPunct="0">
      <a:spcBef>
        <a:spcPct val="0"/>
      </a:spcBef>
      <a:spcAft>
        <a:spcPct val="0"/>
      </a:spcAft>
      <a:defRPr kumimoji="1" sz="1200" kern="1200">
        <a:solidFill>
          <a:schemeClr val="tx1"/>
        </a:solidFill>
        <a:latin typeface="Arial" panose="020B0604020202020204" pitchFamily="34" charset="0"/>
        <a:ea typeface="ＭＳ 明朝" panose="02020609040205080304" pitchFamily="17" charset="-128"/>
        <a:cs typeface="+mn-cs"/>
      </a:defRPr>
    </a:lvl3pPr>
    <a:lvl4pPr marL="1371600" algn="l" rtl="0" eaLnBrk="0" fontAlgn="base" hangingPunct="0">
      <a:spcBef>
        <a:spcPct val="0"/>
      </a:spcBef>
      <a:spcAft>
        <a:spcPct val="0"/>
      </a:spcAft>
      <a:defRPr kumimoji="1" sz="1200" kern="1200">
        <a:solidFill>
          <a:schemeClr val="tx1"/>
        </a:solidFill>
        <a:latin typeface="Arial" panose="020B0604020202020204" pitchFamily="34" charset="0"/>
        <a:ea typeface="ＭＳ 明朝" panose="02020609040205080304" pitchFamily="17" charset="-128"/>
        <a:cs typeface="+mn-cs"/>
      </a:defRPr>
    </a:lvl4pPr>
    <a:lvl5pPr marL="1828800" algn="l" rtl="0" eaLnBrk="0" fontAlgn="base" hangingPunct="0">
      <a:spcBef>
        <a:spcPct val="0"/>
      </a:spcBef>
      <a:spcAft>
        <a:spcPct val="0"/>
      </a:spcAft>
      <a:defRPr kumimoji="1" sz="1200" kern="1200">
        <a:solidFill>
          <a:schemeClr val="tx1"/>
        </a:solidFill>
        <a:latin typeface="Arial" panose="020B0604020202020204" pitchFamily="34" charset="0"/>
        <a:ea typeface="ＭＳ 明朝" panose="02020609040205080304" pitchFamily="17" charset="-128"/>
        <a:cs typeface="+mn-cs"/>
      </a:defRPr>
    </a:lvl5pPr>
    <a:lvl6pPr marL="2286000" algn="l" defTabSz="914400" rtl="0" eaLnBrk="1" latinLnBrk="0" hangingPunct="1">
      <a:defRPr kumimoji="1" sz="1200" kern="1200">
        <a:solidFill>
          <a:schemeClr val="tx1"/>
        </a:solidFill>
        <a:latin typeface="Arial" panose="020B0604020202020204" pitchFamily="34" charset="0"/>
        <a:ea typeface="ＭＳ 明朝" panose="02020609040205080304" pitchFamily="17" charset="-128"/>
        <a:cs typeface="+mn-cs"/>
      </a:defRPr>
    </a:lvl6pPr>
    <a:lvl7pPr marL="2743200" algn="l" defTabSz="914400" rtl="0" eaLnBrk="1" latinLnBrk="0" hangingPunct="1">
      <a:defRPr kumimoji="1" sz="1200" kern="1200">
        <a:solidFill>
          <a:schemeClr val="tx1"/>
        </a:solidFill>
        <a:latin typeface="Arial" panose="020B0604020202020204" pitchFamily="34" charset="0"/>
        <a:ea typeface="ＭＳ 明朝" panose="02020609040205080304" pitchFamily="17" charset="-128"/>
        <a:cs typeface="+mn-cs"/>
      </a:defRPr>
    </a:lvl7pPr>
    <a:lvl8pPr marL="3200400" algn="l" defTabSz="914400" rtl="0" eaLnBrk="1" latinLnBrk="0" hangingPunct="1">
      <a:defRPr kumimoji="1" sz="1200" kern="1200">
        <a:solidFill>
          <a:schemeClr val="tx1"/>
        </a:solidFill>
        <a:latin typeface="Arial" panose="020B0604020202020204" pitchFamily="34" charset="0"/>
        <a:ea typeface="ＭＳ 明朝" panose="02020609040205080304" pitchFamily="17" charset="-128"/>
        <a:cs typeface="+mn-cs"/>
      </a:defRPr>
    </a:lvl8pPr>
    <a:lvl9pPr marL="3657600" algn="l" defTabSz="914400" rtl="0" eaLnBrk="1" latinLnBrk="0" hangingPunct="1">
      <a:defRPr kumimoji="1" sz="1200" kern="1200">
        <a:solidFill>
          <a:schemeClr val="tx1"/>
        </a:solidFill>
        <a:latin typeface="Arial" panose="020B0604020202020204" pitchFamily="34" charset="0"/>
        <a:ea typeface="ＭＳ 明朝" panose="02020609040205080304" pitchFamily="17" charset="-128"/>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0066"/>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74" autoAdjust="0"/>
    <p:restoredTop sz="94728" autoAdjust="0"/>
  </p:normalViewPr>
  <p:slideViewPr>
    <p:cSldViewPr snapToGrid="0">
      <p:cViewPr>
        <p:scale>
          <a:sx n="75" d="100"/>
          <a:sy n="75" d="100"/>
        </p:scale>
        <p:origin x="1772" y="-1896"/>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lvl1pPr>
            <a:lvl2pPr marL="316520" indent="0" algn="ctr">
              <a:buNone/>
              <a:defRPr/>
            </a:lvl2pPr>
            <a:lvl3pPr marL="633039" indent="0" algn="ctr">
              <a:buNone/>
              <a:defRPr/>
            </a:lvl3pPr>
            <a:lvl4pPr marL="949559" indent="0" algn="ctr">
              <a:buNone/>
              <a:defRPr/>
            </a:lvl4pPr>
            <a:lvl5pPr marL="1266078" indent="0" algn="ctr">
              <a:buNone/>
              <a:defRPr/>
            </a:lvl5pPr>
            <a:lvl6pPr marL="1582598" indent="0" algn="ctr">
              <a:buNone/>
              <a:defRPr/>
            </a:lvl6pPr>
            <a:lvl7pPr marL="1899117" indent="0" algn="ctr">
              <a:buNone/>
              <a:defRPr/>
            </a:lvl7pPr>
            <a:lvl8pPr marL="2215637" indent="0" algn="ctr">
              <a:buNone/>
              <a:defRPr/>
            </a:lvl8pPr>
            <a:lvl9pPr marL="2532156"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9312452-FFAF-4ED4-91AC-FA448C86C0AA}" type="slidenum">
              <a:rPr lang="en-US" altLang="ja-JP"/>
              <a:pPr>
                <a:defRPr/>
              </a:pPr>
              <a:t>‹#›</a:t>
            </a:fld>
            <a:endParaRPr lang="en-US" altLang="ja-JP"/>
          </a:p>
        </p:txBody>
      </p:sp>
    </p:spTree>
    <p:extLst>
      <p:ext uri="{BB962C8B-B14F-4D97-AF65-F5344CB8AC3E}">
        <p14:creationId xmlns:p14="http://schemas.microsoft.com/office/powerpoint/2010/main" val="3312553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811D165-30E8-48A0-AD2D-875A17C05EA8}" type="slidenum">
              <a:rPr lang="en-US" altLang="ja-JP"/>
              <a:pPr>
                <a:defRPr/>
              </a:pPr>
              <a:t>‹#›</a:t>
            </a:fld>
            <a:endParaRPr lang="en-US" altLang="ja-JP"/>
          </a:p>
        </p:txBody>
      </p:sp>
    </p:spTree>
    <p:extLst>
      <p:ext uri="{BB962C8B-B14F-4D97-AF65-F5344CB8AC3E}">
        <p14:creationId xmlns:p14="http://schemas.microsoft.com/office/powerpoint/2010/main" val="1379578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96700"/>
            <a:ext cx="1543050" cy="8452203"/>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342900" y="396700"/>
            <a:ext cx="4523642" cy="8452203"/>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3276829-510B-4FC1-BBC7-F4101463A0B6}" type="slidenum">
              <a:rPr lang="en-US" altLang="ja-JP"/>
              <a:pPr>
                <a:defRPr/>
              </a:pPr>
              <a:t>‹#›</a:t>
            </a:fld>
            <a:endParaRPr lang="en-US" altLang="ja-JP"/>
          </a:p>
        </p:txBody>
      </p:sp>
    </p:spTree>
    <p:extLst>
      <p:ext uri="{BB962C8B-B14F-4D97-AF65-F5344CB8AC3E}">
        <p14:creationId xmlns:p14="http://schemas.microsoft.com/office/powerpoint/2010/main" val="2727272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DD02F83-7248-44E5-95CF-7DE9EE372A40}" type="slidenum">
              <a:rPr lang="en-US" altLang="ja-JP"/>
              <a:pPr>
                <a:defRPr/>
              </a:pPr>
              <a:t>‹#›</a:t>
            </a:fld>
            <a:endParaRPr lang="en-US" altLang="ja-JP"/>
          </a:p>
        </p:txBody>
      </p:sp>
    </p:spTree>
    <p:extLst>
      <p:ext uri="{BB962C8B-B14F-4D97-AF65-F5344CB8AC3E}">
        <p14:creationId xmlns:p14="http://schemas.microsoft.com/office/powerpoint/2010/main" val="2940074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826" y="6365523"/>
            <a:ext cx="5829300" cy="1967442"/>
          </a:xfrm>
        </p:spPr>
        <p:txBody>
          <a:bodyPr anchor="t"/>
          <a:lstStyle>
            <a:lvl1pPr algn="l">
              <a:defRPr sz="2769"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541826" y="4198586"/>
            <a:ext cx="5829300" cy="2166937"/>
          </a:xfrm>
        </p:spPr>
        <p:txBody>
          <a:bodyPr anchor="b"/>
          <a:lstStyle>
            <a:lvl1pPr marL="0" indent="0">
              <a:buNone/>
              <a:defRPr sz="1385"/>
            </a:lvl1pPr>
            <a:lvl2pPr marL="316520" indent="0">
              <a:buNone/>
              <a:defRPr sz="1246"/>
            </a:lvl2pPr>
            <a:lvl3pPr marL="633039" indent="0">
              <a:buNone/>
              <a:defRPr sz="1108"/>
            </a:lvl3pPr>
            <a:lvl4pPr marL="949559" indent="0">
              <a:buNone/>
              <a:defRPr sz="969"/>
            </a:lvl4pPr>
            <a:lvl5pPr marL="1266078" indent="0">
              <a:buNone/>
              <a:defRPr sz="969"/>
            </a:lvl5pPr>
            <a:lvl6pPr marL="1582598" indent="0">
              <a:buNone/>
              <a:defRPr sz="969"/>
            </a:lvl6pPr>
            <a:lvl7pPr marL="1899117" indent="0">
              <a:buNone/>
              <a:defRPr sz="969"/>
            </a:lvl7pPr>
            <a:lvl8pPr marL="2215637" indent="0">
              <a:buNone/>
              <a:defRPr sz="969"/>
            </a:lvl8pPr>
            <a:lvl9pPr marL="2532156" indent="0">
              <a:buNone/>
              <a:defRPr sz="969"/>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45C1AD80-BF58-423B-A3E6-CBA97B7BD2CE}" type="slidenum">
              <a:rPr lang="en-US" altLang="ja-JP"/>
              <a:pPr>
                <a:defRPr/>
              </a:pPr>
              <a:t>‹#›</a:t>
            </a:fld>
            <a:endParaRPr lang="en-US" altLang="ja-JP"/>
          </a:p>
        </p:txBody>
      </p:sp>
    </p:spTree>
    <p:extLst>
      <p:ext uri="{BB962C8B-B14F-4D97-AF65-F5344CB8AC3E}">
        <p14:creationId xmlns:p14="http://schemas.microsoft.com/office/powerpoint/2010/main" val="3735436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342900" y="2311401"/>
            <a:ext cx="3033346" cy="6537502"/>
          </a:xfrm>
        </p:spPr>
        <p:txBody>
          <a:bodyPr/>
          <a:lstStyle>
            <a:lvl1pPr>
              <a:defRPr sz="1938"/>
            </a:lvl1pPr>
            <a:lvl2pPr>
              <a:defRPr sz="1662"/>
            </a:lvl2pPr>
            <a:lvl3pPr>
              <a:defRPr sz="1385"/>
            </a:lvl3pPr>
            <a:lvl4pPr>
              <a:defRPr sz="1246"/>
            </a:lvl4pPr>
            <a:lvl5pPr>
              <a:defRPr sz="1246"/>
            </a:lvl5pPr>
            <a:lvl6pPr>
              <a:defRPr sz="1246"/>
            </a:lvl6pPr>
            <a:lvl7pPr>
              <a:defRPr sz="1246"/>
            </a:lvl7pPr>
            <a:lvl8pPr>
              <a:defRPr sz="1246"/>
            </a:lvl8pPr>
            <a:lvl9pPr>
              <a:defRPr sz="1246"/>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481754" y="2311401"/>
            <a:ext cx="3033346" cy="6537502"/>
          </a:xfrm>
        </p:spPr>
        <p:txBody>
          <a:bodyPr/>
          <a:lstStyle>
            <a:lvl1pPr>
              <a:defRPr sz="1938"/>
            </a:lvl1pPr>
            <a:lvl2pPr>
              <a:defRPr sz="1662"/>
            </a:lvl2pPr>
            <a:lvl3pPr>
              <a:defRPr sz="1385"/>
            </a:lvl3pPr>
            <a:lvl4pPr>
              <a:defRPr sz="1246"/>
            </a:lvl4pPr>
            <a:lvl5pPr>
              <a:defRPr sz="1246"/>
            </a:lvl5pPr>
            <a:lvl6pPr>
              <a:defRPr sz="1246"/>
            </a:lvl6pPr>
            <a:lvl7pPr>
              <a:defRPr sz="1246"/>
            </a:lvl7pPr>
            <a:lvl8pPr>
              <a:defRPr sz="1246"/>
            </a:lvl8pPr>
            <a:lvl9pPr>
              <a:defRPr sz="1246"/>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E564D882-9E55-4633-AD75-DEB8C4A2220B}" type="slidenum">
              <a:rPr lang="en-US" altLang="ja-JP"/>
              <a:pPr>
                <a:defRPr/>
              </a:pPr>
              <a:t>‹#›</a:t>
            </a:fld>
            <a:endParaRPr lang="en-US" altLang="ja-JP"/>
          </a:p>
        </p:txBody>
      </p:sp>
    </p:spTree>
    <p:extLst>
      <p:ext uri="{BB962C8B-B14F-4D97-AF65-F5344CB8AC3E}">
        <p14:creationId xmlns:p14="http://schemas.microsoft.com/office/powerpoint/2010/main" val="4146892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342900" y="2217385"/>
            <a:ext cx="3030049" cy="924101"/>
          </a:xfrm>
        </p:spPr>
        <p:txBody>
          <a:bodyPr anchor="b"/>
          <a:lstStyle>
            <a:lvl1pPr marL="0" indent="0">
              <a:buNone/>
              <a:defRPr sz="1662" b="1"/>
            </a:lvl1pPr>
            <a:lvl2pPr marL="316520" indent="0">
              <a:buNone/>
              <a:defRPr sz="1385" b="1"/>
            </a:lvl2pPr>
            <a:lvl3pPr marL="633039" indent="0">
              <a:buNone/>
              <a:defRPr sz="1246" b="1"/>
            </a:lvl3pPr>
            <a:lvl4pPr marL="949559" indent="0">
              <a:buNone/>
              <a:defRPr sz="1108" b="1"/>
            </a:lvl4pPr>
            <a:lvl5pPr marL="1266078" indent="0">
              <a:buNone/>
              <a:defRPr sz="1108" b="1"/>
            </a:lvl5pPr>
            <a:lvl6pPr marL="1582598" indent="0">
              <a:buNone/>
              <a:defRPr sz="1108" b="1"/>
            </a:lvl6pPr>
            <a:lvl7pPr marL="1899117" indent="0">
              <a:buNone/>
              <a:defRPr sz="1108" b="1"/>
            </a:lvl7pPr>
            <a:lvl8pPr marL="2215637" indent="0">
              <a:buNone/>
              <a:defRPr sz="1108" b="1"/>
            </a:lvl8pPr>
            <a:lvl9pPr marL="2532156" indent="0">
              <a:buNone/>
              <a:defRPr sz="1108"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342900" y="3141486"/>
            <a:ext cx="3030049" cy="5707416"/>
          </a:xfrm>
        </p:spPr>
        <p:txBody>
          <a:bodyPr/>
          <a:lstStyle>
            <a:lvl1pPr>
              <a:defRPr sz="1662"/>
            </a:lvl1pPr>
            <a:lvl2pPr>
              <a:defRPr sz="1385"/>
            </a:lvl2pPr>
            <a:lvl3pPr>
              <a:defRPr sz="1246"/>
            </a:lvl3pPr>
            <a:lvl4pPr>
              <a:defRPr sz="1108"/>
            </a:lvl4pPr>
            <a:lvl5pPr>
              <a:defRPr sz="1108"/>
            </a:lvl5pPr>
            <a:lvl6pPr>
              <a:defRPr sz="1108"/>
            </a:lvl6pPr>
            <a:lvl7pPr>
              <a:defRPr sz="1108"/>
            </a:lvl7pPr>
            <a:lvl8pPr>
              <a:defRPr sz="1108"/>
            </a:lvl8pPr>
            <a:lvl9pPr>
              <a:defRPr sz="1108"/>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3483952" y="2217385"/>
            <a:ext cx="3031148" cy="924101"/>
          </a:xfrm>
        </p:spPr>
        <p:txBody>
          <a:bodyPr anchor="b"/>
          <a:lstStyle>
            <a:lvl1pPr marL="0" indent="0">
              <a:buNone/>
              <a:defRPr sz="1662" b="1"/>
            </a:lvl1pPr>
            <a:lvl2pPr marL="316520" indent="0">
              <a:buNone/>
              <a:defRPr sz="1385" b="1"/>
            </a:lvl2pPr>
            <a:lvl3pPr marL="633039" indent="0">
              <a:buNone/>
              <a:defRPr sz="1246" b="1"/>
            </a:lvl3pPr>
            <a:lvl4pPr marL="949559" indent="0">
              <a:buNone/>
              <a:defRPr sz="1108" b="1"/>
            </a:lvl4pPr>
            <a:lvl5pPr marL="1266078" indent="0">
              <a:buNone/>
              <a:defRPr sz="1108" b="1"/>
            </a:lvl5pPr>
            <a:lvl6pPr marL="1582598" indent="0">
              <a:buNone/>
              <a:defRPr sz="1108" b="1"/>
            </a:lvl6pPr>
            <a:lvl7pPr marL="1899117" indent="0">
              <a:buNone/>
              <a:defRPr sz="1108" b="1"/>
            </a:lvl7pPr>
            <a:lvl8pPr marL="2215637" indent="0">
              <a:buNone/>
              <a:defRPr sz="1108" b="1"/>
            </a:lvl8pPr>
            <a:lvl9pPr marL="2532156" indent="0">
              <a:buNone/>
              <a:defRPr sz="1108"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3483952" y="3141486"/>
            <a:ext cx="3031148" cy="5707416"/>
          </a:xfrm>
        </p:spPr>
        <p:txBody>
          <a:bodyPr/>
          <a:lstStyle>
            <a:lvl1pPr>
              <a:defRPr sz="1662"/>
            </a:lvl1pPr>
            <a:lvl2pPr>
              <a:defRPr sz="1385"/>
            </a:lvl2pPr>
            <a:lvl3pPr>
              <a:defRPr sz="1246"/>
            </a:lvl3pPr>
            <a:lvl4pPr>
              <a:defRPr sz="1108"/>
            </a:lvl4pPr>
            <a:lvl5pPr>
              <a:defRPr sz="1108"/>
            </a:lvl5pPr>
            <a:lvl6pPr>
              <a:defRPr sz="1108"/>
            </a:lvl6pPr>
            <a:lvl7pPr>
              <a:defRPr sz="1108"/>
            </a:lvl7pPr>
            <a:lvl8pPr>
              <a:defRPr sz="1108"/>
            </a:lvl8pPr>
            <a:lvl9pPr>
              <a:defRPr sz="1108"/>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05380842-5D80-4EF9-A56D-298E8D63BE39}" type="slidenum">
              <a:rPr lang="en-US" altLang="ja-JP"/>
              <a:pPr>
                <a:defRPr/>
              </a:pPr>
              <a:t>‹#›</a:t>
            </a:fld>
            <a:endParaRPr lang="en-US" altLang="ja-JP"/>
          </a:p>
        </p:txBody>
      </p:sp>
    </p:spTree>
    <p:extLst>
      <p:ext uri="{BB962C8B-B14F-4D97-AF65-F5344CB8AC3E}">
        <p14:creationId xmlns:p14="http://schemas.microsoft.com/office/powerpoint/2010/main" val="2626270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844633BE-AF6C-4A27-B663-EF583A13604E}" type="slidenum">
              <a:rPr lang="en-US" altLang="ja-JP"/>
              <a:pPr>
                <a:defRPr/>
              </a:pPr>
              <a:t>‹#›</a:t>
            </a:fld>
            <a:endParaRPr lang="en-US" altLang="ja-JP"/>
          </a:p>
        </p:txBody>
      </p:sp>
    </p:spTree>
    <p:extLst>
      <p:ext uri="{BB962C8B-B14F-4D97-AF65-F5344CB8AC3E}">
        <p14:creationId xmlns:p14="http://schemas.microsoft.com/office/powerpoint/2010/main" val="226627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476DB07A-3E75-430B-B004-B11CB13AC772}" type="slidenum">
              <a:rPr lang="en-US" altLang="ja-JP"/>
              <a:pPr>
                <a:defRPr/>
              </a:pPr>
              <a:t>‹#›</a:t>
            </a:fld>
            <a:endParaRPr lang="en-US" altLang="ja-JP"/>
          </a:p>
        </p:txBody>
      </p:sp>
    </p:spTree>
    <p:extLst>
      <p:ext uri="{BB962C8B-B14F-4D97-AF65-F5344CB8AC3E}">
        <p14:creationId xmlns:p14="http://schemas.microsoft.com/office/powerpoint/2010/main" val="891828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326" cy="1678517"/>
          </a:xfrm>
        </p:spPr>
        <p:txBody>
          <a:bodyPr anchor="b"/>
          <a:lstStyle>
            <a:lvl1pPr algn="l">
              <a:defRPr sz="1385"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2681654" y="394406"/>
            <a:ext cx="3833446" cy="8454497"/>
          </a:xfrm>
        </p:spPr>
        <p:txBody>
          <a:bodyPr/>
          <a:lstStyle>
            <a:lvl1pPr>
              <a:defRPr sz="2215"/>
            </a:lvl1pPr>
            <a:lvl2pPr>
              <a:defRPr sz="1938"/>
            </a:lvl2pPr>
            <a:lvl3pPr>
              <a:defRPr sz="1662"/>
            </a:lvl3pPr>
            <a:lvl4pPr>
              <a:defRPr sz="1385"/>
            </a:lvl4pPr>
            <a:lvl5pPr>
              <a:defRPr sz="1385"/>
            </a:lvl5pPr>
            <a:lvl6pPr>
              <a:defRPr sz="1385"/>
            </a:lvl6pPr>
            <a:lvl7pPr>
              <a:defRPr sz="1385"/>
            </a:lvl7pPr>
            <a:lvl8pPr>
              <a:defRPr sz="1385"/>
            </a:lvl8pPr>
            <a:lvl9pPr>
              <a:defRPr sz="1385"/>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342900" y="2072923"/>
            <a:ext cx="2256326" cy="6775980"/>
          </a:xfrm>
        </p:spPr>
        <p:txBody>
          <a:bodyPr/>
          <a:lstStyle>
            <a:lvl1pPr marL="0" indent="0">
              <a:buNone/>
              <a:defRPr sz="969"/>
            </a:lvl1pPr>
            <a:lvl2pPr marL="316520" indent="0">
              <a:buNone/>
              <a:defRPr sz="831"/>
            </a:lvl2pPr>
            <a:lvl3pPr marL="633039" indent="0">
              <a:buNone/>
              <a:defRPr sz="692"/>
            </a:lvl3pPr>
            <a:lvl4pPr marL="949559" indent="0">
              <a:buNone/>
              <a:defRPr sz="623"/>
            </a:lvl4pPr>
            <a:lvl5pPr marL="1266078" indent="0">
              <a:buNone/>
              <a:defRPr sz="623"/>
            </a:lvl5pPr>
            <a:lvl6pPr marL="1582598" indent="0">
              <a:buNone/>
              <a:defRPr sz="623"/>
            </a:lvl6pPr>
            <a:lvl7pPr marL="1899117" indent="0">
              <a:buNone/>
              <a:defRPr sz="623"/>
            </a:lvl7pPr>
            <a:lvl8pPr marL="2215637" indent="0">
              <a:buNone/>
              <a:defRPr sz="623"/>
            </a:lvl8pPr>
            <a:lvl9pPr marL="2532156" indent="0">
              <a:buNone/>
              <a:defRPr sz="623"/>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AE2A75CD-8A72-48A2-A999-F69A31A348FA}" type="slidenum">
              <a:rPr lang="en-US" altLang="ja-JP"/>
              <a:pPr>
                <a:defRPr/>
              </a:pPr>
              <a:t>‹#›</a:t>
            </a:fld>
            <a:endParaRPr lang="en-US" altLang="ja-JP"/>
          </a:p>
        </p:txBody>
      </p:sp>
    </p:spTree>
    <p:extLst>
      <p:ext uri="{BB962C8B-B14F-4D97-AF65-F5344CB8AC3E}">
        <p14:creationId xmlns:p14="http://schemas.microsoft.com/office/powerpoint/2010/main" val="4254609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124" y="6934200"/>
            <a:ext cx="4114800" cy="818622"/>
          </a:xfrm>
        </p:spPr>
        <p:txBody>
          <a:bodyPr anchor="b"/>
          <a:lstStyle>
            <a:lvl1pPr algn="l">
              <a:defRPr sz="1385"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344124" y="885119"/>
            <a:ext cx="4114800" cy="5943600"/>
          </a:xfrm>
        </p:spPr>
        <p:txBody>
          <a:bodyPr/>
          <a:lstStyle>
            <a:lvl1pPr marL="0" indent="0">
              <a:buNone/>
              <a:defRPr sz="2215"/>
            </a:lvl1pPr>
            <a:lvl2pPr marL="316520" indent="0">
              <a:buNone/>
              <a:defRPr sz="1938"/>
            </a:lvl2pPr>
            <a:lvl3pPr marL="633039" indent="0">
              <a:buNone/>
              <a:defRPr sz="1662"/>
            </a:lvl3pPr>
            <a:lvl4pPr marL="949559" indent="0">
              <a:buNone/>
              <a:defRPr sz="1385"/>
            </a:lvl4pPr>
            <a:lvl5pPr marL="1266078" indent="0">
              <a:buNone/>
              <a:defRPr sz="1385"/>
            </a:lvl5pPr>
            <a:lvl6pPr marL="1582598" indent="0">
              <a:buNone/>
              <a:defRPr sz="1385"/>
            </a:lvl6pPr>
            <a:lvl7pPr marL="1899117" indent="0">
              <a:buNone/>
              <a:defRPr sz="1385"/>
            </a:lvl7pPr>
            <a:lvl8pPr marL="2215637" indent="0">
              <a:buNone/>
              <a:defRPr sz="1385"/>
            </a:lvl8pPr>
            <a:lvl9pPr marL="2532156" indent="0">
              <a:buNone/>
              <a:defRPr sz="1385"/>
            </a:lvl9pPr>
          </a:lstStyle>
          <a:p>
            <a:pPr lvl="0"/>
            <a:endParaRPr lang="ja-JP" altLang="en-US" noProof="0" smtClean="0"/>
          </a:p>
        </p:txBody>
      </p:sp>
      <p:sp>
        <p:nvSpPr>
          <p:cNvPr id="4" name="テキスト プレースホルダ 3"/>
          <p:cNvSpPr>
            <a:spLocks noGrp="1"/>
          </p:cNvSpPr>
          <p:nvPr>
            <p:ph type="body" sz="half" idx="2"/>
          </p:nvPr>
        </p:nvSpPr>
        <p:spPr>
          <a:xfrm>
            <a:off x="1344124" y="7752822"/>
            <a:ext cx="4114800" cy="1162578"/>
          </a:xfrm>
        </p:spPr>
        <p:txBody>
          <a:bodyPr/>
          <a:lstStyle>
            <a:lvl1pPr marL="0" indent="0">
              <a:buNone/>
              <a:defRPr sz="969"/>
            </a:lvl1pPr>
            <a:lvl2pPr marL="316520" indent="0">
              <a:buNone/>
              <a:defRPr sz="831"/>
            </a:lvl2pPr>
            <a:lvl3pPr marL="633039" indent="0">
              <a:buNone/>
              <a:defRPr sz="692"/>
            </a:lvl3pPr>
            <a:lvl4pPr marL="949559" indent="0">
              <a:buNone/>
              <a:defRPr sz="623"/>
            </a:lvl4pPr>
            <a:lvl5pPr marL="1266078" indent="0">
              <a:buNone/>
              <a:defRPr sz="623"/>
            </a:lvl5pPr>
            <a:lvl6pPr marL="1582598" indent="0">
              <a:buNone/>
              <a:defRPr sz="623"/>
            </a:lvl6pPr>
            <a:lvl7pPr marL="1899117" indent="0">
              <a:buNone/>
              <a:defRPr sz="623"/>
            </a:lvl7pPr>
            <a:lvl8pPr marL="2215637" indent="0">
              <a:buNone/>
              <a:defRPr sz="623"/>
            </a:lvl8pPr>
            <a:lvl9pPr marL="2532156" indent="0">
              <a:buNone/>
              <a:defRPr sz="623"/>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13FAA6AA-677A-4759-95C6-13F0D64E2357}" type="slidenum">
              <a:rPr lang="en-US" altLang="ja-JP"/>
              <a:pPr>
                <a:defRPr/>
              </a:pPr>
              <a:t>‹#›</a:t>
            </a:fld>
            <a:endParaRPr lang="en-US" altLang="ja-JP"/>
          </a:p>
        </p:txBody>
      </p:sp>
    </p:spTree>
    <p:extLst>
      <p:ext uri="{BB962C8B-B14F-4D97-AF65-F5344CB8AC3E}">
        <p14:creationId xmlns:p14="http://schemas.microsoft.com/office/powerpoint/2010/main" val="23405571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96875"/>
            <a:ext cx="6172200"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342900" y="2311400"/>
            <a:ext cx="6172200" cy="653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342900" y="9020175"/>
            <a:ext cx="1600200" cy="688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969">
                <a:latin typeface="Arial" charset="0"/>
                <a:ea typeface="+mn-ea"/>
              </a:defRPr>
            </a:lvl1pPr>
          </a:lstStyle>
          <a:p>
            <a:pPr>
              <a:defRPr/>
            </a:pPr>
            <a:endParaRPr lang="en-US" altLang="ja-JP"/>
          </a:p>
        </p:txBody>
      </p:sp>
      <p:sp>
        <p:nvSpPr>
          <p:cNvPr id="1029" name="Rectangle 5"/>
          <p:cNvSpPr>
            <a:spLocks noGrp="1" noChangeArrowheads="1"/>
          </p:cNvSpPr>
          <p:nvPr>
            <p:ph type="ftr" sz="quarter" idx="3"/>
          </p:nvPr>
        </p:nvSpPr>
        <p:spPr bwMode="auto">
          <a:xfrm>
            <a:off x="2343150" y="9020175"/>
            <a:ext cx="2171700" cy="688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969">
                <a:latin typeface="Arial" charset="0"/>
                <a:ea typeface="+mn-ea"/>
              </a:defRPr>
            </a:lvl1pPr>
          </a:lstStyle>
          <a:p>
            <a:pPr>
              <a:defRPr/>
            </a:pPr>
            <a:endParaRPr lang="en-US" altLang="ja-JP"/>
          </a:p>
        </p:txBody>
      </p:sp>
      <p:sp>
        <p:nvSpPr>
          <p:cNvPr id="1030" name="Rectangle 6"/>
          <p:cNvSpPr>
            <a:spLocks noGrp="1" noChangeArrowheads="1"/>
          </p:cNvSpPr>
          <p:nvPr>
            <p:ph type="sldNum" sz="quarter" idx="4"/>
          </p:nvPr>
        </p:nvSpPr>
        <p:spPr bwMode="auto">
          <a:xfrm>
            <a:off x="4914900" y="9020175"/>
            <a:ext cx="1600200" cy="688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969">
                <a:ea typeface="ＭＳ Ｐゴシック" panose="020B0600070205080204" pitchFamily="50" charset="-128"/>
              </a:defRPr>
            </a:lvl1pPr>
          </a:lstStyle>
          <a:p>
            <a:pPr>
              <a:defRPr/>
            </a:pPr>
            <a:fld id="{81FC8325-CBB4-41BB-B40A-349836145095}"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3000">
          <a:solidFill>
            <a:schemeClr val="tx2"/>
          </a:solidFill>
          <a:latin typeface="+mj-lt"/>
          <a:ea typeface="+mj-ea"/>
          <a:cs typeface="+mj-cs"/>
        </a:defRPr>
      </a:lvl1pPr>
      <a:lvl2pPr algn="ctr" rtl="0" eaLnBrk="0" fontAlgn="base" hangingPunct="0">
        <a:spcBef>
          <a:spcPct val="0"/>
        </a:spcBef>
        <a:spcAft>
          <a:spcPct val="0"/>
        </a:spcAft>
        <a:defRPr kumimoji="1" sz="30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30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30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3000">
          <a:solidFill>
            <a:schemeClr val="tx2"/>
          </a:solidFill>
          <a:latin typeface="Arial" charset="0"/>
          <a:ea typeface="ＭＳ Ｐゴシック" pitchFamily="50" charset="-128"/>
        </a:defRPr>
      </a:lvl5pPr>
      <a:lvl6pPr marL="316520" algn="ctr" rtl="0" fontAlgn="base">
        <a:spcBef>
          <a:spcPct val="0"/>
        </a:spcBef>
        <a:spcAft>
          <a:spcPct val="0"/>
        </a:spcAft>
        <a:defRPr kumimoji="1" sz="3046">
          <a:solidFill>
            <a:schemeClr val="tx2"/>
          </a:solidFill>
          <a:latin typeface="Arial" charset="0"/>
          <a:ea typeface="ＭＳ Ｐゴシック" pitchFamily="50" charset="-128"/>
        </a:defRPr>
      </a:lvl6pPr>
      <a:lvl7pPr marL="633039" algn="ctr" rtl="0" fontAlgn="base">
        <a:spcBef>
          <a:spcPct val="0"/>
        </a:spcBef>
        <a:spcAft>
          <a:spcPct val="0"/>
        </a:spcAft>
        <a:defRPr kumimoji="1" sz="3046">
          <a:solidFill>
            <a:schemeClr val="tx2"/>
          </a:solidFill>
          <a:latin typeface="Arial" charset="0"/>
          <a:ea typeface="ＭＳ Ｐゴシック" pitchFamily="50" charset="-128"/>
        </a:defRPr>
      </a:lvl7pPr>
      <a:lvl8pPr marL="949559" algn="ctr" rtl="0" fontAlgn="base">
        <a:spcBef>
          <a:spcPct val="0"/>
        </a:spcBef>
        <a:spcAft>
          <a:spcPct val="0"/>
        </a:spcAft>
        <a:defRPr kumimoji="1" sz="3046">
          <a:solidFill>
            <a:schemeClr val="tx2"/>
          </a:solidFill>
          <a:latin typeface="Arial" charset="0"/>
          <a:ea typeface="ＭＳ Ｐゴシック" pitchFamily="50" charset="-128"/>
        </a:defRPr>
      </a:lvl8pPr>
      <a:lvl9pPr marL="1266078" algn="ctr" rtl="0" fontAlgn="base">
        <a:spcBef>
          <a:spcPct val="0"/>
        </a:spcBef>
        <a:spcAft>
          <a:spcPct val="0"/>
        </a:spcAft>
        <a:defRPr kumimoji="1" sz="3046">
          <a:solidFill>
            <a:schemeClr val="tx2"/>
          </a:solidFill>
          <a:latin typeface="Arial" charset="0"/>
          <a:ea typeface="ＭＳ Ｐゴシック" pitchFamily="50" charset="-128"/>
        </a:defRPr>
      </a:lvl9pPr>
    </p:titleStyle>
    <p:bodyStyle>
      <a:lvl1pPr marL="236538" indent="-236538" algn="l" rtl="0" eaLnBrk="0" fontAlgn="base" hangingPunct="0">
        <a:spcBef>
          <a:spcPct val="20000"/>
        </a:spcBef>
        <a:spcAft>
          <a:spcPct val="0"/>
        </a:spcAft>
        <a:buChar char="•"/>
        <a:defRPr kumimoji="1" sz="2200">
          <a:solidFill>
            <a:schemeClr val="tx1"/>
          </a:solidFill>
          <a:latin typeface="+mn-lt"/>
          <a:ea typeface="+mn-ea"/>
          <a:cs typeface="+mn-cs"/>
        </a:defRPr>
      </a:lvl1pPr>
      <a:lvl2pPr marL="512763" indent="-196850" algn="l" rtl="0" eaLnBrk="0" fontAlgn="base" hangingPunct="0">
        <a:spcBef>
          <a:spcPct val="20000"/>
        </a:spcBef>
        <a:spcAft>
          <a:spcPct val="0"/>
        </a:spcAft>
        <a:buChar char="–"/>
        <a:defRPr kumimoji="1" sz="1900">
          <a:solidFill>
            <a:schemeClr val="tx1"/>
          </a:solidFill>
          <a:latin typeface="+mn-lt"/>
          <a:ea typeface="+mn-ea"/>
        </a:defRPr>
      </a:lvl2pPr>
      <a:lvl3pPr marL="790575" indent="-157163" algn="l" rtl="0" eaLnBrk="0" fontAlgn="base" hangingPunct="0">
        <a:spcBef>
          <a:spcPct val="20000"/>
        </a:spcBef>
        <a:spcAft>
          <a:spcPct val="0"/>
        </a:spcAft>
        <a:buChar char="•"/>
        <a:defRPr kumimoji="1" sz="1600">
          <a:solidFill>
            <a:schemeClr val="tx1"/>
          </a:solidFill>
          <a:latin typeface="+mn-lt"/>
          <a:ea typeface="+mn-ea"/>
        </a:defRPr>
      </a:lvl3pPr>
      <a:lvl4pPr marL="1106488" indent="-157163" algn="l" rtl="0" eaLnBrk="0" fontAlgn="base" hangingPunct="0">
        <a:spcBef>
          <a:spcPct val="20000"/>
        </a:spcBef>
        <a:spcAft>
          <a:spcPct val="0"/>
        </a:spcAft>
        <a:buChar char="–"/>
        <a:defRPr kumimoji="1" sz="1300">
          <a:solidFill>
            <a:schemeClr val="tx1"/>
          </a:solidFill>
          <a:latin typeface="+mn-lt"/>
          <a:ea typeface="+mn-ea"/>
        </a:defRPr>
      </a:lvl4pPr>
      <a:lvl5pPr marL="1423988" indent="-157163" algn="l" rtl="0" eaLnBrk="0" fontAlgn="base" hangingPunct="0">
        <a:spcBef>
          <a:spcPct val="20000"/>
        </a:spcBef>
        <a:spcAft>
          <a:spcPct val="0"/>
        </a:spcAft>
        <a:buChar char="»"/>
        <a:defRPr kumimoji="1" sz="1300">
          <a:solidFill>
            <a:schemeClr val="tx1"/>
          </a:solidFill>
          <a:latin typeface="+mn-lt"/>
          <a:ea typeface="+mn-ea"/>
        </a:defRPr>
      </a:lvl5pPr>
      <a:lvl6pPr marL="1740858" indent="-158260" algn="l" rtl="0" fontAlgn="base">
        <a:spcBef>
          <a:spcPct val="20000"/>
        </a:spcBef>
        <a:spcAft>
          <a:spcPct val="0"/>
        </a:spcAft>
        <a:buChar char="»"/>
        <a:defRPr kumimoji="1" sz="1385">
          <a:solidFill>
            <a:schemeClr val="tx1"/>
          </a:solidFill>
          <a:latin typeface="+mn-lt"/>
          <a:ea typeface="+mn-ea"/>
        </a:defRPr>
      </a:lvl6pPr>
      <a:lvl7pPr marL="2057377" indent="-158260" algn="l" rtl="0" fontAlgn="base">
        <a:spcBef>
          <a:spcPct val="20000"/>
        </a:spcBef>
        <a:spcAft>
          <a:spcPct val="0"/>
        </a:spcAft>
        <a:buChar char="»"/>
        <a:defRPr kumimoji="1" sz="1385">
          <a:solidFill>
            <a:schemeClr val="tx1"/>
          </a:solidFill>
          <a:latin typeface="+mn-lt"/>
          <a:ea typeface="+mn-ea"/>
        </a:defRPr>
      </a:lvl7pPr>
      <a:lvl8pPr marL="2373897" indent="-158260" algn="l" rtl="0" fontAlgn="base">
        <a:spcBef>
          <a:spcPct val="20000"/>
        </a:spcBef>
        <a:spcAft>
          <a:spcPct val="0"/>
        </a:spcAft>
        <a:buChar char="»"/>
        <a:defRPr kumimoji="1" sz="1385">
          <a:solidFill>
            <a:schemeClr val="tx1"/>
          </a:solidFill>
          <a:latin typeface="+mn-lt"/>
          <a:ea typeface="+mn-ea"/>
        </a:defRPr>
      </a:lvl8pPr>
      <a:lvl9pPr marL="2690416" indent="-158260" algn="l" rtl="0" fontAlgn="base">
        <a:spcBef>
          <a:spcPct val="20000"/>
        </a:spcBef>
        <a:spcAft>
          <a:spcPct val="0"/>
        </a:spcAft>
        <a:buChar char="»"/>
        <a:defRPr kumimoji="1" sz="1385">
          <a:solidFill>
            <a:schemeClr val="tx1"/>
          </a:solidFill>
          <a:latin typeface="+mn-lt"/>
          <a:ea typeface="+mn-ea"/>
        </a:defRPr>
      </a:lvl9pPr>
    </p:bodyStyle>
    <p:otherStyle>
      <a:defPPr>
        <a:defRPr lang="ja-JP"/>
      </a:defPPr>
      <a:lvl1pPr marL="0" algn="l" defTabSz="633039" rtl="0" eaLnBrk="1" latinLnBrk="0" hangingPunct="1">
        <a:defRPr kumimoji="1" sz="1246" kern="1200">
          <a:solidFill>
            <a:schemeClr val="tx1"/>
          </a:solidFill>
          <a:latin typeface="+mn-lt"/>
          <a:ea typeface="+mn-ea"/>
          <a:cs typeface="+mn-cs"/>
        </a:defRPr>
      </a:lvl1pPr>
      <a:lvl2pPr marL="316520" algn="l" defTabSz="633039" rtl="0" eaLnBrk="1" latinLnBrk="0" hangingPunct="1">
        <a:defRPr kumimoji="1" sz="1246" kern="1200">
          <a:solidFill>
            <a:schemeClr val="tx1"/>
          </a:solidFill>
          <a:latin typeface="+mn-lt"/>
          <a:ea typeface="+mn-ea"/>
          <a:cs typeface="+mn-cs"/>
        </a:defRPr>
      </a:lvl2pPr>
      <a:lvl3pPr marL="633039" algn="l" defTabSz="633039" rtl="0" eaLnBrk="1" latinLnBrk="0" hangingPunct="1">
        <a:defRPr kumimoji="1" sz="1246" kern="1200">
          <a:solidFill>
            <a:schemeClr val="tx1"/>
          </a:solidFill>
          <a:latin typeface="+mn-lt"/>
          <a:ea typeface="+mn-ea"/>
          <a:cs typeface="+mn-cs"/>
        </a:defRPr>
      </a:lvl3pPr>
      <a:lvl4pPr marL="949559" algn="l" defTabSz="633039" rtl="0" eaLnBrk="1" latinLnBrk="0" hangingPunct="1">
        <a:defRPr kumimoji="1" sz="1246" kern="1200">
          <a:solidFill>
            <a:schemeClr val="tx1"/>
          </a:solidFill>
          <a:latin typeface="+mn-lt"/>
          <a:ea typeface="+mn-ea"/>
          <a:cs typeface="+mn-cs"/>
        </a:defRPr>
      </a:lvl4pPr>
      <a:lvl5pPr marL="1266078" algn="l" defTabSz="633039" rtl="0" eaLnBrk="1" latinLnBrk="0" hangingPunct="1">
        <a:defRPr kumimoji="1" sz="1246" kern="1200">
          <a:solidFill>
            <a:schemeClr val="tx1"/>
          </a:solidFill>
          <a:latin typeface="+mn-lt"/>
          <a:ea typeface="+mn-ea"/>
          <a:cs typeface="+mn-cs"/>
        </a:defRPr>
      </a:lvl5pPr>
      <a:lvl6pPr marL="1582598" algn="l" defTabSz="633039" rtl="0" eaLnBrk="1" latinLnBrk="0" hangingPunct="1">
        <a:defRPr kumimoji="1" sz="1246" kern="1200">
          <a:solidFill>
            <a:schemeClr val="tx1"/>
          </a:solidFill>
          <a:latin typeface="+mn-lt"/>
          <a:ea typeface="+mn-ea"/>
          <a:cs typeface="+mn-cs"/>
        </a:defRPr>
      </a:lvl6pPr>
      <a:lvl7pPr marL="1899117" algn="l" defTabSz="633039" rtl="0" eaLnBrk="1" latinLnBrk="0" hangingPunct="1">
        <a:defRPr kumimoji="1" sz="1246" kern="1200">
          <a:solidFill>
            <a:schemeClr val="tx1"/>
          </a:solidFill>
          <a:latin typeface="+mn-lt"/>
          <a:ea typeface="+mn-ea"/>
          <a:cs typeface="+mn-cs"/>
        </a:defRPr>
      </a:lvl7pPr>
      <a:lvl8pPr marL="2215637" algn="l" defTabSz="633039" rtl="0" eaLnBrk="1" latinLnBrk="0" hangingPunct="1">
        <a:defRPr kumimoji="1" sz="1246" kern="1200">
          <a:solidFill>
            <a:schemeClr val="tx1"/>
          </a:solidFill>
          <a:latin typeface="+mn-lt"/>
          <a:ea typeface="+mn-ea"/>
          <a:cs typeface="+mn-cs"/>
        </a:defRPr>
      </a:lvl8pPr>
      <a:lvl9pPr marL="2532156" algn="l" defTabSz="633039" rtl="0" eaLnBrk="1" latinLnBrk="0" hangingPunct="1">
        <a:defRPr kumimoji="1" sz="124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6"/>
          <p:cNvSpPr>
            <a:spLocks noChangeArrowheads="1"/>
          </p:cNvSpPr>
          <p:nvPr/>
        </p:nvSpPr>
        <p:spPr bwMode="auto">
          <a:xfrm>
            <a:off x="295275" y="617538"/>
            <a:ext cx="2951163" cy="1557337"/>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p>
        </p:txBody>
      </p:sp>
      <p:sp>
        <p:nvSpPr>
          <p:cNvPr id="2051" name="Rectangle 7"/>
          <p:cNvSpPr>
            <a:spLocks noChangeArrowheads="1"/>
          </p:cNvSpPr>
          <p:nvPr/>
        </p:nvSpPr>
        <p:spPr bwMode="auto">
          <a:xfrm>
            <a:off x="295275" y="2457450"/>
            <a:ext cx="6264275" cy="3073400"/>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p>
        </p:txBody>
      </p:sp>
      <p:sp>
        <p:nvSpPr>
          <p:cNvPr id="2052" name="Text Box 10"/>
          <p:cNvSpPr txBox="1">
            <a:spLocks noChangeArrowheads="1"/>
          </p:cNvSpPr>
          <p:nvPr/>
        </p:nvSpPr>
        <p:spPr bwMode="auto">
          <a:xfrm>
            <a:off x="295275" y="147638"/>
            <a:ext cx="180975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100" b="1">
                <a:latin typeface="ＭＳ ゴシック" panose="020B0609070205080204" pitchFamily="49" charset="-128"/>
                <a:ea typeface="ＭＳ ゴシック" panose="020B0609070205080204" pitchFamily="49" charset="-128"/>
              </a:rPr>
              <a:t>（様式第３号）</a:t>
            </a:r>
            <a:r>
              <a:rPr lang="ja-JP" altLang="en-US" sz="1100">
                <a:latin typeface="ＭＳ ゴシック" panose="020B0609070205080204" pitchFamily="49" charset="-128"/>
                <a:ea typeface="ＭＳ ゴシック" panose="020B0609070205080204" pitchFamily="49" charset="-128"/>
              </a:rPr>
              <a:t> </a:t>
            </a:r>
          </a:p>
        </p:txBody>
      </p:sp>
      <p:sp>
        <p:nvSpPr>
          <p:cNvPr id="2053" name="Text Box 11"/>
          <p:cNvSpPr txBox="1">
            <a:spLocks noChangeArrowheads="1"/>
          </p:cNvSpPr>
          <p:nvPr/>
        </p:nvSpPr>
        <p:spPr bwMode="auto">
          <a:xfrm>
            <a:off x="293688" y="490538"/>
            <a:ext cx="1454150" cy="261937"/>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a:latin typeface="ＭＳ ゴシック" panose="020B0609070205080204" pitchFamily="49" charset="-128"/>
                <a:ea typeface="ＭＳ ゴシック" panose="020B0609070205080204" pitchFamily="49" charset="-128"/>
              </a:rPr>
              <a:t>社会的な背景、課題</a:t>
            </a:r>
          </a:p>
        </p:txBody>
      </p:sp>
      <p:sp>
        <p:nvSpPr>
          <p:cNvPr id="2054" name="Rectangle 14"/>
          <p:cNvSpPr>
            <a:spLocks noChangeArrowheads="1"/>
          </p:cNvSpPr>
          <p:nvPr/>
        </p:nvSpPr>
        <p:spPr bwMode="auto">
          <a:xfrm>
            <a:off x="295275" y="8696325"/>
            <a:ext cx="6264275" cy="933450"/>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latin typeface="ＭＳ ゴシック" panose="020B0609070205080204" pitchFamily="49" charset="-128"/>
              <a:ea typeface="ＭＳ ゴシック" panose="020B0609070205080204" pitchFamily="49" charset="-128"/>
            </a:endParaRPr>
          </a:p>
        </p:txBody>
      </p:sp>
      <p:sp>
        <p:nvSpPr>
          <p:cNvPr id="2055" name="Rectangle 6"/>
          <p:cNvSpPr>
            <a:spLocks noChangeArrowheads="1"/>
          </p:cNvSpPr>
          <p:nvPr/>
        </p:nvSpPr>
        <p:spPr bwMode="auto">
          <a:xfrm>
            <a:off x="3460750" y="598488"/>
            <a:ext cx="3098800" cy="1576387"/>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p>
        </p:txBody>
      </p:sp>
      <p:sp>
        <p:nvSpPr>
          <p:cNvPr id="2056" name="Text Box 11"/>
          <p:cNvSpPr txBox="1">
            <a:spLocks noChangeArrowheads="1"/>
          </p:cNvSpPr>
          <p:nvPr/>
        </p:nvSpPr>
        <p:spPr bwMode="auto">
          <a:xfrm>
            <a:off x="3460750" y="490538"/>
            <a:ext cx="2865438" cy="261937"/>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a:latin typeface="ＭＳ ゴシック" panose="020B0609070205080204" pitchFamily="49" charset="-128"/>
                <a:ea typeface="ＭＳ ゴシック" panose="020B0609070205080204" pitchFamily="49" charset="-128"/>
              </a:rPr>
              <a:t>課題解決に向けた考え方、これまでの研究</a:t>
            </a:r>
          </a:p>
        </p:txBody>
      </p:sp>
      <p:sp>
        <p:nvSpPr>
          <p:cNvPr id="2057" name="Text Box 11"/>
          <p:cNvSpPr txBox="1">
            <a:spLocks noChangeArrowheads="1"/>
          </p:cNvSpPr>
          <p:nvPr/>
        </p:nvSpPr>
        <p:spPr bwMode="auto">
          <a:xfrm>
            <a:off x="295275" y="2316163"/>
            <a:ext cx="1030288" cy="261937"/>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a:latin typeface="ＭＳ ゴシック" panose="020B0609070205080204" pitchFamily="49" charset="-128"/>
                <a:ea typeface="ＭＳ ゴシック" panose="020B0609070205080204" pitchFamily="49" charset="-128"/>
              </a:rPr>
              <a:t>研究の全体像</a:t>
            </a:r>
          </a:p>
        </p:txBody>
      </p:sp>
      <p:sp>
        <p:nvSpPr>
          <p:cNvPr id="3" name="下矢印 2"/>
          <p:cNvSpPr/>
          <p:nvPr/>
        </p:nvSpPr>
        <p:spPr>
          <a:xfrm>
            <a:off x="3063875" y="2082800"/>
            <a:ext cx="579438" cy="411163"/>
          </a:xfrm>
          <a:prstGeom prst="downArrow">
            <a:avLst>
              <a:gd name="adj1" fmla="val 43383"/>
              <a:gd name="adj2" fmla="val 54780"/>
            </a:avLst>
          </a:prstGeom>
          <a:effectLst/>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ja-JP" altLang="en-US"/>
          </a:p>
        </p:txBody>
      </p:sp>
      <p:sp>
        <p:nvSpPr>
          <p:cNvPr id="2059" name="Rectangle 7"/>
          <p:cNvSpPr>
            <a:spLocks noChangeArrowheads="1"/>
          </p:cNvSpPr>
          <p:nvPr/>
        </p:nvSpPr>
        <p:spPr bwMode="auto">
          <a:xfrm>
            <a:off x="295275" y="7781925"/>
            <a:ext cx="6264275" cy="646113"/>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p>
        </p:txBody>
      </p:sp>
      <p:sp>
        <p:nvSpPr>
          <p:cNvPr id="2060" name="Text Box 11"/>
          <p:cNvSpPr txBox="1">
            <a:spLocks noChangeArrowheads="1"/>
          </p:cNvSpPr>
          <p:nvPr/>
        </p:nvSpPr>
        <p:spPr bwMode="auto">
          <a:xfrm>
            <a:off x="293688" y="8583613"/>
            <a:ext cx="2724150" cy="261937"/>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a:latin typeface="ＭＳ ゴシック" panose="020B0609070205080204" pitchFamily="49" charset="-128"/>
                <a:ea typeface="ＭＳ ゴシック" panose="020B0609070205080204" pitchFamily="49" charset="-128"/>
              </a:rPr>
              <a:t>事業化の可能性、県内産業への波及効果</a:t>
            </a:r>
          </a:p>
        </p:txBody>
      </p:sp>
      <p:sp>
        <p:nvSpPr>
          <p:cNvPr id="49" name="下矢印 48"/>
          <p:cNvSpPr/>
          <p:nvPr/>
        </p:nvSpPr>
        <p:spPr>
          <a:xfrm>
            <a:off x="3063875" y="8428038"/>
            <a:ext cx="579438" cy="360362"/>
          </a:xfrm>
          <a:prstGeom prst="downArrow">
            <a:avLst>
              <a:gd name="adj1" fmla="val 43383"/>
              <a:gd name="adj2" fmla="val 54780"/>
            </a:avLst>
          </a:prstGeom>
          <a:effectLst/>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ja-JP" altLang="en-US"/>
          </a:p>
        </p:txBody>
      </p:sp>
      <p:sp>
        <p:nvSpPr>
          <p:cNvPr id="2062" name="Rectangle 7"/>
          <p:cNvSpPr>
            <a:spLocks noChangeArrowheads="1"/>
          </p:cNvSpPr>
          <p:nvPr/>
        </p:nvSpPr>
        <p:spPr bwMode="auto">
          <a:xfrm>
            <a:off x="293688" y="5764213"/>
            <a:ext cx="6265862" cy="2017712"/>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p>
        </p:txBody>
      </p:sp>
      <p:sp>
        <p:nvSpPr>
          <p:cNvPr id="2063" name="Text Box 11"/>
          <p:cNvSpPr txBox="1">
            <a:spLocks noChangeArrowheads="1"/>
          </p:cNvSpPr>
          <p:nvPr/>
        </p:nvSpPr>
        <p:spPr bwMode="auto">
          <a:xfrm>
            <a:off x="293688" y="5619750"/>
            <a:ext cx="1595309" cy="261610"/>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dirty="0" smtClean="0">
                <a:latin typeface="ＭＳ ゴシック" panose="020B0609070205080204" pitchFamily="49" charset="-128"/>
                <a:ea typeface="ＭＳ ゴシック" panose="020B0609070205080204" pitchFamily="49" charset="-128"/>
              </a:rPr>
              <a:t>令和７年度</a:t>
            </a:r>
            <a:r>
              <a:rPr lang="ja-JP" altLang="en-US" sz="1100" dirty="0">
                <a:latin typeface="ＭＳ ゴシック" panose="020B0609070205080204" pitchFamily="49" charset="-128"/>
                <a:ea typeface="ＭＳ ゴシック" panose="020B0609070205080204" pitchFamily="49" charset="-128"/>
              </a:rPr>
              <a:t>の実施内容</a:t>
            </a:r>
          </a:p>
        </p:txBody>
      </p:sp>
      <p:sp>
        <p:nvSpPr>
          <p:cNvPr id="52" name="下矢印 51"/>
          <p:cNvSpPr/>
          <p:nvPr/>
        </p:nvSpPr>
        <p:spPr>
          <a:xfrm>
            <a:off x="3063875" y="5484813"/>
            <a:ext cx="579438" cy="360362"/>
          </a:xfrm>
          <a:prstGeom prst="downArrow">
            <a:avLst>
              <a:gd name="adj1" fmla="val 43383"/>
              <a:gd name="adj2" fmla="val 54780"/>
            </a:avLst>
          </a:prstGeom>
          <a:effectLst/>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ja-JP" altLang="en-US"/>
          </a:p>
        </p:txBody>
      </p:sp>
      <p:sp>
        <p:nvSpPr>
          <p:cNvPr id="2065" name="Text Box 11"/>
          <p:cNvSpPr txBox="1">
            <a:spLocks noChangeArrowheads="1"/>
          </p:cNvSpPr>
          <p:nvPr/>
        </p:nvSpPr>
        <p:spPr bwMode="auto">
          <a:xfrm>
            <a:off x="295275" y="7781925"/>
            <a:ext cx="1030288" cy="261938"/>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a:latin typeface="ＭＳ ゴシック" panose="020B0609070205080204" pitchFamily="49" charset="-128"/>
                <a:ea typeface="ＭＳ ゴシック" panose="020B0609070205080204" pitchFamily="49" charset="-128"/>
              </a:rPr>
              <a:t>研究の目標値</a:t>
            </a:r>
          </a:p>
        </p:txBody>
      </p:sp>
      <p:sp>
        <p:nvSpPr>
          <p:cNvPr id="2066" name="Text Box 12"/>
          <p:cNvSpPr txBox="1">
            <a:spLocks noChangeArrowheads="1"/>
          </p:cNvSpPr>
          <p:nvPr/>
        </p:nvSpPr>
        <p:spPr bwMode="auto">
          <a:xfrm>
            <a:off x="333375" y="892175"/>
            <a:ext cx="2730500" cy="6000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a:solidFill>
                  <a:srgbClr val="FF0000"/>
                </a:solidFill>
                <a:latin typeface="メイリオ" panose="020B0604030504040204" pitchFamily="50" charset="-128"/>
                <a:ea typeface="メイリオ" panose="020B0604030504040204" pitchFamily="50" charset="-128"/>
              </a:rPr>
              <a:t>実施計画書に記載の研究の背景や課題等について、関係するに図やグラフ等により</a:t>
            </a:r>
            <a:r>
              <a:rPr lang="ja-JP" altLang="en-US" sz="1100" b="1" u="sng">
                <a:solidFill>
                  <a:srgbClr val="FF0000"/>
                </a:solidFill>
                <a:latin typeface="メイリオ" panose="020B0604030504040204" pitchFamily="50" charset="-128"/>
                <a:ea typeface="メイリオ" panose="020B0604030504040204" pitchFamily="50" charset="-128"/>
              </a:rPr>
              <a:t>分かりやすく</a:t>
            </a:r>
            <a:r>
              <a:rPr lang="ja-JP" altLang="en-US" sz="1100">
                <a:solidFill>
                  <a:srgbClr val="FF0000"/>
                </a:solidFill>
                <a:latin typeface="メイリオ" panose="020B0604030504040204" pitchFamily="50" charset="-128"/>
                <a:ea typeface="メイリオ" panose="020B0604030504040204" pitchFamily="50" charset="-128"/>
              </a:rPr>
              <a:t>記載すること。</a:t>
            </a:r>
            <a:endParaRPr lang="en-US" altLang="ja-JP" sz="1100">
              <a:solidFill>
                <a:srgbClr val="FF0000"/>
              </a:solidFill>
              <a:latin typeface="メイリオ" panose="020B0604030504040204" pitchFamily="50" charset="-128"/>
              <a:ea typeface="メイリオ" panose="020B0604030504040204" pitchFamily="50" charset="-128"/>
            </a:endParaRPr>
          </a:p>
        </p:txBody>
      </p:sp>
      <p:sp>
        <p:nvSpPr>
          <p:cNvPr id="2067" name="Text Box 12"/>
          <p:cNvSpPr txBox="1">
            <a:spLocks noChangeArrowheads="1"/>
          </p:cNvSpPr>
          <p:nvPr/>
        </p:nvSpPr>
        <p:spPr bwMode="auto">
          <a:xfrm>
            <a:off x="3527425" y="892175"/>
            <a:ext cx="2863850" cy="7699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a:solidFill>
                  <a:srgbClr val="FF0000"/>
                </a:solidFill>
                <a:latin typeface="メイリオ" panose="020B0604030504040204" pitchFamily="50" charset="-128"/>
                <a:ea typeface="メイリオ" panose="020B0604030504040204" pitchFamily="50" charset="-128"/>
              </a:rPr>
              <a:t>実施計画書に記載の課題解決に向けた考え方やこれまでの研究等について、関係するに図やグラフ等により</a:t>
            </a:r>
            <a:r>
              <a:rPr lang="ja-JP" altLang="en-US" sz="1100" b="1" u="sng">
                <a:solidFill>
                  <a:srgbClr val="FF0000"/>
                </a:solidFill>
                <a:latin typeface="メイリオ" panose="020B0604030504040204" pitchFamily="50" charset="-128"/>
                <a:ea typeface="メイリオ" panose="020B0604030504040204" pitchFamily="50" charset="-128"/>
              </a:rPr>
              <a:t>分かりやすく</a:t>
            </a:r>
            <a:r>
              <a:rPr lang="ja-JP" altLang="en-US" sz="1100">
                <a:solidFill>
                  <a:srgbClr val="FF0000"/>
                </a:solidFill>
                <a:latin typeface="メイリオ" panose="020B0604030504040204" pitchFamily="50" charset="-128"/>
                <a:ea typeface="メイリオ" panose="020B0604030504040204" pitchFamily="50" charset="-128"/>
              </a:rPr>
              <a:t>記載すること。</a:t>
            </a:r>
            <a:endParaRPr lang="en-US" altLang="ja-JP" sz="1100">
              <a:solidFill>
                <a:srgbClr val="FF0000"/>
              </a:solidFill>
              <a:latin typeface="メイリオ" panose="020B0604030504040204" pitchFamily="50" charset="-128"/>
              <a:ea typeface="メイリオ" panose="020B0604030504040204" pitchFamily="50" charset="-128"/>
            </a:endParaRPr>
          </a:p>
        </p:txBody>
      </p:sp>
      <p:sp>
        <p:nvSpPr>
          <p:cNvPr id="2068" name="Text Box 12"/>
          <p:cNvSpPr txBox="1">
            <a:spLocks noChangeArrowheads="1"/>
          </p:cNvSpPr>
          <p:nvPr/>
        </p:nvSpPr>
        <p:spPr bwMode="auto">
          <a:xfrm>
            <a:off x="466725" y="8089900"/>
            <a:ext cx="5919788" cy="2619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a:solidFill>
                  <a:srgbClr val="FF0000"/>
                </a:solidFill>
                <a:latin typeface="メイリオ" panose="020B0604030504040204" pitchFamily="50" charset="-128"/>
                <a:ea typeface="メイリオ" panose="020B0604030504040204" pitchFamily="50" charset="-128"/>
              </a:rPr>
              <a:t>研究の目標について、数値目標（可能であれば、現状との比較も）等を記載すること。</a:t>
            </a:r>
            <a:endParaRPr lang="en-US" altLang="ja-JP" sz="1100">
              <a:solidFill>
                <a:srgbClr val="FF0000"/>
              </a:solidFill>
              <a:latin typeface="メイリオ" panose="020B0604030504040204" pitchFamily="50" charset="-128"/>
              <a:ea typeface="メイリオ" panose="020B0604030504040204" pitchFamily="50" charset="-128"/>
            </a:endParaRPr>
          </a:p>
        </p:txBody>
      </p:sp>
      <p:sp>
        <p:nvSpPr>
          <p:cNvPr id="2069" name="Text Box 12"/>
          <p:cNvSpPr txBox="1">
            <a:spLocks noChangeArrowheads="1"/>
          </p:cNvSpPr>
          <p:nvPr/>
        </p:nvSpPr>
        <p:spPr bwMode="auto">
          <a:xfrm>
            <a:off x="465138" y="8929688"/>
            <a:ext cx="5919787" cy="6000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a:solidFill>
                  <a:srgbClr val="FF0000"/>
                </a:solidFill>
                <a:latin typeface="メイリオ" panose="020B0604030504040204" pitchFamily="50" charset="-128"/>
                <a:ea typeface="メイリオ" panose="020B0604030504040204" pitchFamily="50" charset="-128"/>
              </a:rPr>
              <a:t>研究の目標を達成したときに得られる成果について、その分野や業界、製品などにおいて、どのような事業化が図られ、また県内産業にどのように波及するのか、図やグラフ等により</a:t>
            </a:r>
            <a:r>
              <a:rPr lang="ja-JP" altLang="en-US" sz="1100" b="1" u="sng">
                <a:solidFill>
                  <a:srgbClr val="FF0000"/>
                </a:solidFill>
                <a:latin typeface="メイリオ" panose="020B0604030504040204" pitchFamily="50" charset="-128"/>
                <a:ea typeface="メイリオ" panose="020B0604030504040204" pitchFamily="50" charset="-128"/>
              </a:rPr>
              <a:t>分かりやすく</a:t>
            </a:r>
            <a:r>
              <a:rPr lang="ja-JP" altLang="en-US" sz="1100">
                <a:solidFill>
                  <a:srgbClr val="FF0000"/>
                </a:solidFill>
                <a:latin typeface="メイリオ" panose="020B0604030504040204" pitchFamily="50" charset="-128"/>
                <a:ea typeface="メイリオ" panose="020B0604030504040204" pitchFamily="50" charset="-128"/>
              </a:rPr>
              <a:t>記載すること。</a:t>
            </a:r>
            <a:endParaRPr lang="en-US" altLang="ja-JP" sz="1100">
              <a:solidFill>
                <a:srgbClr val="FF0000"/>
              </a:solidFill>
              <a:latin typeface="メイリオ" panose="020B0604030504040204" pitchFamily="50" charset="-128"/>
              <a:ea typeface="メイリオ" panose="020B0604030504040204" pitchFamily="50" charset="-128"/>
            </a:endParaRPr>
          </a:p>
        </p:txBody>
      </p:sp>
      <p:sp>
        <p:nvSpPr>
          <p:cNvPr id="2070" name="Text Box 12"/>
          <p:cNvSpPr txBox="1">
            <a:spLocks noChangeArrowheads="1"/>
          </p:cNvSpPr>
          <p:nvPr/>
        </p:nvSpPr>
        <p:spPr bwMode="auto">
          <a:xfrm>
            <a:off x="465138" y="5989638"/>
            <a:ext cx="5921375" cy="6000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a:solidFill>
                  <a:srgbClr val="FF0000"/>
                </a:solidFill>
                <a:latin typeface="メイリオ" panose="020B0604030504040204" pitchFamily="50" charset="-128"/>
                <a:ea typeface="メイリオ" panose="020B0604030504040204" pitchFamily="50" charset="-128"/>
              </a:rPr>
              <a:t>全体計画等のうち、</a:t>
            </a:r>
            <a:r>
              <a:rPr lang="ja-JP" altLang="en-US" sz="1100" smtClean="0">
                <a:solidFill>
                  <a:srgbClr val="FF0000"/>
                </a:solidFill>
                <a:latin typeface="メイリオ" panose="020B0604030504040204" pitchFamily="50" charset="-128"/>
                <a:ea typeface="メイリオ" panose="020B0604030504040204" pitchFamily="50" charset="-128"/>
              </a:rPr>
              <a:t>令和７年度</a:t>
            </a:r>
            <a:r>
              <a:rPr lang="ja-JP" altLang="en-US" sz="1100">
                <a:solidFill>
                  <a:srgbClr val="FF0000"/>
                </a:solidFill>
                <a:latin typeface="メイリオ" panose="020B0604030504040204" pitchFamily="50" charset="-128"/>
                <a:ea typeface="メイリオ" panose="020B0604030504040204" pitchFamily="50" charset="-128"/>
              </a:rPr>
              <a:t>に実施する内容について、その分野の専門家以外にもイメージが分かるように、関係するに図やグラフ等により、</a:t>
            </a:r>
            <a:r>
              <a:rPr lang="ja-JP" altLang="en-US" sz="1100" b="1" u="sng">
                <a:solidFill>
                  <a:srgbClr val="FF0000"/>
                </a:solidFill>
                <a:latin typeface="メイリオ" panose="020B0604030504040204" pitchFamily="50" charset="-128"/>
                <a:ea typeface="メイリオ" panose="020B0604030504040204" pitchFamily="50" charset="-128"/>
              </a:rPr>
              <a:t>分かりやすく</a:t>
            </a:r>
            <a:r>
              <a:rPr lang="ja-JP" altLang="en-US" sz="1100">
                <a:solidFill>
                  <a:srgbClr val="FF0000"/>
                </a:solidFill>
                <a:latin typeface="メイリオ" panose="020B0604030504040204" pitchFamily="50" charset="-128"/>
                <a:ea typeface="メイリオ" panose="020B0604030504040204" pitchFamily="50" charset="-128"/>
              </a:rPr>
              <a:t>記載すること。</a:t>
            </a:r>
            <a:endParaRPr lang="en-US" altLang="ja-JP" sz="1100" dirty="0">
              <a:solidFill>
                <a:srgbClr val="FF0000"/>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rgbClr val="FF0000"/>
                </a:solidFill>
                <a:latin typeface="メイリオ" panose="020B0604030504040204" pitchFamily="50" charset="-128"/>
                <a:ea typeface="メイリオ" panose="020B0604030504040204" pitchFamily="50" charset="-128"/>
              </a:rPr>
              <a:t>特に、研究の「キー」となる部分については、強調するなどの工夫をすること。</a:t>
            </a:r>
            <a:endParaRPr lang="en-US" altLang="ja-JP" sz="1100" dirty="0">
              <a:solidFill>
                <a:srgbClr val="FF0000"/>
              </a:solidFill>
              <a:latin typeface="メイリオ" panose="020B0604030504040204" pitchFamily="50" charset="-128"/>
              <a:ea typeface="メイリオ" panose="020B0604030504040204" pitchFamily="50" charset="-128"/>
            </a:endParaRPr>
          </a:p>
        </p:txBody>
      </p:sp>
      <p:sp>
        <p:nvSpPr>
          <p:cNvPr id="2071" name="Text Box 12"/>
          <p:cNvSpPr txBox="1">
            <a:spLocks noChangeArrowheads="1"/>
          </p:cNvSpPr>
          <p:nvPr/>
        </p:nvSpPr>
        <p:spPr bwMode="auto">
          <a:xfrm>
            <a:off x="404813" y="2732088"/>
            <a:ext cx="5921375" cy="7699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a:solidFill>
                  <a:srgbClr val="FF0000"/>
                </a:solidFill>
                <a:latin typeface="メイリオ" panose="020B0604030504040204" pitchFamily="50" charset="-128"/>
                <a:ea typeface="メイリオ" panose="020B0604030504040204" pitchFamily="50" charset="-128"/>
              </a:rPr>
              <a:t>本委託研究において、何を実現するのか、実施計画書に記載の研究の全体計画等の全体像が、その分野の専門家以外にもイメージが分かるように、関係するに図やグラフ等により、</a:t>
            </a:r>
            <a:r>
              <a:rPr lang="ja-JP" altLang="en-US" sz="1100" b="1" u="sng">
                <a:solidFill>
                  <a:srgbClr val="FF0000"/>
                </a:solidFill>
                <a:latin typeface="メイリオ" panose="020B0604030504040204" pitchFamily="50" charset="-128"/>
                <a:ea typeface="メイリオ" panose="020B0604030504040204" pitchFamily="50" charset="-128"/>
              </a:rPr>
              <a:t>分かりやすく</a:t>
            </a:r>
            <a:r>
              <a:rPr lang="ja-JP" altLang="en-US" sz="1100">
                <a:solidFill>
                  <a:srgbClr val="FF0000"/>
                </a:solidFill>
                <a:latin typeface="メイリオ" panose="020B0604030504040204" pitchFamily="50" charset="-128"/>
                <a:ea typeface="メイリオ" panose="020B0604030504040204" pitchFamily="50" charset="-128"/>
              </a:rPr>
              <a:t>記載すること。</a:t>
            </a:r>
            <a:endParaRPr lang="en-US" altLang="ja-JP" sz="1100">
              <a:solidFill>
                <a:srgbClr val="FF0000"/>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a:solidFill>
                  <a:srgbClr val="FF0000"/>
                </a:solidFill>
                <a:latin typeface="メイリオ" panose="020B0604030504040204" pitchFamily="50" charset="-128"/>
                <a:ea typeface="メイリオ" panose="020B0604030504040204" pitchFamily="50" charset="-128"/>
              </a:rPr>
              <a:t>特に、研究の「キー」となる部分については、強調するなどの工夫をすること。</a:t>
            </a:r>
            <a:endParaRPr lang="en-US" altLang="ja-JP" sz="1100">
              <a:solidFill>
                <a:srgbClr val="FF0000"/>
              </a:solidFill>
              <a:latin typeface="メイリオ" panose="020B0604030504040204" pitchFamily="50" charset="-128"/>
              <a:ea typeface="メイリオ" panose="020B0604030504040204" pitchFamily="50" charset="-128"/>
            </a:endParaRP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2172</TotalTime>
  <Words>324</Words>
  <Application>Microsoft Office PowerPoint</Application>
  <PresentationFormat>A4 210 x 297 mm</PresentationFormat>
  <Paragraphs>15</Paragraphs>
  <Slides>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ＭＳ Ｐゴシック</vt:lpstr>
      <vt:lpstr>ＭＳ ゴシック</vt:lpstr>
      <vt:lpstr>ＭＳ 明朝</vt:lpstr>
      <vt:lpstr>メイリオ</vt:lpstr>
      <vt:lpstr>Arial</vt:lpstr>
      <vt:lpstr>標準デザイン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cp:revision>121</cp:revision>
  <cp:lastPrinted>2024-04-05T06:21:35Z</cp:lastPrinted>
  <dcterms:created xsi:type="dcterms:W3CDTF">2004-06-11T07:51:20Z</dcterms:created>
  <dcterms:modified xsi:type="dcterms:W3CDTF">2025-03-29T15:04:53Z</dcterms:modified>
</cp:coreProperties>
</file>