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6"/>
  </p:notesMasterIdLst>
  <p:sldIdLst>
    <p:sldId id="257" r:id="rId2"/>
    <p:sldId id="258" r:id="rId3"/>
    <p:sldId id="259" r:id="rId4"/>
    <p:sldId id="262" r:id="rId5"/>
  </p:sldIdLst>
  <p:sldSz cx="9144000" cy="6858000" type="screen4x3"/>
  <p:notesSz cx="7034213" cy="1016476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532" autoAdjust="0"/>
  </p:normalViewPr>
  <p:slideViewPr>
    <p:cSldViewPr>
      <p:cViewPr varScale="1">
        <p:scale>
          <a:sx n="67" d="100"/>
          <a:sy n="67" d="100"/>
        </p:scale>
        <p:origin x="1476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8000" cy="5080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984625" y="0"/>
            <a:ext cx="3048000" cy="5080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8493B3-D21F-4C11-9CE8-1302D8896F84}" type="datetimeFigureOut">
              <a:rPr kumimoji="1" lang="ja-JP" altLang="en-US" smtClean="0"/>
              <a:t>2022/9/22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77900" y="762000"/>
            <a:ext cx="5080000" cy="38115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03263" y="4827588"/>
            <a:ext cx="5627687" cy="45751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655175"/>
            <a:ext cx="3048000" cy="508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984625" y="9655175"/>
            <a:ext cx="3048000" cy="508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8ABD7-4BCE-40C2-8F08-17456DC8D5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5370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77900" y="762000"/>
            <a:ext cx="5080000" cy="3811588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>
          <a:xfrm>
            <a:off x="697473" y="4828271"/>
            <a:ext cx="5639264" cy="4574142"/>
          </a:xfrm>
          <a:prstGeom prst="rect">
            <a:avLst/>
          </a:prstGeom>
        </p:spPr>
        <p:txBody>
          <a:bodyPr vert="horz" lIns="97320" tIns="48657" rIns="97320" bIns="48657" rtlCol="0"/>
          <a:lstStyle/>
          <a:p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endParaRPr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>
          <a:xfrm>
            <a:off x="3984947" y="9654387"/>
            <a:ext cx="3047683" cy="508793"/>
          </a:xfrm>
          <a:prstGeom prst="rect">
            <a:avLst/>
          </a:prstGeom>
        </p:spPr>
        <p:txBody>
          <a:bodyPr lIns="94673" tIns="47336" rIns="94673" bIns="47336"/>
          <a:lstStyle/>
          <a:p>
            <a:fld id="{84A510C7-5166-4563-810F-225A2E70E945}" type="slidenum">
              <a:rPr lang="ja-JP" altLang="en-US" smtClean="0">
                <a:solidFill>
                  <a:prstClr val="black"/>
                </a:solidFill>
              </a:rPr>
              <a:pPr/>
              <a:t>4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23584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72750-B65D-4C4D-860E-BC5EB88096D4}" type="datetimeFigureOut">
              <a:rPr kumimoji="1" lang="ja-JP" altLang="en-US" smtClean="0"/>
              <a:t>2022/9/22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1FD41-FCFD-4E3C-85DA-41263BBCD2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45267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72750-B65D-4C4D-860E-BC5EB88096D4}" type="datetimeFigureOut">
              <a:rPr kumimoji="1" lang="ja-JP" altLang="en-US" smtClean="0"/>
              <a:t>2022/9/22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1FD41-FCFD-4E3C-85DA-41263BBCD2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0625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72750-B65D-4C4D-860E-BC5EB88096D4}" type="datetimeFigureOut">
              <a:rPr kumimoji="1" lang="ja-JP" altLang="en-US" smtClean="0"/>
              <a:t>2022/9/22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1FD41-FCFD-4E3C-85DA-41263BBCD2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54878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72750-B65D-4C4D-860E-BC5EB88096D4}" type="datetimeFigureOut">
              <a:rPr kumimoji="1" lang="ja-JP" altLang="en-US" smtClean="0"/>
              <a:t>2022/9/22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1FD41-FCFD-4E3C-85DA-41263BBCD2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08542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72750-B65D-4C4D-860E-BC5EB88096D4}" type="datetimeFigureOut">
              <a:rPr kumimoji="1" lang="ja-JP" altLang="en-US" smtClean="0"/>
              <a:t>2022/9/22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1FD41-FCFD-4E3C-85DA-41263BBCD2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05330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72750-B65D-4C4D-860E-BC5EB88096D4}" type="datetimeFigureOut">
              <a:rPr kumimoji="1" lang="ja-JP" altLang="en-US" smtClean="0"/>
              <a:t>2022/9/22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1FD41-FCFD-4E3C-85DA-41263BBCD2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02861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72750-B65D-4C4D-860E-BC5EB88096D4}" type="datetimeFigureOut">
              <a:rPr kumimoji="1" lang="ja-JP" altLang="en-US" smtClean="0"/>
              <a:t>2022/9/22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1FD41-FCFD-4E3C-85DA-41263BBCD2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27648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72750-B65D-4C4D-860E-BC5EB88096D4}" type="datetimeFigureOut">
              <a:rPr kumimoji="1" lang="ja-JP" altLang="en-US" smtClean="0"/>
              <a:t>2022/9/22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1FD41-FCFD-4E3C-85DA-41263BBCD2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59220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72750-B65D-4C4D-860E-BC5EB88096D4}" type="datetimeFigureOut">
              <a:rPr kumimoji="1" lang="ja-JP" altLang="en-US" smtClean="0"/>
              <a:t>2022/9/22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1FD41-FCFD-4E3C-85DA-41263BBCD2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58318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72750-B65D-4C4D-860E-BC5EB88096D4}" type="datetimeFigureOut">
              <a:rPr kumimoji="1" lang="ja-JP" altLang="en-US" smtClean="0"/>
              <a:t>2022/9/22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1FD41-FCFD-4E3C-85DA-41263BBCD2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9778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72750-B65D-4C4D-860E-BC5EB88096D4}" type="datetimeFigureOut">
              <a:rPr kumimoji="1" lang="ja-JP" altLang="en-US" smtClean="0"/>
              <a:t>2022/9/22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1FD41-FCFD-4E3C-85DA-41263BBCD2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55277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172750-B65D-4C4D-860E-BC5EB88096D4}" type="datetimeFigureOut">
              <a:rPr kumimoji="1" lang="ja-JP" altLang="en-US" smtClean="0"/>
              <a:t>2022/9/22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01FD41-FCFD-4E3C-85DA-41263BBCD2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6988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11"/>
          <p:cNvSpPr txBox="1"/>
          <p:nvPr/>
        </p:nvSpPr>
        <p:spPr>
          <a:xfrm>
            <a:off x="107504" y="116631"/>
            <a:ext cx="1007745" cy="455801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noAutofit/>
          </a:bodyPr>
          <a:lstStyle/>
          <a:p>
            <a:pPr algn="ctr"/>
            <a:r>
              <a:rPr lang="ja-JP" altLang="en-US" dirty="0" smtClean="0">
                <a:solidFill>
                  <a:srgbClr val="FFFFFF"/>
                </a:solidFill>
                <a:latin typeface="ＭＳ Ｐゴシック"/>
                <a:ea typeface="メイリオ"/>
                <a:cs typeface="Times New Roman"/>
              </a:rPr>
              <a:t>資料①</a:t>
            </a:r>
            <a:endParaRPr lang="ja-JP" altLang="en-US" sz="1200" dirty="0">
              <a:solidFill>
                <a:prstClr val="black"/>
              </a:solidFill>
              <a:latin typeface="ＭＳ Ｐゴシック"/>
              <a:cs typeface="ＭＳ Ｐゴシック"/>
            </a:endParaRPr>
          </a:p>
        </p:txBody>
      </p:sp>
      <p:sp>
        <p:nvSpPr>
          <p:cNvPr id="5" name="角丸四角形 4"/>
          <p:cNvSpPr/>
          <p:nvPr/>
        </p:nvSpPr>
        <p:spPr>
          <a:xfrm>
            <a:off x="1331640" y="595781"/>
            <a:ext cx="5459095" cy="784225"/>
          </a:xfrm>
          <a:prstGeom prst="round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2600" b="1" kern="100" dirty="0">
                <a:solidFill>
                  <a:srgbClr val="000000"/>
                </a:solidFill>
                <a:ea typeface="メイリオ"/>
                <a:cs typeface="Times New Roman"/>
              </a:rPr>
              <a:t>保護者の気持ちは？</a:t>
            </a:r>
            <a:endParaRPr lang="ja-JP" altLang="en-US" sz="1050" b="1" kern="100" dirty="0">
              <a:solidFill>
                <a:prstClr val="white"/>
              </a:solidFill>
              <a:ea typeface="ＭＳ 明朝"/>
              <a:cs typeface="Times New Roman"/>
            </a:endParaRPr>
          </a:p>
        </p:txBody>
      </p:sp>
      <p:sp>
        <p:nvSpPr>
          <p:cNvPr id="6" name="角丸四角形 5"/>
          <p:cNvSpPr/>
          <p:nvPr/>
        </p:nvSpPr>
        <p:spPr>
          <a:xfrm>
            <a:off x="611376" y="1988840"/>
            <a:ext cx="8023815" cy="453650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83567" y="1518779"/>
            <a:ext cx="34498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□グループで出された意見</a:t>
            </a:r>
            <a:endParaRPr lang="ja-JP" altLang="en-US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8" name="グループ化 7"/>
          <p:cNvGrpSpPr/>
          <p:nvPr/>
        </p:nvGrpSpPr>
        <p:grpSpPr>
          <a:xfrm>
            <a:off x="7253696" y="461665"/>
            <a:ext cx="1765402" cy="1008113"/>
            <a:chOff x="7199087" y="116631"/>
            <a:chExt cx="1765402" cy="1008113"/>
          </a:xfrm>
        </p:grpSpPr>
        <p:sp>
          <p:nvSpPr>
            <p:cNvPr id="2" name="テキスト ボックス 1"/>
            <p:cNvSpPr txBox="1"/>
            <p:nvPr/>
          </p:nvSpPr>
          <p:spPr>
            <a:xfrm>
              <a:off x="7308305" y="116631"/>
              <a:ext cx="16561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dirty="0" smtClean="0">
                  <a:solidFill>
                    <a:prstClr val="black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グループ名</a:t>
              </a:r>
              <a:endParaRPr lang="ja-JP" altLang="en-US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" name="角丸四角形 2"/>
            <p:cNvSpPr/>
            <p:nvPr/>
          </p:nvSpPr>
          <p:spPr>
            <a:xfrm>
              <a:off x="7199087" y="485963"/>
              <a:ext cx="1765402" cy="638781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9" name="テキスト ボックス 8"/>
          <p:cNvSpPr txBox="1"/>
          <p:nvPr/>
        </p:nvSpPr>
        <p:spPr>
          <a:xfrm>
            <a:off x="7155590" y="-2"/>
            <a:ext cx="20708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グループ配付</a:t>
            </a:r>
            <a:endParaRPr kumimoji="1"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56883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11"/>
          <p:cNvSpPr txBox="1"/>
          <p:nvPr/>
        </p:nvSpPr>
        <p:spPr>
          <a:xfrm>
            <a:off x="107504" y="116632"/>
            <a:ext cx="1007745" cy="455801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noAutofit/>
          </a:bodyPr>
          <a:lstStyle/>
          <a:p>
            <a:pPr algn="ctr"/>
            <a:r>
              <a:rPr lang="ja-JP" altLang="en-US" dirty="0" smtClean="0">
                <a:solidFill>
                  <a:srgbClr val="FFFFFF"/>
                </a:solidFill>
                <a:latin typeface="ＭＳ Ｐゴシック"/>
                <a:ea typeface="メイリオ"/>
                <a:cs typeface="Times New Roman"/>
              </a:rPr>
              <a:t>資料</a:t>
            </a:r>
            <a:r>
              <a:rPr lang="ja-JP" altLang="en-US" dirty="0">
                <a:solidFill>
                  <a:srgbClr val="FFFFFF"/>
                </a:solidFill>
                <a:latin typeface="ＭＳ Ｐゴシック"/>
                <a:ea typeface="メイリオ"/>
                <a:cs typeface="Times New Roman"/>
              </a:rPr>
              <a:t>②</a:t>
            </a:r>
            <a:endParaRPr lang="ja-JP" altLang="en-US" sz="1200" dirty="0">
              <a:solidFill>
                <a:prstClr val="black"/>
              </a:solidFill>
              <a:latin typeface="ＭＳ Ｐゴシック"/>
              <a:cs typeface="ＭＳ Ｐゴシック"/>
            </a:endParaRPr>
          </a:p>
        </p:txBody>
      </p:sp>
      <p:sp>
        <p:nvSpPr>
          <p:cNvPr id="14" name="角丸四角形 13"/>
          <p:cNvSpPr/>
          <p:nvPr/>
        </p:nvSpPr>
        <p:spPr>
          <a:xfrm>
            <a:off x="299841" y="1556792"/>
            <a:ext cx="8696734" cy="1900217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" name="角丸四角形 5"/>
          <p:cNvSpPr/>
          <p:nvPr/>
        </p:nvSpPr>
        <p:spPr>
          <a:xfrm>
            <a:off x="1222386" y="805353"/>
            <a:ext cx="5616624" cy="602504"/>
          </a:xfrm>
          <a:prstGeom prst="round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2800" b="1" kern="1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Times New Roman"/>
              </a:rPr>
              <a:t>取り上げた教師のセリフ</a:t>
            </a:r>
            <a:endParaRPr lang="ja-JP" altLang="en-US" sz="2800" b="1" kern="1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Times New Roman"/>
            </a:endParaRPr>
          </a:p>
        </p:txBody>
      </p:sp>
      <p:sp>
        <p:nvSpPr>
          <p:cNvPr id="3" name="右矢印 2"/>
          <p:cNvSpPr/>
          <p:nvPr/>
        </p:nvSpPr>
        <p:spPr>
          <a:xfrm rot="5400000">
            <a:off x="377534" y="3641978"/>
            <a:ext cx="503873" cy="360040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823515" y="3570061"/>
            <a:ext cx="87168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どのように伝え方を変えると保護者の</a:t>
            </a:r>
            <a:r>
              <a:rPr lang="ja-JP" altLang="en-US" sz="20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気持ち</a:t>
            </a:r>
            <a:r>
              <a:rPr lang="ja-JP" altLang="en-US" sz="20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に応えることができる？</a:t>
            </a:r>
            <a:endParaRPr lang="ja-JP" altLang="en-US" sz="20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" name="角丸四角形 12"/>
          <p:cNvSpPr/>
          <p:nvPr/>
        </p:nvSpPr>
        <p:spPr>
          <a:xfrm>
            <a:off x="278994" y="4149080"/>
            <a:ext cx="8696734" cy="2523137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>
              <a:solidFill>
                <a:prstClr val="white"/>
              </a:solidFill>
            </a:endParaRPr>
          </a:p>
        </p:txBody>
      </p:sp>
      <p:grpSp>
        <p:nvGrpSpPr>
          <p:cNvPr id="10" name="グループ化 9"/>
          <p:cNvGrpSpPr/>
          <p:nvPr/>
        </p:nvGrpSpPr>
        <p:grpSpPr>
          <a:xfrm>
            <a:off x="7231173" y="377859"/>
            <a:ext cx="1765402" cy="1008113"/>
            <a:chOff x="7199087" y="116631"/>
            <a:chExt cx="1765402" cy="1008113"/>
          </a:xfrm>
        </p:grpSpPr>
        <p:sp>
          <p:nvSpPr>
            <p:cNvPr id="11" name="テキスト ボックス 10"/>
            <p:cNvSpPr txBox="1"/>
            <p:nvPr/>
          </p:nvSpPr>
          <p:spPr>
            <a:xfrm>
              <a:off x="7308305" y="116631"/>
              <a:ext cx="16561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dirty="0" smtClean="0">
                  <a:solidFill>
                    <a:prstClr val="black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グループ名</a:t>
              </a:r>
              <a:endParaRPr lang="ja-JP" altLang="en-US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5" name="角丸四角形 14"/>
            <p:cNvSpPr/>
            <p:nvPr/>
          </p:nvSpPr>
          <p:spPr>
            <a:xfrm>
              <a:off x="7199087" y="485963"/>
              <a:ext cx="1765402" cy="638781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7" name="テキスト ボックス 16"/>
          <p:cNvSpPr txBox="1"/>
          <p:nvPr/>
        </p:nvSpPr>
        <p:spPr>
          <a:xfrm>
            <a:off x="7155590" y="-2"/>
            <a:ext cx="20708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グループ配付</a:t>
            </a:r>
            <a:endParaRPr kumimoji="1"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916225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11"/>
          <p:cNvSpPr txBox="1"/>
          <p:nvPr/>
        </p:nvSpPr>
        <p:spPr>
          <a:xfrm>
            <a:off x="107504" y="188640"/>
            <a:ext cx="1007745" cy="455801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noAutofit/>
          </a:bodyPr>
          <a:lstStyle/>
          <a:p>
            <a:pPr algn="ctr"/>
            <a:r>
              <a:rPr lang="ja-JP" altLang="en-US" dirty="0" smtClean="0">
                <a:solidFill>
                  <a:srgbClr val="FFFFFF"/>
                </a:solidFill>
                <a:latin typeface="ＭＳ Ｐゴシック"/>
                <a:ea typeface="メイリオ"/>
                <a:cs typeface="Times New Roman"/>
              </a:rPr>
              <a:t>資料</a:t>
            </a:r>
            <a:r>
              <a:rPr lang="ja-JP" altLang="en-US" dirty="0">
                <a:solidFill>
                  <a:srgbClr val="FFFFFF"/>
                </a:solidFill>
                <a:latin typeface="ＭＳ Ｐゴシック"/>
                <a:ea typeface="メイリオ"/>
                <a:cs typeface="Times New Roman"/>
              </a:rPr>
              <a:t>③</a:t>
            </a:r>
            <a:endParaRPr lang="ja-JP" altLang="en-US" sz="1200" dirty="0">
              <a:solidFill>
                <a:prstClr val="black"/>
              </a:solidFill>
              <a:latin typeface="ＭＳ Ｐゴシック"/>
              <a:cs typeface="ＭＳ Ｐゴシック"/>
            </a:endParaRPr>
          </a:p>
        </p:txBody>
      </p:sp>
      <p:sp>
        <p:nvSpPr>
          <p:cNvPr id="5" name="角丸四角形 4"/>
          <p:cNvSpPr/>
          <p:nvPr/>
        </p:nvSpPr>
        <p:spPr>
          <a:xfrm>
            <a:off x="1547663" y="361809"/>
            <a:ext cx="5459095" cy="784225"/>
          </a:xfrm>
          <a:prstGeom prst="round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2600" b="1" kern="100" dirty="0">
                <a:solidFill>
                  <a:srgbClr val="000000"/>
                </a:solidFill>
                <a:ea typeface="メイリオ"/>
                <a:cs typeface="Times New Roman"/>
              </a:rPr>
              <a:t>ロールプレイング振り返り</a:t>
            </a:r>
            <a:endParaRPr lang="ja-JP" altLang="en-US" sz="1050" b="1" kern="100" dirty="0">
              <a:solidFill>
                <a:prstClr val="white"/>
              </a:solidFill>
              <a:ea typeface="ＭＳ 明朝"/>
              <a:cs typeface="Times New Roman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3310" y="1181390"/>
            <a:ext cx="8113087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ja-JP" altLang="en-US" sz="20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□それぞれの役割で気が付いたこと</a:t>
            </a:r>
            <a:endParaRPr lang="ja-JP" altLang="en-US" sz="20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44719" y="3989095"/>
            <a:ext cx="8113087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ja-JP" altLang="en-US" sz="20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□保護者面談で気を付けたいこと</a:t>
            </a:r>
            <a:endParaRPr lang="ja-JP" altLang="en-US" sz="20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4" name="角丸四角形 13"/>
          <p:cNvSpPr/>
          <p:nvPr/>
        </p:nvSpPr>
        <p:spPr>
          <a:xfrm>
            <a:off x="10404648" y="4394721"/>
            <a:ext cx="8424936" cy="194421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grpSp>
        <p:nvGrpSpPr>
          <p:cNvPr id="8" name="グループ化 7"/>
          <p:cNvGrpSpPr/>
          <p:nvPr/>
        </p:nvGrpSpPr>
        <p:grpSpPr>
          <a:xfrm>
            <a:off x="7174860" y="485963"/>
            <a:ext cx="1765402" cy="1008113"/>
            <a:chOff x="7199087" y="116631"/>
            <a:chExt cx="1765402" cy="1008113"/>
          </a:xfrm>
        </p:grpSpPr>
        <p:sp>
          <p:nvSpPr>
            <p:cNvPr id="9" name="テキスト ボックス 8"/>
            <p:cNvSpPr txBox="1"/>
            <p:nvPr/>
          </p:nvSpPr>
          <p:spPr>
            <a:xfrm>
              <a:off x="7308305" y="116631"/>
              <a:ext cx="16561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dirty="0" smtClean="0">
                  <a:solidFill>
                    <a:prstClr val="black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グループ名</a:t>
              </a:r>
              <a:endParaRPr lang="ja-JP" altLang="en-US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0" name="角丸四角形 9"/>
            <p:cNvSpPr/>
            <p:nvPr/>
          </p:nvSpPr>
          <p:spPr>
            <a:xfrm>
              <a:off x="7199087" y="485963"/>
              <a:ext cx="1765402" cy="638781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6" name="角丸四角形 15"/>
          <p:cNvSpPr/>
          <p:nvPr/>
        </p:nvSpPr>
        <p:spPr>
          <a:xfrm>
            <a:off x="494544" y="1700808"/>
            <a:ext cx="8424936" cy="20882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9" name="角丸四角形 18"/>
          <p:cNvSpPr/>
          <p:nvPr/>
        </p:nvSpPr>
        <p:spPr>
          <a:xfrm>
            <a:off x="482418" y="4509120"/>
            <a:ext cx="8424936" cy="20882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7155590" y="-2"/>
            <a:ext cx="20708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グループ配付</a:t>
            </a:r>
            <a:endParaRPr kumimoji="1"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3845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4934" y="44624"/>
            <a:ext cx="933450" cy="177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テキスト ボックス 15"/>
          <p:cNvSpPr txBox="1"/>
          <p:nvPr/>
        </p:nvSpPr>
        <p:spPr>
          <a:xfrm>
            <a:off x="234932" y="1988840"/>
            <a:ext cx="8964488" cy="27330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endParaRPr lang="en-US" altLang="ja-JP" sz="44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just">
              <a:lnSpc>
                <a:spcPct val="130000"/>
              </a:lnSpc>
            </a:pPr>
            <a:endParaRPr lang="en-US" altLang="ja-JP" sz="44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r">
              <a:lnSpc>
                <a:spcPct val="130000"/>
              </a:lnSpc>
            </a:pPr>
            <a:endParaRPr lang="en-US" altLang="ja-JP" sz="44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421413" y="3789040"/>
            <a:ext cx="8301171" cy="2304257"/>
          </a:xfrm>
          <a:prstGeom prst="rect">
            <a:avLst/>
          </a:prstGeom>
          <a:noFill/>
          <a:ln w="5715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ln>
                <a:solidFill>
                  <a:srgbClr val="0033CC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21" name="円形吹き出し 20"/>
          <p:cNvSpPr/>
          <p:nvPr/>
        </p:nvSpPr>
        <p:spPr>
          <a:xfrm>
            <a:off x="1198556" y="113898"/>
            <a:ext cx="5173644" cy="1442894"/>
          </a:xfrm>
          <a:prstGeom prst="wedgeEllipseCallout">
            <a:avLst>
              <a:gd name="adj1" fmla="val 61015"/>
              <a:gd name="adj2" fmla="val 26436"/>
            </a:avLst>
          </a:prstGeom>
          <a:solidFill>
            <a:srgbClr val="FFFF99"/>
          </a:solidFill>
          <a:ln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48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1753806" y="343864"/>
            <a:ext cx="45132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5400" dirty="0" smtClean="0">
                <a:solidFill>
                  <a:prstClr val="black"/>
                </a:solidFill>
                <a:latin typeface="ＤＦ特太ゴシック体" panose="020B0509000000000000" pitchFamily="49" charset="-128"/>
                <a:ea typeface="ＤＦ特太ゴシック体" panose="020B0509000000000000" pitchFamily="49" charset="-128"/>
              </a:rPr>
              <a:t>チャレンジ！</a:t>
            </a:r>
            <a:endParaRPr lang="ja-JP" altLang="en-US" sz="5400" dirty="0">
              <a:solidFill>
                <a:prstClr val="black"/>
              </a:solidFill>
              <a:latin typeface="ＤＦ特太ゴシック体" panose="020B0509000000000000" pitchFamily="49" charset="-128"/>
              <a:ea typeface="ＤＦ特太ゴシック体" panose="020B0509000000000000" pitchFamily="49" charset="-128"/>
            </a:endParaRPr>
          </a:p>
        </p:txBody>
      </p:sp>
      <p:sp>
        <p:nvSpPr>
          <p:cNvPr id="23" name="テキスト ボックス 19"/>
          <p:cNvSpPr txBox="1"/>
          <p:nvPr/>
        </p:nvSpPr>
        <p:spPr>
          <a:xfrm>
            <a:off x="6024731" y="1542388"/>
            <a:ext cx="1723572" cy="241905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800" dirty="0">
                <a:solidFill>
                  <a:prstClr val="black"/>
                </a:solidFill>
              </a:rPr>
              <a:t>© </a:t>
            </a:r>
            <a:r>
              <a:rPr lang="ja-JP" altLang="en-US" sz="800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岡山県「ももっち」</a:t>
            </a:r>
            <a:endParaRPr lang="ja-JP" altLang="en-US" sz="800" dirty="0">
              <a:solidFill>
                <a:prstClr val="black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cxnSp>
        <p:nvCxnSpPr>
          <p:cNvPr id="24" name="直線コネクタ 23"/>
          <p:cNvCxnSpPr/>
          <p:nvPr/>
        </p:nvCxnSpPr>
        <p:spPr>
          <a:xfrm>
            <a:off x="0" y="1844824"/>
            <a:ext cx="9144000" cy="0"/>
          </a:xfrm>
          <a:prstGeom prst="line">
            <a:avLst/>
          </a:prstGeom>
          <a:ln w="1905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/>
          <p:cNvSpPr txBox="1"/>
          <p:nvPr/>
        </p:nvSpPr>
        <p:spPr>
          <a:xfrm>
            <a:off x="99939" y="192753"/>
            <a:ext cx="1008112" cy="369332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ctr"/>
            <a:r>
              <a:rPr lang="ja-JP" altLang="en-US" dirty="0" smtClean="0">
                <a:solidFill>
                  <a:prstClr val="white"/>
                </a:solidFill>
              </a:rPr>
              <a:t>資料④</a:t>
            </a: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83307" y="2204864"/>
            <a:ext cx="827758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保護者とのより良い関係づくりのために</a:t>
            </a:r>
            <a:endParaRPr kumimoji="1" lang="ja-JP" altLang="en-US" sz="4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7748303" y="2719"/>
            <a:ext cx="15476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個人配付</a:t>
            </a:r>
            <a:endParaRPr kumimoji="1"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41907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87</Words>
  <Application>Microsoft Office PowerPoint</Application>
  <PresentationFormat>画面に合わせる (4:3)</PresentationFormat>
  <Paragraphs>24</Paragraphs>
  <Slides>4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4" baseType="lpstr">
      <vt:lpstr>ＤＦ特太ゴシック体</vt:lpstr>
      <vt:lpstr>HGP創英角ﾎﾟｯﾌﾟ体</vt:lpstr>
      <vt:lpstr>HG丸ｺﾞｼｯｸM-PRO</vt:lpstr>
      <vt:lpstr>ＭＳ Ｐゴシック</vt:lpstr>
      <vt:lpstr>ＭＳ 明朝</vt:lpstr>
      <vt:lpstr>メイリオ</vt:lpstr>
      <vt:lpstr>Arial</vt:lpstr>
      <vt:lpstr>Calibri</vt:lpstr>
      <vt:lpstr>Times New Roman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2022-09-22T09:00:44Z</dcterms:created>
  <dcterms:modified xsi:type="dcterms:W3CDTF">2022-09-22T09:02:24Z</dcterms:modified>
</cp:coreProperties>
</file>