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officeDocument/2006/relationships/extended-properties" Target="docProps/app.xml" />
  <Relationship Id="rId2" Type="http://schemas.openxmlformats.org/package/2006/relationships/metadata/core-properties" Target="docProps/core.xml"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2" r:id="rId2"/>
    <p:sldMasterId id="2147483795" r:id="rId3"/>
  </p:sldMasterIdLst>
  <p:notesMasterIdLst>
    <p:notesMasterId r:id="rId16"/>
  </p:notesMasterIdLst>
  <p:handoutMasterIdLst>
    <p:handoutMasterId r:id="rId17"/>
  </p:handoutMasterIdLst>
  <p:sldIdLst>
    <p:sldId id="267" r:id="rId4"/>
    <p:sldId id="402" r:id="rId5"/>
    <p:sldId id="382" r:id="rId6"/>
    <p:sldId id="384" r:id="rId7"/>
    <p:sldId id="383" r:id="rId8"/>
    <p:sldId id="417" r:id="rId9"/>
    <p:sldId id="418" r:id="rId10"/>
    <p:sldId id="419" r:id="rId11"/>
    <p:sldId id="408" r:id="rId12"/>
    <p:sldId id="335" r:id="rId13"/>
    <p:sldId id="316" r:id="rId14"/>
    <p:sldId id="400" r:id="rId15"/>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31">
          <p15:clr>
            <a:srgbClr val="A4A3A4"/>
          </p15:clr>
        </p15:guide>
        <p15:guide id="2" pos="2144">
          <p15:clr>
            <a:srgbClr val="A4A3A4"/>
          </p15:clr>
        </p15:guide>
        <p15:guide id="3" orient="horz" pos="3130">
          <p15:clr>
            <a:srgbClr val="A4A3A4"/>
          </p15:clr>
        </p15:guide>
        <p15:guide id="4" orient="horz" pos="3108">
          <p15:clr>
            <a:srgbClr val="A4A3A4"/>
          </p15:clr>
        </p15:guide>
        <p15:guide id="5" orient="horz" pos="3107">
          <p15:clr>
            <a:srgbClr val="A4A3A4"/>
          </p15:clr>
        </p15:guide>
        <p15:guide id="6" pos="2122">
          <p15:clr>
            <a:srgbClr val="A4A3A4"/>
          </p15:clr>
        </p15:guide>
        <p15:guide id="7" orient="horz" pos="3231">
          <p15:clr>
            <a:srgbClr val="A4A3A4"/>
          </p15:clr>
        </p15:guide>
        <p15:guide id="8" orient="horz" pos="3230">
          <p15:clr>
            <a:srgbClr val="A4A3A4"/>
          </p15:clr>
        </p15:guide>
        <p15:guide id="9" orient="horz" pos="3207">
          <p15:clr>
            <a:srgbClr val="A4A3A4"/>
          </p15:clr>
        </p15:guide>
        <p15:guide id="10" orient="horz" pos="3206">
          <p15:clr>
            <a:srgbClr val="A4A3A4"/>
          </p15:clr>
        </p15:guide>
        <p15:guide id="11" pos="2245">
          <p15:clr>
            <a:srgbClr val="A4A3A4"/>
          </p15:clr>
        </p15:guide>
        <p15:guide id="12" pos="22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CCFFFF"/>
    <a:srgbClr val="FFCC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9" autoAdjust="0"/>
    <p:restoredTop sz="73036" autoAdjust="0"/>
  </p:normalViewPr>
  <p:slideViewPr>
    <p:cSldViewPr>
      <p:cViewPr varScale="1">
        <p:scale>
          <a:sx n="49" d="100"/>
          <a:sy n="49" d="100"/>
        </p:scale>
        <p:origin x="-178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5" d="100"/>
        <a:sy n="125" d="100"/>
      </p:scale>
      <p:origin x="0" y="1332"/>
    </p:cViewPr>
  </p:sorterViewPr>
  <p:notesViewPr>
    <p:cSldViewPr>
      <p:cViewPr varScale="1">
        <p:scale>
          <a:sx n="46" d="100"/>
          <a:sy n="46" d="100"/>
        </p:scale>
        <p:origin x="-2754" y="-114"/>
      </p:cViewPr>
      <p:guideLst>
        <p:guide orient="horz" pos="3131"/>
        <p:guide orient="horz" pos="3130"/>
        <p:guide orient="horz" pos="3108"/>
        <p:guide orient="horz" pos="3107"/>
        <p:guide orient="horz" pos="3231"/>
        <p:guide orient="horz" pos="3230"/>
        <p:guide orient="horz" pos="3207"/>
        <p:guide orient="horz" pos="3206"/>
        <p:guide pos="2144"/>
        <p:guide pos="2122"/>
        <p:guide pos="2245"/>
        <p:guide pos="2222"/>
      </p:guideLst>
    </p:cSldViewPr>
  </p:notes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5.xml" />
  <Relationship Id="rId13" Type="http://schemas.openxmlformats.org/officeDocument/2006/relationships/slide" Target="slides/slide10.xml" />
  <Relationship Id="rId18" Type="http://schemas.openxmlformats.org/officeDocument/2006/relationships/presProps" Target="presProps.xml" />
  <Relationship Id="rId3" Type="http://schemas.openxmlformats.org/officeDocument/2006/relationships/slideMaster" Target="slideMasters/slideMaster3.xml" />
  <Relationship Id="rId21" Type="http://schemas.openxmlformats.org/officeDocument/2006/relationships/tableStyles" Target="tableStyles.xml" />
  <Relationship Id="rId7" Type="http://schemas.openxmlformats.org/officeDocument/2006/relationships/slide" Target="slides/slide4.xml" />
  <Relationship Id="rId12" Type="http://schemas.openxmlformats.org/officeDocument/2006/relationships/slide" Target="slides/slide9.xml" />
  <Relationship Id="rId17" Type="http://schemas.openxmlformats.org/officeDocument/2006/relationships/handoutMaster" Target="handoutMasters/handoutMaster1.xml" />
  <Relationship Id="rId2" Type="http://schemas.openxmlformats.org/officeDocument/2006/relationships/slideMaster" Target="slideMasters/slideMaster2.xml" />
  <Relationship Id="rId16" Type="http://schemas.openxmlformats.org/officeDocument/2006/relationships/notesMaster" Target="notesMasters/notesMaster1.xml" />
  <Relationship Id="rId20" Type="http://schemas.openxmlformats.org/officeDocument/2006/relationships/theme" Target="theme/theme1.xml" />
  <Relationship Id="rId1" Type="http://schemas.openxmlformats.org/officeDocument/2006/relationships/slideMaster" Target="slideMasters/slideMaster1.xml" />
  <Relationship Id="rId6" Type="http://schemas.openxmlformats.org/officeDocument/2006/relationships/slide" Target="slides/slide3.xml" />
  <Relationship Id="rId11" Type="http://schemas.openxmlformats.org/officeDocument/2006/relationships/slide" Target="slides/slide8.xml" />
  <Relationship Id="rId5" Type="http://schemas.openxmlformats.org/officeDocument/2006/relationships/slide" Target="slides/slide2.xml" />
  <Relationship Id="rId15" Type="http://schemas.openxmlformats.org/officeDocument/2006/relationships/slide" Target="slides/slide12.xml" />
  <Relationship Id="rId10" Type="http://schemas.openxmlformats.org/officeDocument/2006/relationships/slide" Target="slides/slide7.xml" />
  <Relationship Id="rId19" Type="http://schemas.openxmlformats.org/officeDocument/2006/relationships/viewProps" Target="viewProps.xml" />
  <Relationship Id="rId4" Type="http://schemas.openxmlformats.org/officeDocument/2006/relationships/slide" Target="slides/slide1.xml" />
  <Relationship Id="rId9" Type="http://schemas.openxmlformats.org/officeDocument/2006/relationships/slide" Target="slides/slide6.xml" />
  <Relationship Id="rId14" Type="http://schemas.openxmlformats.org/officeDocument/2006/relationships/slide" Target="slides/slide11.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5.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884103" y="173145"/>
            <a:ext cx="3056413" cy="509032"/>
          </a:xfrm>
          <a:prstGeom prst="rect">
            <a:avLst/>
          </a:prstGeom>
        </p:spPr>
        <p:txBody>
          <a:bodyPr vert="horz" lIns="93718" tIns="46858" rIns="93718" bIns="46858"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61686" y="9579924"/>
            <a:ext cx="3056413" cy="509032"/>
          </a:xfrm>
          <a:prstGeom prst="rect">
            <a:avLst/>
          </a:prstGeom>
        </p:spPr>
        <p:txBody>
          <a:bodyPr vert="horz" lIns="93718" tIns="46858" rIns="93718" bIns="4685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35169" y="9579924"/>
            <a:ext cx="3056413" cy="509032"/>
          </a:xfrm>
          <a:prstGeom prst="rect">
            <a:avLst/>
          </a:prstGeom>
        </p:spPr>
        <p:txBody>
          <a:bodyPr vert="horz" lIns="93718" tIns="46858" rIns="93718" bIns="46858"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4.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5"/>
            <a:ext cx="3056413" cy="509032"/>
          </a:xfrm>
          <a:prstGeom prst="rect">
            <a:avLst/>
          </a:prstGeom>
        </p:spPr>
        <p:txBody>
          <a:bodyPr vert="horz" lIns="93718" tIns="46858" rIns="93718" bIns="46858" rtlCol="0"/>
          <a:lstStyle>
            <a:lvl1pPr algn="l">
              <a:defRPr sz="1200"/>
            </a:lvl1pPr>
          </a:lstStyle>
          <a:p>
            <a:endParaRPr kumimoji="1" lang="ja-JP" altLang="en-US"/>
          </a:p>
        </p:txBody>
      </p:sp>
      <p:sp>
        <p:nvSpPr>
          <p:cNvPr id="3" name="日付プレースホルダー 2"/>
          <p:cNvSpPr>
            <a:spLocks noGrp="1"/>
          </p:cNvSpPr>
          <p:nvPr>
            <p:ph type="dt" idx="1"/>
          </p:nvPr>
        </p:nvSpPr>
        <p:spPr>
          <a:xfrm>
            <a:off x="3995222" y="5"/>
            <a:ext cx="3056413" cy="509032"/>
          </a:xfrm>
          <a:prstGeom prst="rect">
            <a:avLst/>
          </a:prstGeom>
        </p:spPr>
        <p:txBody>
          <a:bodyPr vert="horz" lIns="93718" tIns="46858" rIns="93718" bIns="46858" rtlCol="0"/>
          <a:lstStyle>
            <a:lvl1pPr algn="r">
              <a:defRPr sz="1200"/>
            </a:lvl1pPr>
          </a:lstStyle>
          <a:p>
            <a:r>
              <a:rPr kumimoji="1" lang="en-US" altLang="ja-JP" smtClean="0"/>
              <a:t>2013/8/2</a:t>
            </a:r>
            <a:endParaRPr kumimoji="1" lang="ja-JP" altLang="en-US"/>
          </a:p>
        </p:txBody>
      </p:sp>
      <p:sp>
        <p:nvSpPr>
          <p:cNvPr id="4" name="スライド イメージ プレースホルダー 3"/>
          <p:cNvSpPr>
            <a:spLocks noGrp="1" noRot="1" noChangeAspect="1"/>
          </p:cNvSpPr>
          <p:nvPr>
            <p:ph type="sldImg" idx="2"/>
          </p:nvPr>
        </p:nvSpPr>
        <p:spPr>
          <a:xfrm>
            <a:off x="982663" y="765175"/>
            <a:ext cx="5087937" cy="3816350"/>
          </a:xfrm>
          <a:prstGeom prst="rect">
            <a:avLst/>
          </a:prstGeom>
          <a:noFill/>
          <a:ln w="12700">
            <a:solidFill>
              <a:prstClr val="black"/>
            </a:solidFill>
          </a:ln>
        </p:spPr>
        <p:txBody>
          <a:bodyPr vert="horz" lIns="93718" tIns="46858" rIns="93718" bIns="46858" rtlCol="0" anchor="ctr"/>
          <a:lstStyle/>
          <a:p>
            <a:endParaRPr lang="ja-JP" altLang="en-US"/>
          </a:p>
        </p:txBody>
      </p:sp>
      <p:sp>
        <p:nvSpPr>
          <p:cNvPr id="5" name="ノート プレースホルダー 4"/>
          <p:cNvSpPr>
            <a:spLocks noGrp="1"/>
          </p:cNvSpPr>
          <p:nvPr>
            <p:ph type="body" sz="quarter" idx="3"/>
          </p:nvPr>
        </p:nvSpPr>
        <p:spPr>
          <a:xfrm>
            <a:off x="705327" y="4835805"/>
            <a:ext cx="5642610" cy="4581287"/>
          </a:xfrm>
          <a:prstGeom prst="rect">
            <a:avLst/>
          </a:prstGeom>
        </p:spPr>
        <p:txBody>
          <a:bodyPr vert="horz" lIns="93718" tIns="46858" rIns="93718" bIns="4685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4" y="9669846"/>
            <a:ext cx="3056413" cy="509032"/>
          </a:xfrm>
          <a:prstGeom prst="rect">
            <a:avLst/>
          </a:prstGeom>
        </p:spPr>
        <p:txBody>
          <a:bodyPr vert="horz" lIns="93718" tIns="46858" rIns="93718" bIns="4685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1998425" y="9669846"/>
            <a:ext cx="3056413" cy="509032"/>
          </a:xfrm>
          <a:prstGeom prst="rect">
            <a:avLst/>
          </a:prstGeom>
        </p:spPr>
        <p:txBody>
          <a:bodyPr vert="horz" lIns="93718" tIns="46858" rIns="93718" bIns="46858" rtlCol="0" anchor="b"/>
          <a:lstStyle>
            <a:lvl1pPr algn="ctr">
              <a:defRPr sz="1200"/>
            </a:lvl1pPr>
          </a:lstStyle>
          <a:p>
            <a:fld id="{0BA487B4-0C97-4685-913E-D2C8B7EC33A0}"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lang="en-US" altLang="ja-JP" sz="1900"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1</a:t>
            </a:fld>
            <a:endParaRPr lang="ja-JP" altLang="en-US"/>
          </a:p>
        </p:txBody>
      </p:sp>
    </p:spTree>
    <p:extLst>
      <p:ext uri="{BB962C8B-B14F-4D97-AF65-F5344CB8AC3E}">
        <p14:creationId xmlns:p14="http://schemas.microsoft.com/office/powerpoint/2010/main" val="297550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947863" y="193675"/>
            <a:ext cx="3159125" cy="2370138"/>
          </a:xfrm>
        </p:spPr>
      </p:sp>
      <p:sp>
        <p:nvSpPr>
          <p:cNvPr id="3" name="ノート プレースホルダー 2"/>
          <p:cNvSpPr>
            <a:spLocks noGrp="1"/>
          </p:cNvSpPr>
          <p:nvPr>
            <p:ph type="body" idx="1"/>
          </p:nvPr>
        </p:nvSpPr>
        <p:spPr>
          <a:xfrm>
            <a:off x="112853" y="2786063"/>
            <a:ext cx="6827558" cy="7394575"/>
          </a:xfrm>
        </p:spPr>
        <p:txBody>
          <a:bodyPr/>
          <a:lstStyle/>
          <a:p>
            <a:pPr defTabSz="940890">
              <a:defRPr/>
            </a:pPr>
            <a:endParaRPr lang="ja-JP" altLang="en-US" sz="1800"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10</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522413" y="147638"/>
            <a:ext cx="3822700" cy="2867025"/>
          </a:xfrm>
          <a:ln/>
        </p:spPr>
      </p:sp>
      <p:sp>
        <p:nvSpPr>
          <p:cNvPr id="4" name="ノート プレースホルダー 3"/>
          <p:cNvSpPr>
            <a:spLocks noGrp="1"/>
          </p:cNvSpPr>
          <p:nvPr>
            <p:ph type="body" idx="1"/>
          </p:nvPr>
        </p:nvSpPr>
        <p:spPr>
          <a:xfrm>
            <a:off x="423197" y="3025147"/>
            <a:ext cx="6206871" cy="7006835"/>
          </a:xfrm>
        </p:spPr>
        <p:txBody>
          <a:bodyPr/>
          <a:lstStyle/>
          <a:p>
            <a:endParaRPr kumimoji="1" lang="ja-JP" altLang="en-US" dirty="0"/>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11</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12900" y="214313"/>
            <a:ext cx="3827463" cy="2870200"/>
          </a:xfrm>
        </p:spPr>
      </p:sp>
      <p:sp>
        <p:nvSpPr>
          <p:cNvPr id="4" name="日付プレースホルダー 3"/>
          <p:cNvSpPr>
            <a:spLocks noGrp="1"/>
          </p:cNvSpPr>
          <p:nvPr>
            <p:ph type="dt" idx="10"/>
          </p:nvPr>
        </p:nvSpPr>
        <p:spPr>
          <a:xfrm>
            <a:off x="3995427" y="0"/>
            <a:ext cx="3056194" cy="508951"/>
          </a:xfrm>
          <a:prstGeom prst="rect">
            <a:avLst/>
          </a:prstGeom>
        </p:spPr>
        <p:txBody>
          <a:bodyPr lIns="94409" tIns="47204" rIns="94409" bIns="47204"/>
          <a:lstStyle/>
          <a:p>
            <a:endParaRPr lang="ja-JP" altLang="en-US" dirty="0">
              <a:solidFill>
                <a:prstClr val="black"/>
              </a:solidFill>
            </a:endParaRPr>
          </a:p>
        </p:txBody>
      </p:sp>
      <p:sp>
        <p:nvSpPr>
          <p:cNvPr id="7" name="ノート プレースホルダー 2"/>
          <p:cNvSpPr>
            <a:spLocks noGrp="1"/>
          </p:cNvSpPr>
          <p:nvPr>
            <p:ph type="body" idx="3"/>
          </p:nvPr>
        </p:nvSpPr>
        <p:spPr>
          <a:xfrm>
            <a:off x="462677" y="3232768"/>
            <a:ext cx="6127717" cy="6947871"/>
          </a:xfrm>
        </p:spPr>
        <p:txBody>
          <a:bodyPr/>
          <a:lstStyle/>
          <a:p>
            <a:pPr defTabSz="904071"/>
            <a:endParaRPr lang="en-US" altLang="ja-JP" dirty="0" smtClean="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1"/>
          </p:nvPr>
        </p:nvSpPr>
        <p:spPr/>
        <p:txBody>
          <a:bodyPr/>
          <a:lstStyle/>
          <a:p>
            <a:fld id="{0BA487B4-0C97-4685-913E-D2C8B7EC33A0}" type="slidenum">
              <a:rPr lang="ja-JP" altLang="en-US" smtClean="0"/>
              <a:pPr/>
              <a:t>12</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endParaRPr lang="en-US" altLang="ja-JP" sz="1900" dirty="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212850" y="322263"/>
            <a:ext cx="4627563" cy="3470275"/>
          </a:xfrm>
          <a:ln/>
        </p:spPr>
      </p:sp>
      <p:sp>
        <p:nvSpPr>
          <p:cNvPr id="24579" name="Rectangle 3"/>
          <p:cNvSpPr>
            <a:spLocks noGrp="1" noChangeArrowheads="1"/>
          </p:cNvSpPr>
          <p:nvPr>
            <p:ph type="body" idx="1"/>
          </p:nvPr>
        </p:nvSpPr>
        <p:spPr>
          <a:xfrm>
            <a:off x="467586" y="3910222"/>
            <a:ext cx="6341927" cy="5974249"/>
          </a:xfrm>
          <a:noFill/>
        </p:spPr>
        <p:txBody>
          <a:bodyPr/>
          <a:lstStyle/>
          <a:p>
            <a:pPr defTabSz="940890">
              <a:defRPr/>
            </a:pPr>
            <a:endParaRPr lang="en-US" altLang="ja-JP" sz="19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995064" y="1"/>
            <a:ext cx="3056624" cy="508479"/>
          </a:xfrm>
          <a:prstGeom prst="rect">
            <a:avLst/>
          </a:prstGeom>
          <a:noFill/>
        </p:spPr>
        <p:txBody>
          <a:bodyPr lIns="90815" tIns="45407" rIns="90815" bIns="45407"/>
          <a:lstStyle>
            <a:lvl1pPr eaLnBrk="0" hangingPunct="0">
              <a:spcBef>
                <a:spcPct val="30000"/>
              </a:spcBef>
              <a:defRPr kumimoji="1" sz="1200">
                <a:solidFill>
                  <a:schemeClr val="tx1"/>
                </a:solidFill>
                <a:latin typeface="Arial" charset="0"/>
                <a:ea typeface="ＭＳ Ｐ明朝" pitchFamily="18" charset="-128"/>
              </a:defRPr>
            </a:lvl1pPr>
            <a:lvl2pPr marL="762377" indent="-292597" eaLnBrk="0" hangingPunct="0">
              <a:spcBef>
                <a:spcPct val="30000"/>
              </a:spcBef>
              <a:defRPr kumimoji="1" sz="1200">
                <a:solidFill>
                  <a:schemeClr val="tx1"/>
                </a:solidFill>
                <a:latin typeface="Arial" charset="0"/>
                <a:ea typeface="ＭＳ Ｐ明朝" pitchFamily="18" charset="-128"/>
              </a:defRPr>
            </a:lvl2pPr>
            <a:lvl3pPr marL="1173635" indent="-234076" eaLnBrk="0" hangingPunct="0">
              <a:spcBef>
                <a:spcPct val="30000"/>
              </a:spcBef>
              <a:defRPr kumimoji="1" sz="1200">
                <a:solidFill>
                  <a:schemeClr val="tx1"/>
                </a:solidFill>
                <a:latin typeface="Arial" charset="0"/>
                <a:ea typeface="ＭＳ Ｐ明朝" pitchFamily="18" charset="-128"/>
              </a:defRPr>
            </a:lvl3pPr>
            <a:lvl4pPr marL="1643418" indent="-234076" eaLnBrk="0" hangingPunct="0">
              <a:spcBef>
                <a:spcPct val="30000"/>
              </a:spcBef>
              <a:defRPr kumimoji="1" sz="1200">
                <a:solidFill>
                  <a:schemeClr val="tx1"/>
                </a:solidFill>
                <a:latin typeface="Arial" charset="0"/>
                <a:ea typeface="ＭＳ Ｐ明朝" pitchFamily="18" charset="-128"/>
              </a:defRPr>
            </a:lvl4pPr>
            <a:lvl5pPr marL="2113197" indent="-234076" eaLnBrk="0" hangingPunct="0">
              <a:spcBef>
                <a:spcPct val="30000"/>
              </a:spcBef>
              <a:defRPr kumimoji="1" sz="1200">
                <a:solidFill>
                  <a:schemeClr val="tx1"/>
                </a:solidFill>
                <a:latin typeface="Arial" charset="0"/>
                <a:ea typeface="ＭＳ Ｐ明朝" pitchFamily="18" charset="-128"/>
              </a:defRPr>
            </a:lvl5pPr>
            <a:lvl6pPr marL="2581351" indent="-234076"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49504" indent="-23407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17661" indent="-23407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85816" indent="-23407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3</a:t>
            </a:fld>
            <a:endParaRPr lang="ja-JP" altLang="en-US"/>
          </a:p>
        </p:txBody>
      </p:sp>
    </p:spTree>
    <p:extLst>
      <p:ext uri="{BB962C8B-B14F-4D97-AF65-F5344CB8AC3E}">
        <p14:creationId xmlns:p14="http://schemas.microsoft.com/office/powerpoint/2010/main" val="463098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42196" y="4835806"/>
            <a:ext cx="6043483" cy="5048664"/>
          </a:xfrm>
        </p:spPr>
        <p:txBody>
          <a:bodyPr/>
          <a:lstStyle/>
          <a:p>
            <a:pPr defTabSz="912005">
              <a:defRPr/>
            </a:pPr>
            <a:endParaRPr lang="ja-JP" altLang="en-US" sz="1900"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4</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12850" y="296863"/>
            <a:ext cx="4627563" cy="3470275"/>
          </a:xfrm>
        </p:spPr>
      </p:sp>
      <p:sp>
        <p:nvSpPr>
          <p:cNvPr id="3" name="ノート プレースホルダー 2"/>
          <p:cNvSpPr>
            <a:spLocks noGrp="1"/>
          </p:cNvSpPr>
          <p:nvPr>
            <p:ph type="body" idx="1"/>
          </p:nvPr>
        </p:nvSpPr>
        <p:spPr>
          <a:xfrm>
            <a:off x="467585" y="3762708"/>
            <a:ext cx="6118095" cy="6417930"/>
          </a:xfrm>
        </p:spPr>
        <p:txBody>
          <a:bodyPr/>
          <a:lstStyle/>
          <a:p>
            <a:pPr defTabSz="912005"/>
            <a:endParaRPr lang="ja-JP" altLang="en-US"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a:xfrm>
            <a:off x="3995425" y="0"/>
            <a:ext cx="3056194" cy="508951"/>
          </a:xfrm>
          <a:prstGeom prst="rect">
            <a:avLst/>
          </a:prstGeom>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79488" y="147638"/>
            <a:ext cx="5094287" cy="3819525"/>
          </a:xfrm>
          <a:ln/>
        </p:spPr>
      </p:sp>
      <p:sp>
        <p:nvSpPr>
          <p:cNvPr id="60418" name="ノート プレースホルダ 2"/>
          <p:cNvSpPr>
            <a:spLocks noGrp="1"/>
          </p:cNvSpPr>
          <p:nvPr>
            <p:ph type="body" idx="1"/>
          </p:nvPr>
        </p:nvSpPr>
        <p:spPr>
          <a:xfrm>
            <a:off x="246057" y="3983977"/>
            <a:ext cx="6561150" cy="5974248"/>
          </a:xfrm>
          <a:noFill/>
        </p:spPr>
        <p:txBody>
          <a:bodyPr/>
          <a:lstStyle/>
          <a:p>
            <a:pPr eaLnBrk="1" hangingPunct="1"/>
            <a:r>
              <a:rPr lang="en-US" altLang="ja-JP" sz="1900" dirty="0">
                <a:latin typeface="+mj-ea"/>
              </a:rPr>
              <a:t>≪</a:t>
            </a:r>
            <a:r>
              <a:rPr lang="ja-JP" altLang="en-US" sz="1900" dirty="0">
                <a:latin typeface="+mj-ea"/>
              </a:rPr>
              <a:t>スライド７、８の説明で２分、事例の読み取りと記入で９分</a:t>
            </a:r>
            <a:r>
              <a:rPr lang="en-US" altLang="ja-JP" sz="1900" dirty="0">
                <a:latin typeface="+mj-ea"/>
              </a:rPr>
              <a:t>≫</a:t>
            </a:r>
          </a:p>
          <a:p>
            <a:pPr eaLnBrk="1" hangingPunct="1"/>
            <a:r>
              <a:rPr lang="ja-JP" altLang="en-US" sz="1900" dirty="0">
                <a:latin typeface="ＭＳ Ｐ明朝" panose="02020600040205080304" pitchFamily="18" charset="-128"/>
                <a:ea typeface="ＭＳ Ｐ明朝" panose="02020600040205080304" pitchFamily="18" charset="-128"/>
              </a:rPr>
              <a:t>［別紙</a:t>
            </a:r>
            <a:r>
              <a:rPr lang="en-US" altLang="ja-JP" sz="1900" dirty="0">
                <a:latin typeface="ＭＳ Ｐ明朝" panose="02020600040205080304" pitchFamily="18" charset="-128"/>
                <a:ea typeface="ＭＳ Ｐ明朝" panose="02020600040205080304" pitchFamily="18" charset="-128"/>
              </a:rPr>
              <a:t>Ⅰ</a:t>
            </a:r>
            <a:r>
              <a:rPr lang="ja-JP" altLang="en-US" sz="1900" dirty="0">
                <a:latin typeface="ＭＳ Ｐ明朝" panose="02020600040205080304" pitchFamily="18" charset="-128"/>
                <a:ea typeface="ＭＳ Ｐ明朝" panose="02020600040205080304" pitchFamily="18" charset="-128"/>
              </a:rPr>
              <a:t>］</a:t>
            </a:r>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配付をしております事例と「事例読み取りシート」を用意してください。事例の内容を、先ほどのスライドで示した</a:t>
            </a:r>
            <a:r>
              <a:rPr lang="en-US" altLang="ja-JP" sz="1900" dirty="0">
                <a:latin typeface="ＭＳ Ｐ明朝" panose="02020600040205080304" pitchFamily="18" charset="-128"/>
                <a:ea typeface="ＭＳ Ｐ明朝" panose="02020600040205080304" pitchFamily="18" charset="-128"/>
              </a:rPr>
              <a:t>ORV‐PDCA</a:t>
            </a:r>
            <a:r>
              <a:rPr lang="ja-JP" altLang="en-US" sz="1900" dirty="0">
                <a:latin typeface="ＭＳ Ｐ明朝" panose="02020600040205080304" pitchFamily="18" charset="-128"/>
                <a:ea typeface="ＭＳ Ｐ明朝" panose="02020600040205080304" pitchFamily="18" charset="-128"/>
              </a:rPr>
              <a:t>（読み取りシート参考）に整理することから始めます。事例から、それぞれの分類のポイントに</a:t>
            </a:r>
            <a:r>
              <a:rPr lang="ja-JP" altLang="en-US" sz="1900" dirty="0" smtClean="0">
                <a:latin typeface="ＭＳ Ｐ明朝" panose="02020600040205080304" pitchFamily="18" charset="-128"/>
                <a:ea typeface="ＭＳ Ｐ明朝" panose="02020600040205080304" pitchFamily="18" charset="-128"/>
              </a:rPr>
              <a:t>当てはまる取組を</a:t>
            </a:r>
            <a:r>
              <a:rPr lang="ja-JP" altLang="en-US" sz="1900" dirty="0">
                <a:latin typeface="ＭＳ Ｐ明朝" panose="02020600040205080304" pitchFamily="18" charset="-128"/>
                <a:ea typeface="ＭＳ Ｐ明朝" panose="02020600040205080304" pitchFamily="18" charset="-128"/>
              </a:rPr>
              <a:t>★こちら（緑色）に、このように抜き出してください。</a:t>
            </a:r>
            <a:endParaRPr lang="en-US" altLang="ja-JP" sz="1900" dirty="0">
              <a:latin typeface="ＭＳ Ｐ明朝" panose="02020600040205080304" pitchFamily="18" charset="-128"/>
              <a:ea typeface="ＭＳ Ｐ明朝" panose="02020600040205080304" pitchFamily="18" charset="-128"/>
            </a:endParaRPr>
          </a:p>
          <a:p>
            <a:pPr defTabSz="944089">
              <a:defRPr/>
            </a:pPr>
            <a:endParaRPr lang="en-US" altLang="ja-JP" sz="1900" dirty="0">
              <a:latin typeface="ＭＳ Ｐ明朝" panose="02020600040205080304" pitchFamily="18" charset="-128"/>
              <a:ea typeface="ＭＳ Ｐ明朝" panose="02020600040205080304" pitchFamily="18" charset="-128"/>
            </a:endParaRPr>
          </a:p>
          <a:p>
            <a:pPr defTabSz="944089">
              <a:defRPr/>
            </a:pPr>
            <a:r>
              <a:rPr lang="ja-JP" altLang="en-US" sz="1900" dirty="0">
                <a:latin typeface="ＭＳ Ｐ明朝" panose="02020600040205080304" pitchFamily="18" charset="-128"/>
                <a:ea typeface="ＭＳ Ｐ明朝" panose="02020600040205080304" pitchFamily="18" charset="-128"/>
              </a:rPr>
              <a:t>　次に、★事例の中</a:t>
            </a:r>
            <a:r>
              <a:rPr lang="ja-JP" altLang="en-US" sz="1900" dirty="0" smtClean="0">
                <a:latin typeface="ＭＳ Ｐ明朝" panose="02020600040205080304" pitchFamily="18" charset="-128"/>
                <a:ea typeface="ＭＳ Ｐ明朝" panose="02020600040205080304" pitchFamily="18" charset="-128"/>
              </a:rPr>
              <a:t>の取組で</a:t>
            </a:r>
            <a:r>
              <a:rPr lang="ja-JP" altLang="en-US" sz="1900" dirty="0">
                <a:latin typeface="ＭＳ Ｐ明朝" panose="02020600040205080304" pitchFamily="18" charset="-128"/>
                <a:ea typeface="ＭＳ Ｐ明朝" panose="02020600040205080304" pitchFamily="18" charset="-128"/>
              </a:rPr>
              <a:t>は、不十分だと感じること、つまり</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問題点</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だと思われることについて、こちらに（赤色）このように書いてください。★　　　</a:t>
            </a:r>
            <a:endParaRPr lang="en-US" altLang="ja-JP" sz="1900" dirty="0">
              <a:latin typeface="ＭＳ Ｐ明朝" panose="02020600040205080304" pitchFamily="18" charset="-128"/>
              <a:ea typeface="ＭＳ Ｐ明朝" panose="02020600040205080304" pitchFamily="18" charset="-128"/>
            </a:endParaRPr>
          </a:p>
          <a:p>
            <a:pPr eaLnBrk="1" hangingPunct="1"/>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この活動は個人作業で、時間は９分です。では、事例を読みながら、シートの緑、赤の部分への記入を始めてください。中には当てはまる分類のポイントがないと思われる場合があるかもしれません。★その場合は空けておいてください。</a:t>
            </a:r>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（９分経過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6</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212850" y="512763"/>
            <a:ext cx="4627563" cy="3470275"/>
          </a:xfrm>
          <a:ln/>
        </p:spPr>
      </p:sp>
      <p:sp>
        <p:nvSpPr>
          <p:cNvPr id="62466" name="ノート プレースホルダ 2"/>
          <p:cNvSpPr>
            <a:spLocks noGrp="1"/>
          </p:cNvSpPr>
          <p:nvPr>
            <p:ph type="body" idx="1"/>
          </p:nvPr>
        </p:nvSpPr>
        <p:spPr>
          <a:xfrm>
            <a:off x="840639" y="4344353"/>
            <a:ext cx="5521207" cy="4581287"/>
          </a:xfrm>
          <a:noFill/>
        </p:spPr>
        <p:txBody>
          <a:bodyPr/>
          <a:lstStyle/>
          <a:p>
            <a:r>
              <a:rPr lang="en-US" altLang="ja-JP" sz="1900" dirty="0">
                <a:latin typeface="+mj-ea"/>
              </a:rPr>
              <a:t>≪</a:t>
            </a:r>
            <a:r>
              <a:rPr lang="ja-JP" altLang="en-US" sz="1900" dirty="0">
                <a:latin typeface="+mj-ea"/>
              </a:rPr>
              <a:t>このスライドの説明で１分、意見の交流で６分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はい、それでは時間になりましたので、読み取りの時間を終了します。</a:t>
            </a:r>
            <a:endParaRPr lang="en-US" altLang="ja-JP" sz="1900" dirty="0">
              <a:latin typeface="ＭＳ Ｐ明朝" panose="02020600040205080304" pitchFamily="18" charset="-128"/>
              <a:ea typeface="ＭＳ Ｐ明朝" panose="02020600040205080304" pitchFamily="18" charset="-128"/>
            </a:endParaRPr>
          </a:p>
          <a:p>
            <a:pPr defTabSz="940890">
              <a:defRPr/>
            </a:pP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　これからの時間は、緑、赤の枠に書いた内容について、グループ内で互いに確認してください。時間は６分です。それでは、グループ内で司会を決めて始めてください。</a:t>
            </a: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（６分経過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422400" y="150813"/>
            <a:ext cx="4208463" cy="3155950"/>
          </a:xfrm>
          <a:ln/>
        </p:spPr>
      </p:sp>
      <p:sp>
        <p:nvSpPr>
          <p:cNvPr id="62466" name="ノート プレースホルダ 2"/>
          <p:cNvSpPr>
            <a:spLocks noGrp="1"/>
          </p:cNvSpPr>
          <p:nvPr>
            <p:ph type="body" idx="1"/>
          </p:nvPr>
        </p:nvSpPr>
        <p:spPr>
          <a:xfrm>
            <a:off x="318363" y="3426135"/>
            <a:ext cx="6565760" cy="6345213"/>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これからの時間</a:t>
            </a:r>
            <a:r>
              <a:rPr lang="ja-JP" altLang="en-US" dirty="0" smtClean="0">
                <a:latin typeface="ＭＳ Ｐ明朝" panose="02020600040205080304" pitchFamily="18" charset="-128"/>
                <a:ea typeface="ＭＳ Ｐ明朝" panose="02020600040205080304" pitchFamily="18" charset="-128"/>
              </a:rPr>
              <a:t>は、青色</a:t>
            </a:r>
            <a:r>
              <a:rPr lang="ja-JP" altLang="en-US" dirty="0">
                <a:latin typeface="ＭＳ Ｐ明朝" panose="02020600040205080304" pitchFamily="18" charset="-128"/>
                <a:ea typeface="ＭＳ Ｐ明朝" panose="02020600040205080304" pitchFamily="18" charset="-128"/>
              </a:rPr>
              <a:t>の部分</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たくさんの</a:t>
            </a:r>
            <a:r>
              <a:rPr lang="ja-JP" altLang="en-US" dirty="0" smtClean="0">
                <a:latin typeface="ＭＳ Ｐ明朝" panose="02020600040205080304" pitchFamily="18" charset="-128"/>
                <a:ea typeface="ＭＳ Ｐ明朝" panose="02020600040205080304" pitchFamily="18" charset="-128"/>
              </a:rPr>
              <a:t>素晴らしい取組が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」になっているということですから、教職員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890">
              <a:defRPr/>
            </a:pPr>
            <a:endParaRPr lang="ja-JP" altLang="en-US" sz="19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BA487B4-0C97-4685-913E-D2C8B7EC33A0}" type="slidenum">
              <a:rPr lang="ja-JP" altLang="en-US" smtClean="0"/>
              <a:pPr/>
              <a:t>9</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2.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3.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4.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5.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6.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7.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8.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19.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0.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1.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2.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3.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4.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5.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6.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7.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8.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C1F34AB-1721-4ECE-9BF1-03C9BDA65D29}"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mn-ea"/>
                <a:ea typeface="+mn-ea"/>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EC2CC2F-361B-40E5-AFEF-327B8D9568FF}"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06AFF35-865F-4664-A359-270E3BCD3AC3}"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5D286D1-29CE-4735-92B1-2BFB6BA7A5B3}"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43634962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0AB3296-C0B6-45D3-917C-41ACD0546980}"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641124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F308017-4CE1-4AAF-84BB-59940F234C8D}"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14253159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62782CE-15F2-481B-B6C1-59F801A75077}"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2168305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7023BC-2B3F-441A-A0C8-204BEF83928B}"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21384442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0327A96-AF44-4AEA-A904-F0DB2E8F11E2}"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1160613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D83749C-F572-41F5-A154-FF91B4B90225}"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4030781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F44F422-1CED-4C53-A463-5B75C9C3F0A9}"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62529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1F9F02-6226-41E3-80DC-5EA02AC20FF0}"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80636D1-B06E-4E35-B2B5-3DD2450BB885}"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932786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7776A11-5DBA-4B3C-A912-E2F0A10AF326}"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967608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34BE328-FA0F-40E3-9AA4-A50D4B73C294}"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534693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7D6FD22-0359-4613-85AB-FE0939B22A67}"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7868511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CFDB17-FA32-4708-B659-88F8E0B839F3}"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2305359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7DE366-25F5-4E46-9A2D-9F31EE60C5F8}"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016926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7B6B253-A622-44E5-9316-89DD7BBA9816}"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067330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AA1BC03-1BD3-4FCC-969A-145E12459F3C}"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82608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8D237ED-DD2E-4070-908E-6CC59AD71D0E}"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04521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B755EC6-BEAB-48AE-BDB2-A2E7C6784FF3}"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4620E2F-D35D-41F4-8225-CA9CF815F459}"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5046204-D4F6-4492-B82E-0EBC5C058B24}" type="datetime1">
              <a:rPr kumimoji="1" lang="ja-JP" altLang="en-US" smtClean="0"/>
              <a:t>2018/1/26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A5730B4-13C9-4132-9F4C-6C5414CB5233}" type="datetime1">
              <a:rPr kumimoji="1" lang="ja-JP" altLang="en-US" smtClean="0"/>
              <a:t>2018/1/26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F892532-2680-457B-88E2-317272CDB0B8}" type="datetime1">
              <a:rPr kumimoji="1" lang="ja-JP" altLang="en-US" smtClean="0"/>
              <a:t>2018/1/26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2931532-7B21-4728-B9AA-873603826E3F}"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dirty="0"/>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CAE802F-2484-4B18-A862-BE64A0FDE3C2}"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_rels/slideMaster2.xml.rels>&#65279;<?xml version="1.0" encoding="utf-8" standalone="yes"?>
<Relationships xmlns="http://schemas.openxmlformats.org/package/2006/relationships">
  <Relationship Id="rId3" Type="http://schemas.openxmlformats.org/officeDocument/2006/relationships/slideLayout" Target="../slideLayouts/slideLayout14.xml" />
  <Relationship Id="rId7" Type="http://schemas.openxmlformats.org/officeDocument/2006/relationships/theme" Target="../theme/theme2.xml" />
  <Relationship Id="rId2" Type="http://schemas.openxmlformats.org/officeDocument/2006/relationships/slideLayout" Target="../slideLayouts/slideLayout13.xml" />
  <Relationship Id="rId1" Type="http://schemas.openxmlformats.org/officeDocument/2006/relationships/slideLayout" Target="../slideLayouts/slideLayout12.xml" />
  <Relationship Id="rId6" Type="http://schemas.openxmlformats.org/officeDocument/2006/relationships/slideLayout" Target="../slideLayouts/slideLayout17.xml" />
  <Relationship Id="rId5" Type="http://schemas.openxmlformats.org/officeDocument/2006/relationships/slideLayout" Target="../slideLayouts/slideLayout16.xml" />
  <Relationship Id="rId4" Type="http://schemas.openxmlformats.org/officeDocument/2006/relationships/slideLayout" Target="../slideLayouts/slideLayout15.xml" />
</Relationships>
</file>

<file path=ppt/slideMasters/_rels/slideMaster3.xml.rels>&#65279;<?xml version="1.0" encoding="utf-8" standalone="yes"?>
<Relationships xmlns="http://schemas.openxmlformats.org/package/2006/relationships">
  <Relationship Id="rId8" Type="http://schemas.openxmlformats.org/officeDocument/2006/relationships/slideLayout" Target="../slideLayouts/slideLayout25.xml" />
  <Relationship Id="rId3" Type="http://schemas.openxmlformats.org/officeDocument/2006/relationships/slideLayout" Target="../slideLayouts/slideLayout20.xml" />
  <Relationship Id="rId7" Type="http://schemas.openxmlformats.org/officeDocument/2006/relationships/slideLayout" Target="../slideLayouts/slideLayout24.xml" />
  <Relationship Id="rId12" Type="http://schemas.openxmlformats.org/officeDocument/2006/relationships/theme" Target="../theme/theme3.xml" />
  <Relationship Id="rId2" Type="http://schemas.openxmlformats.org/officeDocument/2006/relationships/slideLayout" Target="../slideLayouts/slideLayout19.xml" />
  <Relationship Id="rId1" Type="http://schemas.openxmlformats.org/officeDocument/2006/relationships/slideLayout" Target="../slideLayouts/slideLayout18.xml" />
  <Relationship Id="rId6" Type="http://schemas.openxmlformats.org/officeDocument/2006/relationships/slideLayout" Target="../slideLayouts/slideLayout23.xml" />
  <Relationship Id="rId11" Type="http://schemas.openxmlformats.org/officeDocument/2006/relationships/slideLayout" Target="../slideLayouts/slideLayout28.xml" />
  <Relationship Id="rId5" Type="http://schemas.openxmlformats.org/officeDocument/2006/relationships/slideLayout" Target="../slideLayouts/slideLayout22.xml" />
  <Relationship Id="rId10" Type="http://schemas.openxmlformats.org/officeDocument/2006/relationships/slideLayout" Target="../slideLayouts/slideLayout27.xml" />
  <Relationship Id="rId4" Type="http://schemas.openxmlformats.org/officeDocument/2006/relationships/slideLayout" Target="../slideLayouts/slideLayout21.xml" />
  <Relationship Id="rId9" Type="http://schemas.openxmlformats.org/officeDocument/2006/relationships/slideLayout" Target="../slideLayouts/slideLayout26.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64B766-3C1E-4A84-B16E-B291CF438D5E}" type="datetime1">
              <a:rPr kumimoji="1" lang="ja-JP" altLang="en-US" smtClean="0"/>
              <a:t>2018/1/26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n-ea"/>
                <a:ea typeface="+mn-ea"/>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5DEEE-88CF-421F-8444-C942A77C0382}"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18328047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p:timing>
    <p:tnLst>
      <p:par>
        <p:cTn id="1" dur="indefinite" restart="never" nodeType="tmRoot"/>
      </p:par>
    </p:tnLst>
  </p:timing>
  <p:hf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AD4E6-74E1-4A75-82ED-26BC2F8E6AD4}"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56838720"/>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3" Type="http://schemas.openxmlformats.org/officeDocument/2006/relationships/image" Target="../media/image10.jpeg" />
  <Relationship Id="rId2" Type="http://schemas.openxmlformats.org/officeDocument/2006/relationships/notesSlide" Target="../notesSlides/notesSlide10.xml" />
  <Relationship Id="rId1" Type="http://schemas.openxmlformats.org/officeDocument/2006/relationships/slideLayout" Target="../slideLayouts/slideLayout6.xml" />
  <Relationship Id="rId4" Type="http://schemas.openxmlformats.org/officeDocument/2006/relationships/image" Target="../media/image11.wmf" />
</Relationships>
</file>

<file path=ppt/slides/_rels/slide11.xml.rels>&#65279;<?xml version="1.0" encoding="utf-8" standalone="yes"?>
<Relationships xmlns="http://schemas.openxmlformats.org/package/2006/relationships">
  <Relationship Id="rId3" Type="http://schemas.openxmlformats.org/officeDocument/2006/relationships/image" Target="../media/image12.wmf" />
  <Relationship Id="rId2" Type="http://schemas.openxmlformats.org/officeDocument/2006/relationships/notesSlide" Target="../notesSlides/notesSlide11.xml" />
  <Relationship Id="rId1" Type="http://schemas.openxmlformats.org/officeDocument/2006/relationships/slideLayout" Target="../slideLayouts/slideLayout7.xml" />
  <Relationship Id="rId4" Type="http://schemas.openxmlformats.org/officeDocument/2006/relationships/image" Target="../media/image13.wmf" />
</Relationships>
</file>

<file path=ppt/slides/_rels/slide12.xml.rels>&#65279;<?xml version="1.0" encoding="utf-8" standalone="yes"?>
<Relationships xmlns="http://schemas.openxmlformats.org/package/2006/relationships">
  <Relationship Id="rId3" Type="http://schemas.openxmlformats.org/officeDocument/2006/relationships/image" Target="../media/image14.png" />
  <Relationship Id="rId2" Type="http://schemas.openxmlformats.org/officeDocument/2006/relationships/notesSlide" Target="../notesSlides/notesSlide12.xml" />
  <Relationship Id="rId1" Type="http://schemas.openxmlformats.org/officeDocument/2006/relationships/slideLayout" Target="../slideLayouts/slideLayout19.xml" />
  <Relationship Id="rId5" Type="http://schemas.openxmlformats.org/officeDocument/2006/relationships/image" Target="../media/image16.png" />
  <Relationship Id="rId4" Type="http://schemas.openxmlformats.org/officeDocument/2006/relationships/image" Target="../media/image15.png"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1.jpeg" />
  <Relationship Id="rId2" Type="http://schemas.openxmlformats.org/officeDocument/2006/relationships/notesSlide" Target="../notesSlides/notesSlide2.xml" />
  <Relationship Id="rId1" Type="http://schemas.openxmlformats.org/officeDocument/2006/relationships/slideLayout" Target="../slideLayouts/slideLayout6.xml" />
</Relationships>
</file>

<file path=ppt/slides/_rels/slide3.xml.rels>&#65279;<?xml version="1.0" encoding="utf-8" standalone="yes"?>
<Relationships xmlns="http://schemas.openxmlformats.org/package/2006/relationships">
  <Relationship Id="rId3" Type="http://schemas.openxmlformats.org/officeDocument/2006/relationships/image" Target="../media/image2.jpeg" />
  <Relationship Id="rId2" Type="http://schemas.openxmlformats.org/officeDocument/2006/relationships/notesSlide" Target="../notesSlides/notesSlide3.xml" />
  <Relationship Id="rId1" Type="http://schemas.openxmlformats.org/officeDocument/2006/relationships/slideLayout" Target="../slideLayouts/slideLayout7.xml" />
  <Relationship Id="rId4" Type="http://schemas.openxmlformats.org/officeDocument/2006/relationships/image" Target="../media/image3.jpeg" />
</Relationships>
</file>

<file path=ppt/slides/_rels/slide4.xml.rels>&#65279;<?xml version="1.0" encoding="utf-8" standalone="yes"?>
<Relationships xmlns="http://schemas.openxmlformats.org/package/2006/relationships">
  <Relationship Id="rId3" Type="http://schemas.openxmlformats.org/officeDocument/2006/relationships/image" Target="../media/image4.jpeg" />
  <Relationship Id="rId2" Type="http://schemas.openxmlformats.org/officeDocument/2006/relationships/notesSlide" Target="../notesSlides/notesSlide4.xml" />
  <Relationship Id="rId1" Type="http://schemas.openxmlformats.org/officeDocument/2006/relationships/slideLayout" Target="../slideLayouts/slideLayout2.xml" />
  <Relationship Id="rId4" Type="http://schemas.openxmlformats.org/officeDocument/2006/relationships/image" Target="../media/image5.jpeg" />
</Relationships>
</file>

<file path=ppt/slides/_rels/slide5.xml.rels>&#65279;<?xml version="1.0" encoding="utf-8" standalone="yes"?>
<Relationships xmlns="http://schemas.openxmlformats.org/package/2006/relationships">
  <Relationship Id="rId3" Type="http://schemas.openxmlformats.org/officeDocument/2006/relationships/notesSlide" Target="../notesSlides/notesSlide5.xml" />
  <Relationship Id="rId2" Type="http://schemas.openxmlformats.org/officeDocument/2006/relationships/slideLayout" Target="../slideLayouts/slideLayout6.xml" />
  <Relationship Id="rId1" Type="http://schemas.openxmlformats.org/officeDocument/2006/relationships/tags" Target="../tags/tag1.xml" />
  <Relationship Id="rId4" Type="http://schemas.openxmlformats.org/officeDocument/2006/relationships/image" Target="../media/image6.png"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6.xml" />
  <Relationship Id="rId1" Type="http://schemas.openxmlformats.org/officeDocument/2006/relationships/slideLayout" Target="../slideLayouts/slideLayout6.xml" />
  <Relationship Id="rId4" Type="http://schemas.microsoft.com/office/2007/relationships/hdphoto" Target="../media/hdphoto1.wdp" />
</Relationships>
</file>

<file path=ppt/slides/_rels/slide7.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7.xml" />
  <Relationship Id="rId1" Type="http://schemas.openxmlformats.org/officeDocument/2006/relationships/slideLayout" Target="../slideLayouts/slideLayout6.xml" />
  <Relationship Id="rId4" Type="http://schemas.microsoft.com/office/2007/relationships/hdphoto" Target="../media/hdphoto1.wdp" />
</Relationships>
</file>

<file path=ppt/slides/_rels/slide8.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8.xml" />
  <Relationship Id="rId1" Type="http://schemas.openxmlformats.org/officeDocument/2006/relationships/slideLayout" Target="../slideLayouts/slideLayout6.xml" />
  <Relationship Id="rId5" Type="http://schemas.openxmlformats.org/officeDocument/2006/relationships/image" Target="../media/image8.jpeg" />
  <Relationship Id="rId4" Type="http://schemas.microsoft.com/office/2007/relationships/hdphoto" Target="../media/hdphoto1.wdp"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9.jpeg" />
  <Relationship Id="rId2" Type="http://schemas.openxmlformats.org/officeDocument/2006/relationships/notesSlide" Target="../notesSlides/notesSlide9.xml" />
  <Relationship Id="rId1" Type="http://schemas.openxmlformats.org/officeDocument/2006/relationships/slideLayout" Target="../slideLayouts/slideLayout1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37303" y="476672"/>
            <a:ext cx="854964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a:t>－</a:t>
            </a:r>
            <a:r>
              <a:rPr lang="ja-JP" altLang="en-US" dirty="0" smtClean="0"/>
              <a:t>暴力行為の対応と未然防止－</a:t>
            </a:r>
            <a:r>
              <a:rPr lang="en-US" altLang="ja-JP" dirty="0" smtClean="0"/>
              <a:t/>
            </a:r>
            <a:br>
              <a:rPr lang="en-US" altLang="ja-JP" dirty="0" smtClean="0"/>
            </a:br>
            <a:r>
              <a:rPr lang="en-US" altLang="ja-JP" sz="2400" dirty="0" smtClean="0">
                <a:solidFill>
                  <a:prstClr val="black"/>
                </a:solidFill>
                <a:latin typeface="+mj-ea"/>
              </a:rPr>
              <a:t>【</a:t>
            </a:r>
            <a:r>
              <a:rPr lang="ja-JP" altLang="en-US" sz="2400" dirty="0">
                <a:solidFill>
                  <a:prstClr val="black"/>
                </a:solidFill>
                <a:latin typeface="+mj-ea"/>
              </a:rPr>
              <a:t>６０</a:t>
            </a:r>
            <a:r>
              <a:rPr lang="ja-JP" altLang="en-US" sz="2400" dirty="0" smtClean="0">
                <a:solidFill>
                  <a:prstClr val="black"/>
                </a:solidFill>
                <a:latin typeface="+mj-ea"/>
              </a:rPr>
              <a:t>分</a:t>
            </a:r>
            <a:r>
              <a:rPr lang="ja-JP" altLang="en-US" sz="2400" dirty="0">
                <a:solidFill>
                  <a:prstClr val="black"/>
                </a:solidFill>
                <a:latin typeface="+mj-ea"/>
              </a:rPr>
              <a:t>研修</a:t>
            </a:r>
            <a:r>
              <a:rPr lang="en-US" altLang="ja-JP" sz="2400" dirty="0" smtClean="0">
                <a:solidFill>
                  <a:prstClr val="black"/>
                </a:solidFill>
                <a:latin typeface="+mj-ea"/>
              </a:rPr>
              <a:t>】</a:t>
            </a:r>
            <a:endParaRPr kumimoji="1" lang="ja-JP" altLang="en-US" dirty="0">
              <a:latin typeface="+mj-ea"/>
            </a:endParaRPr>
          </a:p>
        </p:txBody>
      </p:sp>
      <p:sp>
        <p:nvSpPr>
          <p:cNvPr id="7" name="テキスト ボックス 6"/>
          <p:cNvSpPr txBox="1"/>
          <p:nvPr/>
        </p:nvSpPr>
        <p:spPr>
          <a:xfrm>
            <a:off x="999907" y="3068960"/>
            <a:ext cx="7144187"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暴力行為への対応と未然防止</a:t>
            </a:r>
            <a:r>
              <a:rPr lang="ja-JP" altLang="en-US" sz="2000" dirty="0" smtClean="0">
                <a:latin typeface="HG丸ｺﾞｼｯｸM-PRO" panose="020F0600000000000000" pitchFamily="50" charset="-128"/>
                <a:ea typeface="HG丸ｺﾞｼｯｸM-PRO" panose="020F0600000000000000" pitchFamily="50" charset="-128"/>
              </a:rPr>
              <a:t>の取組に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5" name="テキスト ボックス 4"/>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389201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X:\etuko\MPCview イラスト\DATA\MPC_SCCL\COL_WMF\SC32_37\子ども表情\SC35_07.WMF"/>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5245" y="980728"/>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p:cNvGrpSpPr/>
          <p:nvPr/>
        </p:nvGrpSpPr>
        <p:grpSpPr>
          <a:xfrm>
            <a:off x="630535" y="1124744"/>
            <a:ext cx="7954939" cy="539538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146949" y="1100862"/>
              <a:ext cx="4801315" cy="1227437"/>
            </a:xfrm>
            <a:prstGeom prst="rect">
              <a:avLst/>
            </a:prstGeom>
            <a:noFill/>
          </p:spPr>
          <p:txBody>
            <a:bodyPr wrap="none" rtlCol="0">
              <a:spAutoFit/>
            </a:bodyPr>
            <a:lstStyle/>
            <a:p>
              <a:pPr algn="ctr"/>
              <a:r>
                <a:rPr lang="ja-JP" altLang="en-US" sz="2400" dirty="0" smtClean="0">
                  <a:latin typeface="HG丸ｺﾞｼｯｸM-PRO" panose="020F0600000000000000" pitchFamily="50" charset="-128"/>
                  <a:ea typeface="HG丸ｺﾞｼｯｸM-PRO" panose="020F0600000000000000" pitchFamily="50" charset="-128"/>
                </a:rPr>
                <a:t>全ての児童生徒への支援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lang="ja-JP" altLang="en-US" sz="2400" dirty="0">
                  <a:latin typeface="HG丸ｺﾞｼｯｸM-PRO" panose="020F0600000000000000" pitchFamily="50" charset="-128"/>
                  <a:ea typeface="HG丸ｺﾞｼｯｸM-PRO" panose="020F0600000000000000" pitchFamily="50" charset="-128"/>
                </a:rPr>
                <a:t>暴力行為を起こさない学校づくり</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221234" y="2573647"/>
            <a:ext cx="6773540" cy="3919039"/>
            <a:chOff x="1529121" y="2343458"/>
            <a:chExt cx="6157763" cy="4048755"/>
          </a:xfrm>
        </p:grpSpPr>
        <p:sp>
          <p:nvSpPr>
            <p:cNvPr id="7" name="円/楕円 6"/>
            <p:cNvSpPr/>
            <p:nvPr/>
          </p:nvSpPr>
          <p:spPr>
            <a:xfrm>
              <a:off x="1529121" y="2343458"/>
              <a:ext cx="6157763" cy="4048755"/>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2082223" y="2880118"/>
              <a:ext cx="5010057" cy="1494429"/>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全ての児童生徒を対象に暴力行為を</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抑止し、暴力的な傾向のみられる</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児童生徒への支援</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200" dirty="0" smtClean="0">
                  <a:solidFill>
                    <a:srgbClr val="FF0000"/>
                  </a:solidFill>
                  <a:latin typeface="HG丸ｺﾞｼｯｸM-PRO" panose="020F0600000000000000" pitchFamily="50" charset="-128"/>
                  <a:ea typeface="HG丸ｺﾞｼｯｸM-PRO" panose="020F0600000000000000" pitchFamily="50" charset="-128"/>
                </a:rPr>
                <a:t>予防的生徒指導</a:t>
              </a: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395536" y="257761"/>
            <a:ext cx="8494633" cy="646331"/>
          </a:xfrm>
          <a:prstGeom prst="rect">
            <a:avLst/>
          </a:prstGeom>
          <a:noFill/>
        </p:spPr>
        <p:txBody>
          <a:bodyPr wrap="none" rtlCol="0">
            <a:spAutoFit/>
          </a:bodyPr>
          <a:lstStyle/>
          <a:p>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暴力行為に対する生徒指導の三つの局面</a:t>
            </a:r>
            <a:endParaRPr kumimoji="1" lang="ja-JP" altLang="en-US" sz="36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1" name="グループ化 10"/>
          <p:cNvGrpSpPr/>
          <p:nvPr/>
        </p:nvGrpSpPr>
        <p:grpSpPr>
          <a:xfrm>
            <a:off x="2479147" y="4592340"/>
            <a:ext cx="4290372" cy="1913400"/>
            <a:chOff x="2479147" y="4592340"/>
            <a:chExt cx="4290372" cy="1913400"/>
          </a:xfrm>
        </p:grpSpPr>
        <p:sp>
          <p:nvSpPr>
            <p:cNvPr id="9" name="円/楕円 8"/>
            <p:cNvSpPr/>
            <p:nvPr/>
          </p:nvSpPr>
          <p:spPr>
            <a:xfrm>
              <a:off x="2479147" y="4592340"/>
              <a:ext cx="4290372" cy="191340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595659" y="4973312"/>
              <a:ext cx="4075239" cy="1384995"/>
            </a:xfrm>
            <a:prstGeom prst="rect">
              <a:avLst/>
            </a:prstGeom>
            <a:noFill/>
          </p:spPr>
          <p:txBody>
            <a:bodyPr wrap="square" rtlCol="0">
              <a:spAutoFit/>
            </a:bodyPr>
            <a:lstStyle/>
            <a:p>
              <a:pPr algn="ctr"/>
              <a:r>
                <a:rPr kumimoji="1" lang="ja-JP" altLang="en-US" sz="2000" dirty="0" smtClean="0">
                  <a:latin typeface="HG丸ｺﾞｼｯｸM-PRO" panose="020F0600000000000000" pitchFamily="50" charset="-128"/>
                  <a:ea typeface="HG丸ｺﾞｼｯｸM-PRO" panose="020F0600000000000000" pitchFamily="50" charset="-128"/>
                </a:rPr>
                <a:t>暴力行為を起こした児童生徒</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err="1" smtClean="0">
                  <a:latin typeface="HG丸ｺﾞｼｯｸM-PRO" panose="020F0600000000000000" pitchFamily="50" charset="-128"/>
                  <a:ea typeface="HG丸ｺﾞｼｯｸM-PRO" panose="020F0600000000000000" pitchFamily="50" charset="-128"/>
                </a:rPr>
                <a:t>への</a:t>
              </a:r>
              <a:r>
                <a:rPr kumimoji="1" lang="ja-JP" altLang="en-US" sz="2000" dirty="0" smtClean="0">
                  <a:latin typeface="HG丸ｺﾞｼｯｸM-PRO" panose="020F0600000000000000" pitchFamily="50" charset="-128"/>
                  <a:ea typeface="HG丸ｺﾞｼｯｸM-PRO" panose="020F0600000000000000" pitchFamily="50" charset="-128"/>
                </a:rPr>
                <a:t>指導・支援、被害を受けた</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児童生徒への支援</a:t>
              </a:r>
              <a:r>
                <a:rPr kumimoji="1" lang="ja-JP" altLang="en-US" sz="2200" dirty="0" smtClean="0">
                  <a:latin typeface="HG丸ｺﾞｼｯｸM-PRO" panose="020F0600000000000000" pitchFamily="50" charset="-128"/>
                  <a:ea typeface="HG丸ｺﾞｼｯｸM-PRO" panose="020F0600000000000000" pitchFamily="50" charset="-128"/>
                </a:rPr>
                <a:t>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0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3" name="正方形/長方形 12"/>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564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88656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88656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88815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2742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68407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3193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6475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a:t>
            </a:r>
            <a:r>
              <a:rPr lang="ja-JP" altLang="en-US" sz="2400" b="1" dirty="0" smtClean="0">
                <a:latin typeface="HG丸ｺﾞｼｯｸM-PRO" pitchFamily="50" charset="-128"/>
                <a:ea typeface="HG丸ｺﾞｼｯｸM-PRO" pitchFamily="50" charset="-128"/>
              </a:rPr>
              <a:t>を援助する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5151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4922"/>
            <a:ext cx="8812212" cy="2638414"/>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0308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16" name="テキスト ボックス 15"/>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456872" y="165705"/>
            <a:ext cx="5275368" cy="1175063"/>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prstClr val="black"/>
                </a:solidFill>
                <a:latin typeface="HG丸ｺﾞｼｯｸM-PRO" panose="020F0600000000000000" pitchFamily="50" charset="-128"/>
                <a:ea typeface="HG丸ｺﾞｼｯｸM-PRO" panose="020F0600000000000000" pitchFamily="50" charset="-128"/>
              </a:rPr>
              <a:t>まとめ</a:t>
            </a:r>
            <a:endParaRPr lang="ja-JP" altLang="en-US"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４</a:t>
            </a:r>
            <a:r>
              <a:rPr lang="ja-JP" altLang="en-US" sz="1600" dirty="0">
                <a:solidFill>
                  <a:prstClr val="black"/>
                </a:solidFill>
                <a:latin typeface="HG丸ｺﾞｼｯｸM-PRO" panose="020F0600000000000000" pitchFamily="50" charset="-128"/>
                <a:ea typeface="HG丸ｺﾞｼｯｸM-PRO" panose="020F0600000000000000" pitchFamily="50" charset="-128"/>
              </a:rPr>
              <a:t>　</a:t>
            </a:r>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まとめ</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44200"/>
            <a:ext cx="1019175"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テキスト ボックス 22"/>
          <p:cNvSpPr txBox="1"/>
          <p:nvPr/>
        </p:nvSpPr>
        <p:spPr>
          <a:xfrm>
            <a:off x="999907" y="1568986"/>
            <a:ext cx="7144187"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暴力行為への対応と未然防止</a:t>
            </a:r>
            <a:r>
              <a:rPr lang="ja-JP" altLang="en-US" sz="2000" dirty="0" smtClean="0">
                <a:latin typeface="HG丸ｺﾞｼｯｸM-PRO" panose="020F0600000000000000" pitchFamily="50" charset="-128"/>
                <a:ea typeface="HG丸ｺﾞｼｯｸM-PRO" panose="020F0600000000000000" pitchFamily="50" charset="-128"/>
              </a:rPr>
              <a:t>の取組に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1723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5397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357049"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だから、学校の教育活動は大きな影響を与える場だと言えますね。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0490" r="7450"/>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正方形/長方形 14"/>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52019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459" y="3996903"/>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483768" y="4050740"/>
            <a:ext cx="5254814" cy="2664296"/>
          </a:xfrm>
          <a:prstGeom prst="wedgeRoundRectCallout">
            <a:avLst>
              <a:gd name="adj1" fmla="val 55927"/>
              <a:gd name="adj2" fmla="val 539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今日は、暴力行為を起こした児童生徒の理解を深めたり、暴力行為を起こさせない集団づくりの取組を考えたりしましょう！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吹き出し 7"/>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4992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30374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7692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13176"/>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89164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7692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084118"/>
            <a:ext cx="1029677" cy="5683135"/>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084118"/>
            <a:ext cx="1048336" cy="5683135"/>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2487573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6168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848586" y="1102043"/>
            <a:ext cx="1136309" cy="56199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339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401531" y="319842"/>
            <a:ext cx="6602901" cy="6133494"/>
          </a:xfrm>
          <a:prstGeom prst="wedgeRoundRectCallout">
            <a:avLst>
              <a:gd name="adj1" fmla="val -59361"/>
              <a:gd name="adj2" fmla="val -7458"/>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暴力行為への見直しや、改善策として、</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Ｃ見直し</a:t>
            </a:r>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・日常</a:t>
            </a:r>
            <a:r>
              <a:rPr lang="ja-JP" altLang="en-US" sz="2200" dirty="0">
                <a:solidFill>
                  <a:prstClr val="black"/>
                </a:solidFill>
                <a:latin typeface="HG丸ｺﾞｼｯｸM-PRO" panose="020F0600000000000000" pitchFamily="50" charset="-128"/>
                <a:ea typeface="HG丸ｺﾞｼｯｸM-PRO" panose="020F0600000000000000" pitchFamily="50" charset="-128"/>
              </a:rPr>
              <a:t>の学校生活における児童生徒</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の観察</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・本人や保護者との面談</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・クラス全体の状況を把握するための心理</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アンケート</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Ａ改善策</a:t>
            </a:r>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・児童生徒への関わり方についての教師へ</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の研修</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・子供同士で支え合えるような人間関係</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err="1" smtClean="0">
                <a:solidFill>
                  <a:prstClr val="black"/>
                </a:solidFill>
                <a:latin typeface="HG丸ｺﾞｼｯｸM-PRO" panose="020F0600000000000000" pitchFamily="50" charset="-128"/>
                <a:ea typeface="HG丸ｺﾞｼｯｸM-PRO" panose="020F0600000000000000" pitchFamily="50" charset="-128"/>
              </a:rPr>
              <a:t>づ</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くりの取組</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などを継続的に行っていく。</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endParaRPr lang="en-US" altLang="ja-JP" sz="22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という取組などが考えられます。</a:t>
            </a:r>
          </a:p>
        </p:txBody>
      </p:sp>
    </p:spTree>
    <p:extLst>
      <p:ext uri="{BB962C8B-B14F-4D97-AF65-F5344CB8AC3E}">
        <p14:creationId xmlns:p14="http://schemas.microsoft.com/office/powerpoint/2010/main" val="21169155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7580</TotalTime>
  <Words>603</Words>
  <Application>Microsoft Office PowerPoint</Application>
  <PresentationFormat>画面に合わせる (4:3)</PresentationFormat>
  <Paragraphs>138</Paragraphs>
  <Slides>12</Slides>
  <Notes>12</Notes>
  <HiddenSlides>0</HiddenSlides>
  <MMClips>0</MMClips>
  <ScaleCrop>false</ScaleCrop>
  <HeadingPairs>
    <vt:vector size="4" baseType="variant">
      <vt:variant>
        <vt:lpstr>テーマ</vt:lpstr>
      </vt:variant>
      <vt:variant>
        <vt:i4>3</vt:i4>
      </vt:variant>
      <vt:variant>
        <vt:lpstr>スライド タイトル</vt:lpstr>
      </vt:variant>
      <vt:variant>
        <vt:i4>12</vt:i4>
      </vt:variant>
    </vt:vector>
  </HeadingPairs>
  <TitlesOfParts>
    <vt:vector size="15" baseType="lpstr">
      <vt:lpstr>Office ​​テーマ</vt:lpstr>
      <vt:lpstr>4_Office ​​テーマ</vt:lpstr>
      <vt:lpstr>5_Office ​​テーマ</vt:lpstr>
      <vt:lpstr>課題別研修 －暴力行為の対応と未然防止－ 【６０分研修】</vt:lpstr>
      <vt:lpstr>研修の進め方</vt:lpstr>
      <vt:lpstr>PowerPoint プレゼンテーション</vt:lpstr>
      <vt:lpstr>PowerPoint プレゼンテーション</vt:lpstr>
      <vt:lpstr>PowerPoint プレゼンテーション</vt:lpstr>
      <vt:lpstr>１　事例を読み取る　－９分－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インシデント・プロセス法によるケース会議</dc:title>
  <dc:creator>Yoichiro</dc:creator>
  <cp:lastModifiedBy>H28年度卓球部部長</cp:lastModifiedBy>
  <cp:revision>519</cp:revision>
  <cp:lastPrinted>2015-11-20T02:22:49Z</cp:lastPrinted>
  <dcterms:created xsi:type="dcterms:W3CDTF">2013-07-10T21:49:50Z</dcterms:created>
  <dcterms:modified xsi:type="dcterms:W3CDTF">2018-01-26T00:49:54Z</dcterms:modified>
</cp:coreProperties>
</file>