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34"/>
  </p:notesMasterIdLst>
  <p:handoutMasterIdLst>
    <p:handoutMasterId r:id="rId35"/>
  </p:handoutMasterIdLst>
  <p:sldIdLst>
    <p:sldId id="1005" r:id="rId2"/>
    <p:sldId id="1033" r:id="rId3"/>
    <p:sldId id="976" r:id="rId4"/>
    <p:sldId id="1058" r:id="rId5"/>
    <p:sldId id="1078" r:id="rId6"/>
    <p:sldId id="1012" r:id="rId7"/>
    <p:sldId id="1025" r:id="rId8"/>
    <p:sldId id="977" r:id="rId9"/>
    <p:sldId id="1080" r:id="rId10"/>
    <p:sldId id="1079" r:id="rId11"/>
    <p:sldId id="1055" r:id="rId12"/>
    <p:sldId id="1053" r:id="rId13"/>
    <p:sldId id="1056" r:id="rId14"/>
    <p:sldId id="1026" r:id="rId15"/>
    <p:sldId id="1081" r:id="rId16"/>
    <p:sldId id="1060" r:id="rId17"/>
    <p:sldId id="1069" r:id="rId18"/>
    <p:sldId id="1070" r:id="rId19"/>
    <p:sldId id="1071" r:id="rId20"/>
    <p:sldId id="1082" r:id="rId21"/>
    <p:sldId id="1073" r:id="rId22"/>
    <p:sldId id="1074" r:id="rId23"/>
    <p:sldId id="1075" r:id="rId24"/>
    <p:sldId id="1064" r:id="rId25"/>
    <p:sldId id="1023" r:id="rId26"/>
    <p:sldId id="1062" r:id="rId27"/>
    <p:sldId id="1061" r:id="rId28"/>
    <p:sldId id="1027" r:id="rId29"/>
    <p:sldId id="1049" r:id="rId30"/>
    <p:sldId id="1057" r:id="rId31"/>
    <p:sldId id="1083" r:id="rId32"/>
    <p:sldId id="1021" r:id="rId3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206">
          <p15:clr>
            <a:srgbClr val="A4A3A4"/>
          </p15:clr>
        </p15:guide>
        <p15:guide id="4" pos="2222">
          <p15:clr>
            <a:srgbClr val="A4A3A4"/>
          </p15:clr>
        </p15:guide>
        <p15:guide id="5" orient="horz" pos="3035">
          <p15:clr>
            <a:srgbClr val="A4A3A4"/>
          </p15:clr>
        </p15:guide>
        <p15:guide id="6" orient="horz" pos="3107">
          <p15:clr>
            <a:srgbClr val="A4A3A4"/>
          </p15:clr>
        </p15:guide>
        <p15:guide id="7" pos="2063">
          <p15:clr>
            <a:srgbClr val="A4A3A4"/>
          </p15:clr>
        </p15:guide>
        <p15:guide id="8" pos="2122">
          <p15:clr>
            <a:srgbClr val="A4A3A4"/>
          </p15:clr>
        </p15:guide>
        <p15:guide id="9" orient="horz" pos="3232">
          <p15:clr>
            <a:srgbClr val="A4A3A4"/>
          </p15:clr>
        </p15:guide>
        <p15:guide id="10" orient="horz" pos="3308">
          <p15:clr>
            <a:srgbClr val="A4A3A4"/>
          </p15:clr>
        </p15:guide>
        <p15:guide id="11" pos="2262">
          <p15:clr>
            <a:srgbClr val="A4A3A4"/>
          </p15:clr>
        </p15:guide>
        <p15:guide id="12" pos="2327">
          <p15:clr>
            <a:srgbClr val="A4A3A4"/>
          </p15:clr>
        </p15:guide>
        <p15:guide id="13" orient="horz" pos="2941">
          <p15:clr>
            <a:srgbClr val="A4A3A4"/>
          </p15:clr>
        </p15:guide>
        <p15:guide id="14" orient="horz" pos="3011">
          <p15:clr>
            <a:srgbClr val="A4A3A4"/>
          </p15:clr>
        </p15:guide>
        <p15:guide id="15" pos="1970">
          <p15:clr>
            <a:srgbClr val="A4A3A4"/>
          </p15:clr>
        </p15:guide>
        <p15:guide id="16" pos="20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CCCC"/>
    <a:srgbClr val="FF99CC"/>
    <a:srgbClr val="000000"/>
    <a:srgbClr val="0033CC"/>
    <a:srgbClr val="FFFF99"/>
    <a:srgbClr val="CCFF99"/>
    <a:srgbClr val="FF66CC"/>
    <a:srgbClr val="00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67" autoAdjust="0"/>
    <p:restoredTop sz="58727" autoAdjust="0"/>
  </p:normalViewPr>
  <p:slideViewPr>
    <p:cSldViewPr>
      <p:cViewPr varScale="1">
        <p:scale>
          <a:sx n="73" d="100"/>
          <a:sy n="73" d="100"/>
        </p:scale>
        <p:origin x="1170" y="66"/>
      </p:cViewPr>
      <p:guideLst>
        <p:guide orient="horz" pos="2160"/>
        <p:guide pos="2880"/>
      </p:guideLst>
    </p:cSldViewPr>
  </p:slideViewPr>
  <p:notesTextViewPr>
    <p:cViewPr>
      <p:scale>
        <a:sx n="125" d="100"/>
        <a:sy n="125" d="100"/>
      </p:scale>
      <p:origin x="0" y="0"/>
    </p:cViewPr>
  </p:notesTextViewPr>
  <p:sorterViewPr>
    <p:cViewPr>
      <p:scale>
        <a:sx n="125" d="100"/>
        <a:sy n="125" d="100"/>
      </p:scale>
      <p:origin x="0" y="1572"/>
    </p:cViewPr>
  </p:sorterViewPr>
  <p:notesViewPr>
    <p:cSldViewPr>
      <p:cViewPr>
        <p:scale>
          <a:sx n="66" d="100"/>
          <a:sy n="66" d="100"/>
        </p:scale>
        <p:origin x="-2496" y="912"/>
      </p:cViewPr>
      <p:guideLst>
        <p:guide orient="horz" pos="3132"/>
        <p:guide pos="2160"/>
        <p:guide orient="horz" pos="3206"/>
        <p:guide pos="2222"/>
        <p:guide orient="horz" pos="3035"/>
        <p:guide orient="horz" pos="3107"/>
        <p:guide pos="2063"/>
        <p:guide pos="2122"/>
        <p:guide orient="horz" pos="3232"/>
        <p:guide orient="horz" pos="3308"/>
        <p:guide pos="2262"/>
        <p:guide pos="2327"/>
        <p:guide orient="horz" pos="2941"/>
        <p:guide orient="horz" pos="3011"/>
        <p:guide pos="1970"/>
        <p:guide pos="20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3"/>
          </p:nvPr>
        </p:nvSpPr>
        <p:spPr>
          <a:xfrm>
            <a:off x="3724152" y="9293379"/>
            <a:ext cx="2918831" cy="493316"/>
          </a:xfrm>
          <a:prstGeom prst="rect">
            <a:avLst/>
          </a:prstGeom>
        </p:spPr>
        <p:txBody>
          <a:bodyPr vert="horz" lIns="90530" tIns="45262" rIns="90530" bIns="45262"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530" tIns="45262" rIns="90530" bIns="45262" rtlCol="0" anchor="ctr"/>
          <a:lstStyle/>
          <a:p>
            <a:endParaRPr lang="ja-JP" altLang="en-US"/>
          </a:p>
        </p:txBody>
      </p:sp>
      <p:sp>
        <p:nvSpPr>
          <p:cNvPr id="5" name="ノート プレースホルダー 4"/>
          <p:cNvSpPr>
            <a:spLocks noGrp="1"/>
          </p:cNvSpPr>
          <p:nvPr>
            <p:ph type="body" sz="quarter" idx="3"/>
          </p:nvPr>
        </p:nvSpPr>
        <p:spPr>
          <a:xfrm>
            <a:off x="673577" y="4686506"/>
            <a:ext cx="5388610" cy="4439840"/>
          </a:xfrm>
          <a:prstGeom prst="rect">
            <a:avLst/>
          </a:prstGeom>
        </p:spPr>
        <p:txBody>
          <a:bodyPr vert="horz" lIns="90530" tIns="45262" rIns="90530" bIns="4526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スライド番号プレースホルダー 6"/>
          <p:cNvSpPr>
            <a:spLocks noGrp="1"/>
          </p:cNvSpPr>
          <p:nvPr>
            <p:ph type="sldNum" sz="quarter" idx="5"/>
          </p:nvPr>
        </p:nvSpPr>
        <p:spPr>
          <a:xfrm>
            <a:off x="3815380" y="9371292"/>
            <a:ext cx="2918831" cy="493316"/>
          </a:xfrm>
          <a:prstGeom prst="rect">
            <a:avLst/>
          </a:prstGeom>
        </p:spPr>
        <p:txBody>
          <a:bodyPr vert="horz" lIns="90530" tIns="45262" rIns="90530" bIns="45262"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6"/>
            <a:ext cx="5388610" cy="4783154"/>
          </a:xfrm>
        </p:spPr>
        <p:txBody>
          <a:bodyPr/>
          <a:lstStyle/>
          <a:p>
            <a:pPr defTabSz="913794">
              <a:defRPr/>
            </a:pP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スライド１で１分</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それでは、校内研修を始めます。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今日は、適切な生徒指導を行うために児童生徒理解を深めるアセスメント力の向上を図ることをねらいとして研修していきます。★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事前にすること</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１．資料①の</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男の情報</a:t>
            </a:r>
            <a:r>
              <a:rPr lang="ja-JP" altLang="en-US" dirty="0" smtClean="0">
                <a:latin typeface="メイリオ" panose="020B0604030504040204" pitchFamily="50" charset="-128"/>
                <a:ea typeface="メイリオ" panose="020B0604030504040204" pitchFamily="50" charset="-128"/>
              </a:rPr>
              <a:t>が、何年生</a:t>
            </a:r>
            <a:r>
              <a:rPr lang="ja-JP" altLang="en-US" dirty="0">
                <a:latin typeface="メイリオ" panose="020B0604030504040204" pitchFamily="50" charset="-128"/>
                <a:ea typeface="メイリオ" panose="020B0604030504040204" pitchFamily="50" charset="-128"/>
              </a:rPr>
              <a:t>の何月のも</a:t>
            </a:r>
            <a:r>
              <a:rPr lang="ja-JP" altLang="en-US" dirty="0" smtClean="0">
                <a:latin typeface="メイリオ" panose="020B0604030504040204" pitchFamily="50" charset="-128"/>
                <a:ea typeface="メイリオ" panose="020B0604030504040204" pitchFamily="50" charset="-128"/>
              </a:rPr>
              <a:t>のか設定　</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して</a:t>
            </a:r>
            <a:r>
              <a:rPr lang="ja-JP" altLang="en-US" dirty="0">
                <a:latin typeface="メイリオ" panose="020B0604030504040204" pitchFamily="50" charset="-128"/>
                <a:ea typeface="メイリオ" panose="020B0604030504040204" pitchFamily="50" charset="-128"/>
              </a:rPr>
              <a:t>おいてください。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２．資料①</a:t>
            </a:r>
            <a:r>
              <a:rPr lang="ja-JP" altLang="en-US" dirty="0" smtClean="0">
                <a:latin typeface="メイリオ" panose="020B0604030504040204" pitchFamily="50" charset="-128"/>
                <a:ea typeface="メイリオ" panose="020B0604030504040204" pitchFamily="50" charset="-128"/>
              </a:rPr>
              <a:t>、資料⑤を</a:t>
            </a:r>
            <a:r>
              <a:rPr lang="ja-JP" altLang="en-US" dirty="0">
                <a:latin typeface="メイリオ" panose="020B0604030504040204" pitchFamily="50" charset="-128"/>
                <a:ea typeface="メイリオ" panose="020B0604030504040204" pitchFamily="50" charset="-128"/>
              </a:rPr>
              <a:t>全員に配付してください。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３</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資料④を</a:t>
            </a:r>
            <a:r>
              <a:rPr lang="ja-JP" altLang="en-US" dirty="0">
                <a:latin typeface="メイリオ" panose="020B0604030504040204" pitchFamily="50" charset="-128"/>
                <a:ea typeface="メイリオ" panose="020B0604030504040204" pitchFamily="50" charset="-128"/>
              </a:rPr>
              <a:t>各グループに１枚配付</a:t>
            </a:r>
            <a:r>
              <a:rPr lang="ja-JP" altLang="en-US" dirty="0" smtClean="0">
                <a:latin typeface="メイリオ" panose="020B0604030504040204" pitchFamily="50" charset="-128"/>
                <a:ea typeface="メイリオ" panose="020B0604030504040204" pitchFamily="50" charset="-128"/>
              </a:rPr>
              <a:t>してください</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研修中に配付するもの</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１．資料②をスライド</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で全員に配付してください。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資料③をスライド</a:t>
            </a:r>
            <a:r>
              <a:rPr lang="en-US" altLang="ja-JP" dirty="0">
                <a:latin typeface="メイリオ" panose="020B0604030504040204" pitchFamily="50" charset="-128"/>
                <a:ea typeface="メイリオ" panose="020B0604030504040204" pitchFamily="50" charset="-128"/>
              </a:rPr>
              <a:t>25</a:t>
            </a:r>
            <a:r>
              <a:rPr lang="ja-JP" altLang="en-US" dirty="0">
                <a:latin typeface="メイリオ" panose="020B0604030504040204" pitchFamily="50" charset="-128"/>
                <a:ea typeface="メイリオ" panose="020B0604030504040204" pitchFamily="50" charset="-128"/>
              </a:rPr>
              <a:t>で各グループに１枚配付</a:t>
            </a:r>
            <a:r>
              <a:rPr lang="ja-JP" altLang="en-US" dirty="0" smtClean="0">
                <a:latin typeface="メイリオ" panose="020B0604030504040204" pitchFamily="50" charset="-128"/>
                <a:ea typeface="メイリオ" panose="020B0604030504040204" pitchFamily="50" charset="-128"/>
              </a:rPr>
              <a:t>してく</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ださい。</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13</a:t>
            </a:r>
            <a:r>
              <a:rPr lang="ja-JP" altLang="en-US" dirty="0">
                <a:latin typeface="メイリオ" panose="020B0604030504040204" pitchFamily="50" charset="-128"/>
                <a:ea typeface="メイリオ" panose="020B0604030504040204" pitchFamily="50" charset="-128"/>
              </a:rPr>
              <a:t>で４分≫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それではスライドをご覧ください。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今</a:t>
            </a:r>
            <a:r>
              <a:rPr lang="ja-JP" altLang="en-US" dirty="0">
                <a:latin typeface="メイリオ" panose="020B0604030504040204" pitchFamily="50" charset="-128"/>
                <a:ea typeface="メイリオ" panose="020B0604030504040204" pitchFamily="50" charset="-128"/>
              </a:rPr>
              <a:t>、Ａ男の問題点の</a:t>
            </a:r>
            <a:r>
              <a:rPr lang="ja-JP" altLang="en-US" dirty="0" smtClean="0">
                <a:latin typeface="メイリオ" panose="020B0604030504040204" pitchFamily="50" charset="-128"/>
                <a:ea typeface="メイリオ" panose="020B0604030504040204" pitchFamily="50" charset="-128"/>
              </a:rPr>
              <a:t>背景や要因について</a:t>
            </a:r>
            <a:r>
              <a:rPr lang="ja-JP" altLang="en-US" dirty="0">
                <a:latin typeface="メイリオ" panose="020B0604030504040204" pitchFamily="50" charset="-128"/>
                <a:ea typeface="メイリオ" panose="020B0604030504040204" pitchFamily="50" charset="-128"/>
              </a:rPr>
              <a:t>話し合ってもらいました</a:t>
            </a:r>
            <a:r>
              <a:rPr lang="ja-JP" altLang="en-US" dirty="0" smtClean="0">
                <a:latin typeface="メイリオ" panose="020B0604030504040204" pitchFamily="50" charset="-128"/>
                <a:ea typeface="メイリオ" panose="020B0604030504040204" pitchFamily="50" charset="-128"/>
              </a:rPr>
              <a:t>。話し合う中で、先生方は、Ａ男</a:t>
            </a:r>
            <a:r>
              <a:rPr lang="ja-JP" altLang="en-US" dirty="0">
                <a:latin typeface="メイリオ" panose="020B0604030504040204" pitchFamily="50" charset="-128"/>
                <a:ea typeface="メイリオ" panose="020B0604030504040204" pitchFamily="50" charset="-128"/>
              </a:rPr>
              <a:t>を二つの側面から理解しようとしたのではないでしょうか</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一つ目は、</a:t>
            </a:r>
            <a:r>
              <a:rPr lang="ja-JP" altLang="en-US" sz="1500" dirty="0">
                <a:latin typeface="メイリオ" panose="020B0604030504040204" pitchFamily="50" charset="-128"/>
                <a:ea typeface="メイリオ" panose="020B0604030504040204" pitchFamily="50" charset="-128"/>
              </a:rPr>
              <a:t>生活・行動面、学習面、進路面、心理・社会面、家庭面</a:t>
            </a:r>
            <a:r>
              <a:rPr lang="ja-JP" altLang="en-US" dirty="0" smtClean="0">
                <a:latin typeface="メイリオ" panose="020B0604030504040204" pitchFamily="50" charset="-128"/>
                <a:ea typeface="メイリオ" panose="020B0604030504040204" pitchFamily="50" charset="-128"/>
              </a:rPr>
              <a:t>など</a:t>
            </a:r>
            <a:r>
              <a:rPr lang="ja-JP" altLang="en-US" dirty="0">
                <a:latin typeface="メイリオ" panose="020B0604030504040204" pitchFamily="50" charset="-128"/>
                <a:ea typeface="メイリオ" panose="020B0604030504040204" pitchFamily="50" charset="-128"/>
              </a:rPr>
              <a:t>の側面から客観的事実を</a:t>
            </a:r>
            <a:r>
              <a:rPr lang="ja-JP" altLang="en-US" dirty="0" smtClean="0">
                <a:latin typeface="メイリオ" panose="020B0604030504040204" pitchFamily="50" charset="-128"/>
                <a:ea typeface="メイリオ" panose="020B0604030504040204" pitchFamily="50" charset="-128"/>
              </a:rPr>
              <a:t>捉え、</a:t>
            </a:r>
            <a:r>
              <a:rPr lang="ja-JP" altLang="en-US" dirty="0">
                <a:latin typeface="メイリオ" panose="020B0604030504040204" pitchFamily="50" charset="-128"/>
                <a:ea typeface="メイリオ" panose="020B0604030504040204" pitchFamily="50" charset="-128"/>
              </a:rPr>
              <a:t>背景や要因について理解を深めていく「客観的理解」です。★</a:t>
            </a: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二つ目は、子供の</a:t>
            </a:r>
            <a:r>
              <a:rPr lang="ja-JP" altLang="en-US" dirty="0">
                <a:latin typeface="メイリオ" panose="020B0604030504040204" pitchFamily="50" charset="-128"/>
                <a:ea typeface="メイリオ" panose="020B0604030504040204" pitchFamily="50" charset="-128"/>
              </a:rPr>
              <a:t>気持ちに関心をもち、</a:t>
            </a:r>
            <a:r>
              <a:rPr lang="ja-JP" altLang="en-US" dirty="0" smtClean="0">
                <a:latin typeface="メイリオ" panose="020B0604030504040204" pitchFamily="50" charset="-128"/>
                <a:ea typeface="メイリオ" panose="020B0604030504040204" pitchFamily="50" charset="-128"/>
              </a:rPr>
              <a:t>その子供が</a:t>
            </a:r>
            <a:r>
              <a:rPr lang="ja-JP" altLang="en-US" dirty="0">
                <a:latin typeface="メイリオ" panose="020B0604030504040204" pitchFamily="50" charset="-128"/>
                <a:ea typeface="メイリオ" panose="020B0604030504040204" pitchFamily="50" charset="-128"/>
              </a:rPr>
              <a:t>そうせざるを得なかった気持ちを理解すること</a:t>
            </a:r>
            <a:r>
              <a:rPr lang="ja-JP" altLang="en-US" dirty="0" smtClean="0">
                <a:latin typeface="メイリオ" panose="020B0604030504040204" pitchFamily="50" charset="-128"/>
                <a:ea typeface="メイリオ" panose="020B0604030504040204" pitchFamily="50" charset="-128"/>
              </a:rPr>
              <a:t>で、より</a:t>
            </a:r>
            <a:r>
              <a:rPr lang="ja-JP" altLang="en-US" dirty="0">
                <a:latin typeface="メイリオ" panose="020B0604030504040204" pitchFamily="50" charset="-128"/>
                <a:ea typeface="メイリオ" panose="020B0604030504040204" pitchFamily="50" charset="-128"/>
              </a:rPr>
              <a:t>深く背景や要因を明らかに</a:t>
            </a:r>
            <a:r>
              <a:rPr lang="ja-JP" altLang="en-US" dirty="0" smtClean="0">
                <a:latin typeface="メイリオ" panose="020B0604030504040204" pitchFamily="50" charset="-128"/>
                <a:ea typeface="メイリオ" panose="020B0604030504040204" pitchFamily="50" charset="-128"/>
              </a:rPr>
              <a:t>しようとする「共感的理解」です。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この「客観的理解」「共感的理解」のそれぞれが、アセスメント力を高めるポイントです。★</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10</a:t>
            </a:fld>
            <a:endParaRPr kumimoji="1" lang="ja-JP" altLang="en-US"/>
          </a:p>
        </p:txBody>
      </p:sp>
    </p:spTree>
    <p:extLst>
      <p:ext uri="{BB962C8B-B14F-4D97-AF65-F5344CB8AC3E}">
        <p14:creationId xmlns:p14="http://schemas.microsoft.com/office/powerpoint/2010/main" val="1399497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13</a:t>
            </a:r>
            <a:r>
              <a:rPr lang="ja-JP" altLang="en-US" dirty="0">
                <a:latin typeface="メイリオ" panose="020B0604030504040204" pitchFamily="50" charset="-128"/>
                <a:ea typeface="メイリオ" panose="020B0604030504040204" pitchFamily="50" charset="-128"/>
              </a:rPr>
              <a:t>で４分≫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先ほどのＡ男の例だと★客観的理解は、</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（スライドを読む）</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と、このようなことが考えられます。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共感的理解は、★</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（スライドを読む）</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と、このようなことが考えられます。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的確なアセスメントのためには、客観的事実を捉えて、背景や要因について理解を深める「客観的理解」と同時に、Ａ男の気持ちに寄り添った「共感的理解」をしていくことが大切です。どちらか一方では、適切な指導・支援につながらないことがあります。★</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11</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536575"/>
            <a:ext cx="4929187" cy="3698875"/>
          </a:xfrm>
        </p:spPr>
      </p:sp>
      <p:sp>
        <p:nvSpPr>
          <p:cNvPr id="3" name="ノート プレースホルダー 2"/>
          <p:cNvSpPr>
            <a:spLocks noGrp="1"/>
          </p:cNvSpPr>
          <p:nvPr>
            <p:ph type="body" idx="1"/>
          </p:nvPr>
        </p:nvSpPr>
        <p:spPr>
          <a:xfrm>
            <a:off x="669093" y="4598443"/>
            <a:ext cx="5397577" cy="5015237"/>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13</a:t>
            </a:r>
            <a:r>
              <a:rPr lang="ja-JP" altLang="en-US" dirty="0">
                <a:latin typeface="メイリオ" panose="020B0604030504040204" pitchFamily="50" charset="-128"/>
                <a:ea typeface="メイリオ" panose="020B0604030504040204" pitchFamily="50" charset="-128"/>
              </a:rPr>
              <a:t>で４分≫</a:t>
            </a:r>
            <a:endParaRPr lang="en-US" altLang="ja-JP" dirty="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［資料②を全員に配付してください。］</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スライドをご覧ください</a:t>
            </a:r>
            <a:r>
              <a:rPr lang="ja-JP" altLang="en-US" dirty="0" smtClean="0">
                <a:latin typeface="メイリオ" panose="020B0604030504040204" pitchFamily="50" charset="-128"/>
                <a:ea typeface="メイリオ" panose="020B0604030504040204" pitchFamily="50" charset="-128"/>
              </a:rPr>
              <a:t>。この</a:t>
            </a:r>
            <a:r>
              <a:rPr lang="ja-JP" altLang="en-US" dirty="0">
                <a:latin typeface="メイリオ" panose="020B0604030504040204" pitchFamily="50" charset="-128"/>
                <a:ea typeface="メイリオ" panose="020B0604030504040204" pitchFamily="50" charset="-128"/>
              </a:rPr>
              <a:t>「チーム支援シート」には</a:t>
            </a:r>
            <a:r>
              <a:rPr lang="ja-JP" altLang="en-US" dirty="0" smtClean="0">
                <a:latin typeface="メイリオ" panose="020B0604030504040204" pitchFamily="50" charset="-128"/>
                <a:ea typeface="メイリオ" panose="020B0604030504040204" pitchFamily="50" charset="-128"/>
              </a:rPr>
              <a:t>、先程の資料①に加えて、「よい点」や「対応の方向性」を記入する欄が</a:t>
            </a:r>
            <a:r>
              <a:rPr lang="ja-JP" altLang="en-US" dirty="0">
                <a:latin typeface="メイリオ" panose="020B0604030504040204" pitchFamily="50" charset="-128"/>
                <a:ea typeface="メイリオ" panose="020B0604030504040204" pitchFamily="50" charset="-128"/>
              </a:rPr>
              <a:t>あります。★ </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「よい点」</a:t>
            </a:r>
            <a:r>
              <a:rPr lang="ja-JP" altLang="en-US" dirty="0">
                <a:latin typeface="メイリオ" panose="020B0604030504040204" pitchFamily="50" charset="-128"/>
                <a:ea typeface="メイリオ" panose="020B0604030504040204" pitchFamily="50" charset="-128"/>
              </a:rPr>
              <a:t>とは</a:t>
            </a:r>
            <a:r>
              <a:rPr lang="ja-JP" altLang="en-US" dirty="0" smtClean="0">
                <a:latin typeface="メイリオ" panose="020B0604030504040204" pitchFamily="50" charset="-128"/>
                <a:ea typeface="メイリオ" panose="020B0604030504040204" pitchFamily="50" charset="-128"/>
              </a:rPr>
              <a:t>、子供自身</a:t>
            </a:r>
            <a:r>
              <a:rPr lang="ja-JP" altLang="en-US" dirty="0">
                <a:latin typeface="メイリオ" panose="020B0604030504040204" pitchFamily="50" charset="-128"/>
                <a:ea typeface="メイリオ" panose="020B0604030504040204" pitchFamily="50" charset="-128"/>
              </a:rPr>
              <a:t>のよいところや強み</a:t>
            </a:r>
            <a:r>
              <a:rPr lang="ja-JP" altLang="en-US" dirty="0" smtClean="0">
                <a:latin typeface="メイリオ" panose="020B0604030504040204" pitchFamily="50" charset="-128"/>
                <a:ea typeface="メイリオ" panose="020B0604030504040204" pitchFamily="50" charset="-128"/>
              </a:rPr>
              <a:t>、子供の</a:t>
            </a:r>
            <a:r>
              <a:rPr lang="ja-JP" altLang="en-US" dirty="0">
                <a:latin typeface="メイリオ" panose="020B0604030504040204" pitchFamily="50" charset="-128"/>
                <a:ea typeface="メイリオ" panose="020B0604030504040204" pitchFamily="50" charset="-128"/>
              </a:rPr>
              <a:t>支えになる可能性のある人や周りの環境のことです。今、皆さん</a:t>
            </a:r>
            <a:r>
              <a:rPr lang="ja-JP" altLang="en-US" dirty="0" smtClean="0">
                <a:latin typeface="メイリオ" panose="020B0604030504040204" pitchFamily="50" charset="-128"/>
                <a:ea typeface="メイリオ" panose="020B0604030504040204" pitchFamily="50" charset="-128"/>
              </a:rPr>
              <a:t>に</a:t>
            </a:r>
            <a:r>
              <a:rPr lang="en-US" altLang="ja-JP" dirty="0" smtClean="0">
                <a:latin typeface="メイリオ" panose="020B0604030504040204" pitchFamily="50" charset="-128"/>
                <a:ea typeface="メイリオ" panose="020B0604030504040204" pitchFamily="50" charset="-128"/>
              </a:rPr>
              <a:t>1</a:t>
            </a:r>
            <a:r>
              <a:rPr lang="ja-JP" altLang="en-US" dirty="0" smtClean="0">
                <a:latin typeface="メイリオ" panose="020B0604030504040204" pitchFamily="50" charset="-128"/>
                <a:ea typeface="メイリオ" panose="020B0604030504040204" pitchFamily="50" charset="-128"/>
              </a:rPr>
              <a:t>と</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がうまった</a:t>
            </a:r>
            <a:r>
              <a:rPr lang="ja-JP" altLang="en-US" dirty="0">
                <a:latin typeface="メイリオ" panose="020B0604030504040204" pitchFamily="50" charset="-128"/>
                <a:ea typeface="メイリオ" panose="020B0604030504040204" pitchFamily="50" charset="-128"/>
              </a:rPr>
              <a:t>状態の資料②「チーム支援シート」を配付しました。Ａ男の理解を深めるために、</a:t>
            </a:r>
            <a:r>
              <a:rPr lang="ja-JP" altLang="en-US" dirty="0" smtClean="0">
                <a:latin typeface="メイリオ" panose="020B0604030504040204" pitchFamily="50" charset="-128"/>
                <a:ea typeface="メイリオ" panose="020B0604030504040204" pitchFamily="50" charset="-128"/>
              </a:rPr>
              <a:t>「よい点」</a:t>
            </a:r>
            <a:r>
              <a:rPr lang="ja-JP" altLang="en-US" dirty="0">
                <a:latin typeface="メイリオ" panose="020B0604030504040204" pitchFamily="50" charset="-128"/>
                <a:ea typeface="メイリオ" panose="020B0604030504040204" pitchFamily="50" charset="-128"/>
              </a:rPr>
              <a:t>のところを読んでみてください。時間は１分です。始めてください。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個人思考</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「よい点」</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、対応の方向性や適切</a:t>
            </a:r>
            <a:r>
              <a:rPr lang="ja-JP" altLang="en-US" dirty="0">
                <a:latin typeface="メイリオ" panose="020B0604030504040204" pitchFamily="50" charset="-128"/>
                <a:ea typeface="メイリオ" panose="020B0604030504040204" pitchFamily="50" charset="-128"/>
              </a:rPr>
              <a:t>な指導・支援を考える上で大きな役割を担っています。つまり、★アセスメント力を高める三つ目のポイントは、「日頃の児童生徒理解」をしっかり行い、</a:t>
            </a:r>
            <a:r>
              <a:rPr lang="ja-JP" altLang="en-US" dirty="0" smtClean="0">
                <a:latin typeface="メイリオ" panose="020B0604030504040204" pitchFamily="50" charset="-128"/>
                <a:ea typeface="メイリオ" panose="020B0604030504040204" pitchFamily="50" charset="-128"/>
              </a:rPr>
              <a:t>「よい点」</a:t>
            </a:r>
            <a:r>
              <a:rPr lang="ja-JP" altLang="en-US" dirty="0">
                <a:latin typeface="メイリオ" panose="020B0604030504040204" pitchFamily="50" charset="-128"/>
                <a:ea typeface="メイリオ" panose="020B0604030504040204" pitchFamily="50" charset="-128"/>
              </a:rPr>
              <a:t>に関する情報をたくさん集めることです。★</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12</a:t>
            </a:fld>
            <a:endParaRPr kumimoji="1" lang="ja-JP" altLang="en-US"/>
          </a:p>
        </p:txBody>
      </p:sp>
    </p:spTree>
    <p:extLst>
      <p:ext uri="{BB962C8B-B14F-4D97-AF65-F5344CB8AC3E}">
        <p14:creationId xmlns:p14="http://schemas.microsoft.com/office/powerpoint/2010/main" val="3211851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pPr defTabSz="913881">
              <a:defRPr/>
            </a:pPr>
            <a:r>
              <a:rPr lang="ja-JP" altLang="en-US" b="0" dirty="0" smtClean="0">
                <a:solidFill>
                  <a:schemeClr val="tx1"/>
                </a:solidFill>
                <a:latin typeface="メイリオ" panose="020B0604030504040204" pitchFamily="50" charset="-128"/>
                <a:ea typeface="メイリオ" panose="020B0604030504040204" pitchFamily="50" charset="-128"/>
              </a:rPr>
              <a:t>≪スライド</a:t>
            </a:r>
            <a:r>
              <a:rPr lang="en-US" altLang="ja-JP" b="0" dirty="0" smtClean="0">
                <a:solidFill>
                  <a:schemeClr val="tx1"/>
                </a:solidFill>
                <a:latin typeface="メイリオ" panose="020B0604030504040204" pitchFamily="50" charset="-128"/>
                <a:ea typeface="メイリオ" panose="020B0604030504040204" pitchFamily="50" charset="-128"/>
              </a:rPr>
              <a:t>10</a:t>
            </a:r>
            <a:r>
              <a:rPr lang="ja-JP" altLang="en-US" b="0" dirty="0" smtClean="0">
                <a:solidFill>
                  <a:schemeClr val="tx1"/>
                </a:solidFill>
                <a:latin typeface="メイリオ" panose="020B0604030504040204" pitchFamily="50" charset="-128"/>
                <a:ea typeface="メイリオ" panose="020B0604030504040204" pitchFamily="50" charset="-128"/>
              </a:rPr>
              <a:t>～</a:t>
            </a:r>
            <a:r>
              <a:rPr lang="en-US" altLang="ja-JP" b="0" dirty="0" smtClean="0">
                <a:solidFill>
                  <a:schemeClr val="tx1"/>
                </a:solidFill>
                <a:latin typeface="メイリオ" panose="020B0604030504040204" pitchFamily="50" charset="-128"/>
                <a:ea typeface="メイリオ" panose="020B0604030504040204" pitchFamily="50" charset="-128"/>
              </a:rPr>
              <a:t>13</a:t>
            </a:r>
            <a:r>
              <a:rPr lang="ja-JP" altLang="en-US" b="0" dirty="0" smtClean="0">
                <a:solidFill>
                  <a:schemeClr val="tx1"/>
                </a:solidFill>
                <a:latin typeface="メイリオ" panose="020B0604030504040204" pitchFamily="50" charset="-128"/>
                <a:ea typeface="メイリオ" panose="020B0604030504040204" pitchFamily="50" charset="-128"/>
              </a:rPr>
              <a:t>で４分≫</a:t>
            </a:r>
            <a:endParaRPr lang="en-US" altLang="ja-JP" b="0" dirty="0" smtClean="0">
              <a:solidFill>
                <a:schemeClr val="tx1"/>
              </a:solidFill>
              <a:latin typeface="メイリオ" panose="020B0604030504040204" pitchFamily="50" charset="-128"/>
              <a:ea typeface="メイリオ" panose="020B0604030504040204" pitchFamily="50" charset="-128"/>
            </a:endParaRPr>
          </a:p>
          <a:p>
            <a:pPr defTabSz="913881">
              <a:defRPr/>
            </a:pPr>
            <a:r>
              <a:rPr lang="ja-JP" altLang="en-US" b="0" dirty="0">
                <a:solidFill>
                  <a:schemeClr val="tx1"/>
                </a:solidFill>
                <a:latin typeface="メイリオ" panose="020B0604030504040204" pitchFamily="50" charset="-128"/>
                <a:ea typeface="メイリオ" panose="020B0604030504040204" pitchFamily="50" charset="-128"/>
              </a:rPr>
              <a:t>　</a:t>
            </a:r>
            <a:r>
              <a:rPr lang="ja-JP" altLang="en-US" b="0" dirty="0" smtClean="0">
                <a:solidFill>
                  <a:schemeClr val="tx1"/>
                </a:solidFill>
                <a:latin typeface="メイリオ" panose="020B0604030504040204" pitchFamily="50" charset="-128"/>
                <a:ea typeface="メイリオ" panose="020B0604030504040204" pitchFamily="50" charset="-128"/>
              </a:rPr>
              <a:t>暴力</a:t>
            </a:r>
            <a:r>
              <a:rPr lang="ja-JP" altLang="en-US" b="0" dirty="0">
                <a:solidFill>
                  <a:schemeClr val="tx1"/>
                </a:solidFill>
                <a:latin typeface="メイリオ" panose="020B0604030504040204" pitchFamily="50" charset="-128"/>
                <a:ea typeface="メイリオ" panose="020B0604030504040204" pitchFamily="50" charset="-128"/>
              </a:rPr>
              <a:t>行為のような問題行動が起きたとき</a:t>
            </a:r>
            <a:r>
              <a:rPr lang="ja-JP" altLang="en-US" b="0" dirty="0" smtClean="0">
                <a:solidFill>
                  <a:schemeClr val="tx1"/>
                </a:solidFill>
                <a:latin typeface="メイリオ" panose="020B0604030504040204" pitchFamily="50" charset="-128"/>
                <a:ea typeface="メイリオ" panose="020B0604030504040204" pitchFamily="50" charset="-128"/>
              </a:rPr>
              <a:t>だけアセスメント</a:t>
            </a:r>
            <a:r>
              <a:rPr lang="ja-JP" altLang="en-US" b="0" dirty="0">
                <a:solidFill>
                  <a:schemeClr val="tx1"/>
                </a:solidFill>
                <a:latin typeface="メイリオ" panose="020B0604030504040204" pitchFamily="50" charset="-128"/>
                <a:ea typeface="メイリオ" panose="020B0604030504040204" pitchFamily="50" charset="-128"/>
              </a:rPr>
              <a:t>をしようとするのではなく、</a:t>
            </a:r>
            <a:r>
              <a:rPr lang="ja-JP" altLang="en-US" b="0" dirty="0" smtClean="0">
                <a:solidFill>
                  <a:schemeClr val="tx1"/>
                </a:solidFill>
                <a:latin typeface="メイリオ" panose="020B0604030504040204" pitchFamily="50" charset="-128"/>
                <a:ea typeface="メイリオ" panose="020B0604030504040204" pitchFamily="50" charset="-128"/>
              </a:rPr>
              <a:t>★「Ａ男は当番活動などの役割はきちんと果たそうとする。」など、日頃から「客観的理解」と「共感的理解」を含んだ児童</a:t>
            </a:r>
            <a:r>
              <a:rPr lang="ja-JP" altLang="en-US" b="0" dirty="0">
                <a:solidFill>
                  <a:schemeClr val="tx1"/>
                </a:solidFill>
                <a:latin typeface="メイリオ" panose="020B0604030504040204" pitchFamily="50" charset="-128"/>
                <a:ea typeface="メイリオ" panose="020B0604030504040204" pitchFamily="50" charset="-128"/>
              </a:rPr>
              <a:t>生徒理解をしておきましょう。</a:t>
            </a:r>
            <a:r>
              <a:rPr lang="ja-JP" altLang="en-US" b="0" dirty="0" smtClean="0">
                <a:solidFill>
                  <a:schemeClr val="tx1"/>
                </a:solidFill>
                <a:latin typeface="メイリオ" panose="020B0604030504040204" pitchFamily="50" charset="-128"/>
                <a:ea typeface="メイリオ" panose="020B0604030504040204" pitchFamily="50" charset="-128"/>
              </a:rPr>
              <a:t>★</a:t>
            </a:r>
            <a:endParaRPr lang="ja-JP" altLang="en-US" b="0" dirty="0">
              <a:solidFill>
                <a:schemeClr val="tx1"/>
              </a:solidFill>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13</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30" tIns="45262" rIns="90530" bIns="45262" rtlCol="0"/>
          <a:lstStyle/>
          <a:p>
            <a:r>
              <a:rPr lang="ja-JP" altLang="en-US" b="0" dirty="0" smtClean="0">
                <a:latin typeface="メイリオ" panose="020B0604030504040204" pitchFamily="50" charset="-128"/>
                <a:ea typeface="メイリオ" panose="020B0604030504040204" pitchFamily="50" charset="-128"/>
              </a:rPr>
              <a:t>≪スライド</a:t>
            </a:r>
            <a:r>
              <a:rPr lang="en-US" altLang="ja-JP" b="0" dirty="0" smtClean="0">
                <a:latin typeface="メイリオ" panose="020B0604030504040204" pitchFamily="50" charset="-128"/>
                <a:ea typeface="メイリオ" panose="020B0604030504040204" pitchFamily="50" charset="-128"/>
              </a:rPr>
              <a:t>14</a:t>
            </a:r>
            <a:r>
              <a:rPr lang="ja-JP" altLang="en-US" b="0" dirty="0" smtClean="0">
                <a:latin typeface="メイリオ" panose="020B0604030504040204" pitchFamily="50" charset="-128"/>
                <a:ea typeface="メイリオ" panose="020B0604030504040204" pitchFamily="50" charset="-128"/>
              </a:rPr>
              <a:t>～</a:t>
            </a:r>
            <a:r>
              <a:rPr lang="en-US" altLang="ja-JP" b="0" dirty="0" smtClean="0">
                <a:latin typeface="メイリオ" panose="020B0604030504040204" pitchFamily="50" charset="-128"/>
                <a:ea typeface="メイリオ" panose="020B0604030504040204" pitchFamily="50" charset="-128"/>
              </a:rPr>
              <a:t>16</a:t>
            </a:r>
            <a:r>
              <a:rPr lang="ja-JP" altLang="en-US" b="0" dirty="0" smtClean="0">
                <a:latin typeface="メイリオ" panose="020B0604030504040204" pitchFamily="50" charset="-128"/>
                <a:ea typeface="メイリオ" panose="020B0604030504040204" pitchFamily="50" charset="-128"/>
              </a:rPr>
              <a:t>で</a:t>
            </a:r>
            <a:r>
              <a:rPr lang="ja-JP" altLang="en-US" b="0" dirty="0">
                <a:latin typeface="メイリオ" panose="020B0604030504040204" pitchFamily="50" charset="-128"/>
                <a:ea typeface="メイリオ" panose="020B0604030504040204" pitchFamily="50" charset="-128"/>
              </a:rPr>
              <a:t>６</a:t>
            </a:r>
            <a:r>
              <a:rPr lang="ja-JP" altLang="en-US" b="0" dirty="0" smtClean="0">
                <a:latin typeface="メイリオ" panose="020B0604030504040204" pitchFamily="50" charset="-128"/>
                <a:ea typeface="メイリオ" panose="020B0604030504040204" pitchFamily="50" charset="-128"/>
              </a:rPr>
              <a:t>分≫</a:t>
            </a:r>
            <a:endParaRPr lang="en-US" altLang="ja-JP" b="0" dirty="0" smtClean="0">
              <a:latin typeface="メイリオ" panose="020B0604030504040204" pitchFamily="50" charset="-128"/>
              <a:ea typeface="メイリオ" panose="020B0604030504040204" pitchFamily="50" charset="-128"/>
            </a:endParaRPr>
          </a:p>
          <a:p>
            <a:pPr defTabSz="913794">
              <a:defRPr/>
            </a:pPr>
            <a:r>
              <a:rPr lang="ja-JP" altLang="en-US" b="1"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それ</a:t>
            </a:r>
            <a:r>
              <a:rPr lang="ja-JP" altLang="en-US" dirty="0">
                <a:latin typeface="メイリオ" panose="020B0604030504040204" pitchFamily="50" charset="-128"/>
                <a:ea typeface="メイリオ" panose="020B0604030504040204" pitchFamily="50" charset="-128"/>
              </a:rPr>
              <a:t>では次</a:t>
            </a:r>
            <a:r>
              <a:rPr lang="ja-JP" altLang="en-US" dirty="0" smtClean="0">
                <a:latin typeface="メイリオ" panose="020B0604030504040204" pitchFamily="50" charset="-128"/>
                <a:ea typeface="メイリオ" panose="020B0604030504040204" pitchFamily="50" charset="-128"/>
              </a:rPr>
              <a:t>に、的確</a:t>
            </a:r>
            <a:r>
              <a:rPr lang="ja-JP" altLang="en-US" dirty="0">
                <a:latin typeface="メイリオ" panose="020B0604030504040204" pitchFamily="50" charset="-128"/>
                <a:ea typeface="メイリオ" panose="020B0604030504040204" pitchFamily="50" charset="-128"/>
              </a:rPr>
              <a:t>なアセスメントを行うための留意点について考えていきましょう。★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14</a:t>
            </a:fld>
            <a:endParaRPr kumimoji="1" lang="ja-JP" altLang="en-US"/>
          </a:p>
        </p:txBody>
      </p:sp>
    </p:spTree>
    <p:extLst>
      <p:ext uri="{BB962C8B-B14F-4D97-AF65-F5344CB8AC3E}">
        <p14:creationId xmlns:p14="http://schemas.microsoft.com/office/powerpoint/2010/main" val="2731705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536575"/>
            <a:ext cx="4929187" cy="3698875"/>
          </a:xfrm>
        </p:spPr>
      </p:sp>
      <p:sp>
        <p:nvSpPr>
          <p:cNvPr id="3" name="ノート プレースホルダー 2"/>
          <p:cNvSpPr>
            <a:spLocks noGrp="1"/>
          </p:cNvSpPr>
          <p:nvPr>
            <p:ph type="body" idx="1"/>
          </p:nvPr>
        </p:nvSpPr>
        <p:spPr>
          <a:xfrm>
            <a:off x="669093" y="4501113"/>
            <a:ext cx="5397577" cy="3816423"/>
          </a:xfrm>
        </p:spPr>
        <p:txBody>
          <a:bodyPr vert="horz" lIns="90530" tIns="45262" rIns="90530" bIns="45262"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rPr>
              <a:t>で６分≫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資料①を用意してください。</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（皆さんの用意ができたら）</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スクリーンをご覧ください。</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★「生活・行動面」「学習面」「進路面」「心理・社会面」「家庭面」の</a:t>
            </a:r>
            <a:r>
              <a:rPr lang="ja-JP" altLang="en-US" dirty="0" smtClean="0">
                <a:solidFill>
                  <a:schemeClr val="tx1"/>
                </a:solidFill>
                <a:latin typeface="メイリオ" panose="020B0604030504040204" pitchFamily="50" charset="-128"/>
                <a:ea typeface="メイリオ" panose="020B0604030504040204" pitchFamily="50" charset="-128"/>
              </a:rPr>
              <a:t>５つのカテゴリーで、Ａ男が暴力行為を繰り返すことの背景や要因として、影響が大きいと思う順に番号をつけてください。例えば、★このようにです。</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まずは、個人で考えてください。時間は１分です。始めてください。</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個人思考</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（１分経過）</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ありがとうございました。★</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15</a:t>
            </a:fld>
            <a:endParaRPr kumimoji="1" lang="ja-JP" altLang="en-US"/>
          </a:p>
        </p:txBody>
      </p:sp>
    </p:spTree>
    <p:extLst>
      <p:ext uri="{BB962C8B-B14F-4D97-AF65-F5344CB8AC3E}">
        <p14:creationId xmlns:p14="http://schemas.microsoft.com/office/powerpoint/2010/main" val="3211851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536575"/>
            <a:ext cx="4929187" cy="3698875"/>
          </a:xfrm>
        </p:spPr>
      </p:sp>
      <p:sp>
        <p:nvSpPr>
          <p:cNvPr id="3" name="ノート プレースホルダー 2"/>
          <p:cNvSpPr>
            <a:spLocks noGrp="1"/>
          </p:cNvSpPr>
          <p:nvPr>
            <p:ph type="body" idx="1"/>
          </p:nvPr>
        </p:nvSpPr>
        <p:spPr>
          <a:xfrm>
            <a:off x="673281" y="4455888"/>
            <a:ext cx="5389200" cy="5157788"/>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６</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では、個人で付けた順番を</a:t>
            </a:r>
            <a:r>
              <a:rPr lang="ja-JP" altLang="en-US" dirty="0">
                <a:solidFill>
                  <a:schemeClr val="tx1"/>
                </a:solidFill>
                <a:latin typeface="メイリオ" panose="020B0604030504040204" pitchFamily="50" charset="-128"/>
                <a:ea typeface="メイリオ" panose="020B0604030504040204" pitchFamily="50" charset="-128"/>
              </a:rPr>
              <a:t>グループ</a:t>
            </a:r>
            <a:r>
              <a:rPr lang="ja-JP" altLang="en-US" dirty="0" smtClean="0">
                <a:solidFill>
                  <a:schemeClr val="tx1"/>
                </a:solidFill>
                <a:latin typeface="メイリオ" panose="020B0604030504040204" pitchFamily="50" charset="-128"/>
                <a:ea typeface="メイリオ" panose="020B0604030504040204" pitchFamily="50" charset="-128"/>
              </a:rPr>
              <a:t>で共有しましょう。資料③「結果集計シート」を配付しています。名前の欄には、グループ全員の名前を書いてください。★</a:t>
            </a:r>
            <a:r>
              <a:rPr lang="ja-JP" altLang="en-US" dirty="0">
                <a:latin typeface="メイリオ" panose="020B0604030504040204" pitchFamily="50" charset="-128"/>
                <a:ea typeface="メイリオ" panose="020B0604030504040204" pitchFamily="50" charset="-128"/>
              </a:rPr>
              <a:t>こちらには</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男が暴力行為を</a:t>
            </a:r>
            <a:r>
              <a:rPr lang="ja-JP" altLang="en-US" dirty="0" smtClean="0">
                <a:latin typeface="メイリオ" panose="020B0604030504040204" pitchFamily="50" charset="-128"/>
                <a:ea typeface="メイリオ" panose="020B0604030504040204" pitchFamily="50" charset="-128"/>
              </a:rPr>
              <a:t>繰り返すことの背景や要因として、影響が大きいと思う順番</a:t>
            </a:r>
            <a:r>
              <a:rPr lang="ja-JP" altLang="en-US" dirty="0">
                <a:latin typeface="メイリオ" panose="020B0604030504040204" pitchFamily="50" charset="-128"/>
                <a:ea typeface="メイリオ" panose="020B0604030504040204" pitchFamily="50" charset="-128"/>
              </a:rPr>
              <a:t>を、なぜその順番にしたのかを発表しながら、記入してください</a:t>
            </a:r>
            <a:r>
              <a:rPr lang="ja-JP" altLang="en-US" dirty="0" smtClean="0">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時間は４分です。司会と記録係の先生、よろしくお願いします。では、始めてください。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グループ協議</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（４分経過）</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どうでしょう。全員ぴったり同じという</a:t>
            </a:r>
            <a:r>
              <a:rPr lang="ja-JP" altLang="en-US" dirty="0" smtClean="0">
                <a:solidFill>
                  <a:schemeClr val="tx1"/>
                </a:solidFill>
                <a:latin typeface="メイリオ" panose="020B0604030504040204" pitchFamily="50" charset="-128"/>
                <a:ea typeface="メイリオ" panose="020B0604030504040204" pitchFamily="50" charset="-128"/>
              </a:rPr>
              <a:t>グループはありました</a:t>
            </a:r>
            <a:r>
              <a:rPr lang="ja-JP" altLang="en-US" dirty="0">
                <a:solidFill>
                  <a:schemeClr val="tx1"/>
                </a:solidFill>
                <a:latin typeface="メイリオ" panose="020B0604030504040204" pitchFamily="50" charset="-128"/>
                <a:ea typeface="メイリオ" panose="020B0604030504040204" pitchFamily="50" charset="-128"/>
              </a:rPr>
              <a:t>か</a:t>
            </a:r>
            <a:r>
              <a:rPr lang="ja-JP" altLang="en-US" dirty="0" smtClean="0">
                <a:solidFill>
                  <a:schemeClr val="tx1"/>
                </a:solidFill>
                <a:latin typeface="メイリオ" panose="020B0604030504040204" pitchFamily="50" charset="-128"/>
                <a:ea typeface="メイリオ" panose="020B0604030504040204" pitchFamily="50" charset="-128"/>
              </a:rPr>
              <a:t>？どのグループでも、多少の違いがあったのではないでしょうか。★</a:t>
            </a: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16</a:t>
            </a:fld>
            <a:endParaRPr kumimoji="1" lang="ja-JP" altLang="en-US"/>
          </a:p>
        </p:txBody>
      </p:sp>
    </p:spTree>
    <p:extLst>
      <p:ext uri="{BB962C8B-B14F-4D97-AF65-F5344CB8AC3E}">
        <p14:creationId xmlns:p14="http://schemas.microsoft.com/office/powerpoint/2010/main" val="3211851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同じ情報を見ても、人によって順番が違いましたね。どの</a:t>
            </a:r>
            <a:r>
              <a:rPr lang="ja-JP" altLang="en-US" dirty="0" smtClean="0">
                <a:latin typeface="メイリオ" panose="020B0604030504040204" pitchFamily="50" charset="-128"/>
                <a:ea typeface="メイリオ" panose="020B0604030504040204" pitchFamily="50" charset="-128"/>
              </a:rPr>
              <a:t>カテゴリーを重要視する</a:t>
            </a:r>
            <a:r>
              <a:rPr lang="ja-JP" altLang="en-US" dirty="0">
                <a:latin typeface="メイリオ" panose="020B0604030504040204" pitchFamily="50" charset="-128"/>
                <a:ea typeface="メイリオ" panose="020B0604030504040204" pitchFamily="50" charset="-128"/>
              </a:rPr>
              <a:t>かが違えば、当然そこから考えるＡ男に対する理解も違ってきます。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例えば</a:t>
            </a:r>
            <a:r>
              <a:rPr lang="ja-JP" altLang="en-US" dirty="0" smtClean="0">
                <a:latin typeface="メイリオ" panose="020B0604030504040204" pitchFamily="50" charset="-128"/>
                <a:ea typeface="メイリオ" panose="020B0604030504040204" pitchFamily="50" charset="-128"/>
              </a:rPr>
              <a:t>、このように★</a:t>
            </a:r>
            <a:r>
              <a:rPr lang="ja-JP" altLang="en-US" dirty="0">
                <a:latin typeface="メイリオ" panose="020B0604030504040204" pitchFamily="50" charset="-128"/>
                <a:ea typeface="メイリオ" panose="020B0604030504040204" pitchFamily="50" charset="-128"/>
              </a:rPr>
              <a:t>ある先生は問題行動の氷山の下を、</a:t>
            </a:r>
            <a:r>
              <a:rPr lang="ja-JP" altLang="en-US" dirty="0" smtClean="0">
                <a:latin typeface="メイリオ" panose="020B0604030504040204" pitchFamily="50" charset="-128"/>
                <a:ea typeface="メイリオ" panose="020B0604030504040204" pitchFamily="50" charset="-128"/>
              </a:rPr>
              <a:t>「生活・行動面</a:t>
            </a:r>
            <a:r>
              <a:rPr lang="ja-JP" altLang="en-US" dirty="0">
                <a:latin typeface="メイリオ" panose="020B0604030504040204" pitchFamily="50" charset="-128"/>
                <a:ea typeface="メイリオ" panose="020B0604030504040204" pitchFamily="50" charset="-128"/>
              </a:rPr>
              <a:t>」や</a:t>
            </a:r>
            <a:r>
              <a:rPr lang="ja-JP" altLang="en-US" dirty="0" smtClean="0">
                <a:latin typeface="メイリオ" panose="020B0604030504040204" pitchFamily="50" charset="-128"/>
                <a:ea typeface="メイリオ" panose="020B0604030504040204" pitchFamily="50" charset="-128"/>
              </a:rPr>
              <a:t>「学習面</a:t>
            </a:r>
            <a:r>
              <a:rPr lang="ja-JP" altLang="en-US" dirty="0">
                <a:latin typeface="メイリオ" panose="020B0604030504040204" pitchFamily="50" charset="-128"/>
                <a:ea typeface="メイリオ" panose="020B0604030504040204" pitchFamily="50" charset="-128"/>
              </a:rPr>
              <a:t>」「家庭面」が主に影響を与えていると捉え、Ａ男を理解した。★</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17</a:t>
            </a:fld>
            <a:endParaRPr kumimoji="1" lang="ja-JP" altLang="en-US"/>
          </a:p>
        </p:txBody>
      </p:sp>
    </p:spTree>
    <p:extLst>
      <p:ext uri="{BB962C8B-B14F-4D97-AF65-F5344CB8AC3E}">
        <p14:creationId xmlns:p14="http://schemas.microsoft.com/office/powerpoint/2010/main" val="1033647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ある先生は</a:t>
            </a:r>
            <a:r>
              <a:rPr lang="ja-JP" altLang="en-US" dirty="0" smtClean="0">
                <a:latin typeface="メイリオ" panose="020B0604030504040204" pitchFamily="50" charset="-128"/>
                <a:ea typeface="メイリオ" panose="020B0604030504040204" pitchFamily="50" charset="-128"/>
              </a:rPr>
              <a:t>、このように「生活・行動面</a:t>
            </a:r>
            <a:r>
              <a:rPr lang="ja-JP" altLang="en-US" dirty="0">
                <a:latin typeface="メイリオ" panose="020B0604030504040204" pitchFamily="50" charset="-128"/>
                <a:ea typeface="メイリオ" panose="020B0604030504040204" pitchFamily="50" charset="-128"/>
              </a:rPr>
              <a:t>」や</a:t>
            </a:r>
            <a:r>
              <a:rPr lang="ja-JP" altLang="en-US" dirty="0" smtClean="0">
                <a:latin typeface="メイリオ" panose="020B0604030504040204" pitchFamily="50" charset="-128"/>
                <a:ea typeface="メイリオ" panose="020B0604030504040204" pitchFamily="50" charset="-128"/>
              </a:rPr>
              <a:t>「心理・社会面</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18</a:t>
            </a:fld>
            <a:endParaRPr kumimoji="1" lang="ja-JP" altLang="en-US"/>
          </a:p>
        </p:txBody>
      </p:sp>
    </p:spTree>
    <p:extLst>
      <p:ext uri="{BB962C8B-B14F-4D97-AF65-F5344CB8AC3E}">
        <p14:creationId xmlns:p14="http://schemas.microsoft.com/office/powerpoint/2010/main" val="1033647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ある先生は</a:t>
            </a:r>
            <a:r>
              <a:rPr lang="ja-JP" altLang="en-US" dirty="0" smtClean="0">
                <a:latin typeface="メイリオ" panose="020B0604030504040204" pitchFamily="50" charset="-128"/>
                <a:ea typeface="メイリオ" panose="020B0604030504040204" pitchFamily="50" charset="-128"/>
              </a:rPr>
              <a:t>、このように「進路面</a:t>
            </a:r>
            <a:r>
              <a:rPr lang="ja-JP" altLang="en-US" dirty="0">
                <a:latin typeface="メイリオ" panose="020B0604030504040204" pitchFamily="50" charset="-128"/>
                <a:ea typeface="メイリオ" panose="020B0604030504040204" pitchFamily="50" charset="-128"/>
              </a:rPr>
              <a:t>」や</a:t>
            </a:r>
            <a:r>
              <a:rPr lang="ja-JP" altLang="en-US" dirty="0" smtClean="0">
                <a:latin typeface="メイリオ" panose="020B0604030504040204" pitchFamily="50" charset="-128"/>
                <a:ea typeface="メイリオ" panose="020B0604030504040204" pitchFamily="50" charset="-128"/>
              </a:rPr>
              <a:t>「家庭面</a:t>
            </a:r>
            <a:r>
              <a:rPr lang="ja-JP" altLang="en-US" dirty="0">
                <a:latin typeface="メイリオ" panose="020B0604030504040204" pitchFamily="50" charset="-128"/>
                <a:ea typeface="メイリオ" panose="020B0604030504040204" pitchFamily="50" charset="-128"/>
              </a:rPr>
              <a:t>」が主に影響を与えていると捉え、Ａ男を理解したということになります。★</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19</a:t>
            </a:fld>
            <a:endParaRPr kumimoji="1" lang="ja-JP" altLang="en-US"/>
          </a:p>
        </p:txBody>
      </p:sp>
    </p:spTree>
    <p:extLst>
      <p:ext uri="{BB962C8B-B14F-4D97-AF65-F5344CB8AC3E}">
        <p14:creationId xmlns:p14="http://schemas.microsoft.com/office/powerpoint/2010/main" val="1033647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30" tIns="45262" rIns="90530" bIns="45262" rtlCol="0"/>
          <a:lstStyle/>
          <a:p>
            <a:pPr defTabSz="880343">
              <a:defRPr/>
            </a:pPr>
            <a:r>
              <a:rPr lang="ja-JP" altLang="en-US" dirty="0" smtClean="0">
                <a:solidFill>
                  <a:schemeClr val="tx1"/>
                </a:solidFill>
                <a:latin typeface="メイリオ" panose="020B0604030504040204" pitchFamily="50" charset="-128"/>
                <a:ea typeface="メイリオ" panose="020B0604030504040204" pitchFamily="50" charset="-128"/>
              </a:rPr>
              <a:t>≪スライド２～３で７分≫</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こちらが今日の研修内容です。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講義や事例を扱った</a:t>
            </a:r>
            <a:r>
              <a:rPr lang="ja-JP" altLang="en-US" dirty="0" smtClean="0">
                <a:solidFill>
                  <a:schemeClr val="tx1"/>
                </a:solidFill>
                <a:latin typeface="メイリオ" panose="020B0604030504040204" pitchFamily="50" charset="-128"/>
                <a:ea typeface="メイリオ" panose="020B0604030504040204" pitchFamily="50" charset="-128"/>
              </a:rPr>
              <a:t>協議、また、現在、先生方</a:t>
            </a:r>
            <a:r>
              <a:rPr lang="ja-JP" altLang="en-US" dirty="0">
                <a:solidFill>
                  <a:schemeClr val="tx1"/>
                </a:solidFill>
                <a:latin typeface="メイリオ" panose="020B0604030504040204" pitchFamily="50" charset="-128"/>
                <a:ea typeface="メイリオ" panose="020B0604030504040204" pitchFamily="50" charset="-128"/>
              </a:rPr>
              <a:t>自身</a:t>
            </a:r>
            <a:r>
              <a:rPr lang="ja-JP" altLang="en-US" dirty="0" smtClean="0">
                <a:solidFill>
                  <a:schemeClr val="tx1"/>
                </a:solidFill>
                <a:latin typeface="メイリオ" panose="020B0604030504040204" pitchFamily="50" charset="-128"/>
                <a:ea typeface="メイリオ" panose="020B0604030504040204" pitchFamily="50" charset="-128"/>
              </a:rPr>
              <a:t>が関わっている子供の</a:t>
            </a:r>
            <a:r>
              <a:rPr lang="ja-JP" altLang="en-US" dirty="0">
                <a:solidFill>
                  <a:schemeClr val="tx1"/>
                </a:solidFill>
                <a:latin typeface="メイリオ" panose="020B0604030504040204" pitchFamily="50" charset="-128"/>
                <a:ea typeface="メイリオ" panose="020B0604030504040204" pitchFamily="50" charset="-128"/>
              </a:rPr>
              <a:t>ことを考えながら</a:t>
            </a:r>
            <a:r>
              <a:rPr lang="ja-JP" altLang="en-US" dirty="0" smtClean="0">
                <a:solidFill>
                  <a:schemeClr val="tx1"/>
                </a:solidFill>
                <a:latin typeface="メイリオ" panose="020B0604030504040204" pitchFamily="50" charset="-128"/>
                <a:ea typeface="メイリオ" panose="020B0604030504040204" pitchFamily="50" charset="-128"/>
              </a:rPr>
              <a:t>、アセスメント力</a:t>
            </a:r>
            <a:r>
              <a:rPr lang="ja-JP" altLang="en-US" dirty="0">
                <a:solidFill>
                  <a:schemeClr val="tx1"/>
                </a:solidFill>
                <a:latin typeface="メイリオ" panose="020B0604030504040204" pitchFamily="50" charset="-128"/>
                <a:ea typeface="メイリオ" panose="020B0604030504040204" pitchFamily="50" charset="-128"/>
              </a:rPr>
              <a:t>を高めていきます。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それでは、まず、★「アセスメント」とはどういうことなのか・・・というところから始めます。★</a:t>
            </a: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この違いが、一人一人のアセスメントの違いです。違いが生じるのは当然で、個々の違いが悪いというわけではありません。しかし、一人の教師が、自分なりの</a:t>
            </a:r>
            <a:r>
              <a:rPr lang="ja-JP" altLang="en-US" dirty="0" smtClean="0">
                <a:latin typeface="メイリオ" panose="020B0604030504040204" pitchFamily="50" charset="-128"/>
                <a:ea typeface="メイリオ" panose="020B0604030504040204" pitchFamily="50" charset="-128"/>
              </a:rPr>
              <a:t>アセスメントのみですませてしまうと、★子供に</a:t>
            </a:r>
            <a:r>
              <a:rPr lang="ja-JP" altLang="en-US" dirty="0">
                <a:latin typeface="メイリオ" panose="020B0604030504040204" pitchFamily="50" charset="-128"/>
                <a:ea typeface="メイリオ" panose="020B0604030504040204" pitchFamily="50" charset="-128"/>
              </a:rPr>
              <a:t>とっての指導・支援</a:t>
            </a:r>
            <a:r>
              <a:rPr lang="ja-JP" altLang="en-US" dirty="0" smtClean="0">
                <a:latin typeface="メイリオ" panose="020B0604030504040204" pitchFamily="50" charset="-128"/>
                <a:ea typeface="メイリオ" panose="020B0604030504040204" pitchFamily="50" charset="-128"/>
              </a:rPr>
              <a:t>が偏ってしまったり、学校</a:t>
            </a:r>
            <a:r>
              <a:rPr lang="ja-JP" altLang="en-US" dirty="0">
                <a:latin typeface="メイリオ" panose="020B0604030504040204" pitchFamily="50" charset="-128"/>
                <a:ea typeface="メイリオ" panose="020B0604030504040204" pitchFamily="50" charset="-128"/>
              </a:rPr>
              <a:t>として指導の一貫性に欠けて</a:t>
            </a:r>
            <a:r>
              <a:rPr lang="ja-JP" altLang="en-US" dirty="0" smtClean="0">
                <a:latin typeface="メイリオ" panose="020B0604030504040204" pitchFamily="50" charset="-128"/>
                <a:ea typeface="メイリオ" panose="020B0604030504040204" pitchFamily="50" charset="-128"/>
              </a:rPr>
              <a:t>しまったりすること</a:t>
            </a:r>
            <a:r>
              <a:rPr lang="ja-JP" altLang="en-US" smtClean="0">
                <a:latin typeface="メイリオ" panose="020B0604030504040204" pitchFamily="50" charset="-128"/>
                <a:ea typeface="メイリオ" panose="020B0604030504040204" pitchFamily="50" charset="-128"/>
              </a:rPr>
              <a:t>がありますます。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20</a:t>
            </a:fld>
            <a:endParaRPr kumimoji="1" lang="ja-JP" altLang="en-US"/>
          </a:p>
        </p:txBody>
      </p:sp>
    </p:spTree>
    <p:extLst>
      <p:ext uri="{BB962C8B-B14F-4D97-AF65-F5344CB8AC3E}">
        <p14:creationId xmlns:p14="http://schemas.microsoft.com/office/powerpoint/2010/main" val="2869784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27113" y="739775"/>
            <a:ext cx="4681537" cy="3513138"/>
          </a:xfrm>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では、的確なアセスメントを行うためには、どうしたらよいでしょうか。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留意点の一つ目は、★先生自身が、自分の考え方や感情、気持ちの傾向に気付いておく、つまり、自己理解をしておくということです。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例えば、「自分には、思い込みやすいところがある」など、自分自身の思考や気持ちの特徴を理解できていれば、アセスメントする際に、偏りが起きないように気を付けることができます。★</a:t>
            </a: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21</a:t>
            </a:fld>
            <a:endParaRPr kumimoji="1" lang="ja-JP" altLang="en-US" dirty="0"/>
          </a:p>
        </p:txBody>
      </p:sp>
    </p:spTree>
    <p:extLst>
      <p:ext uri="{BB962C8B-B14F-4D97-AF65-F5344CB8AC3E}">
        <p14:creationId xmlns:p14="http://schemas.microsoft.com/office/powerpoint/2010/main" val="3678266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600075"/>
            <a:ext cx="4932363" cy="3700463"/>
          </a:xfrm>
        </p:spPr>
      </p:sp>
      <p:sp>
        <p:nvSpPr>
          <p:cNvPr id="3" name="ノート プレースホルダー 2"/>
          <p:cNvSpPr>
            <a:spLocks noGrp="1"/>
          </p:cNvSpPr>
          <p:nvPr>
            <p:ph type="body" idx="1"/>
          </p:nvPr>
        </p:nvSpPr>
        <p:spPr>
          <a:xfrm>
            <a:off x="669093" y="4546068"/>
            <a:ext cx="5397577" cy="4779576"/>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留意点の二つ目は</a:t>
            </a:r>
            <a:r>
              <a:rPr lang="ja-JP" altLang="en-US" dirty="0" smtClean="0">
                <a:latin typeface="メイリオ" panose="020B0604030504040204" pitchFamily="50" charset="-128"/>
                <a:ea typeface="メイリオ" panose="020B0604030504040204" pitchFamily="50" charset="-128"/>
              </a:rPr>
              <a:t>、チーム</a:t>
            </a:r>
            <a:r>
              <a:rPr lang="ja-JP" altLang="en-US" dirty="0">
                <a:latin typeface="メイリオ" panose="020B0604030504040204" pitchFamily="50" charset="-128"/>
                <a:ea typeface="メイリオ" panose="020B0604030504040204" pitchFamily="50" charset="-128"/>
              </a:rPr>
              <a:t>でアセスメントをすることです。</a:t>
            </a:r>
            <a:r>
              <a:rPr lang="ja-JP" altLang="en-US" dirty="0" smtClean="0">
                <a:latin typeface="メイリオ" panose="020B0604030504040204" pitchFamily="50" charset="-128"/>
                <a:ea typeface="メイリオ" panose="020B0604030504040204" pitchFamily="50" charset="-128"/>
              </a:rPr>
              <a:t>★このように一人一人</a:t>
            </a:r>
            <a:r>
              <a:rPr lang="ja-JP" altLang="en-US" dirty="0">
                <a:latin typeface="メイリオ" panose="020B0604030504040204" pitchFamily="50" charset="-128"/>
                <a:ea typeface="メイリオ" panose="020B0604030504040204" pitchFamily="50" charset="-128"/>
              </a:rPr>
              <a:t>のアセスメントに違いがあっても、それを、チームですり合わせていく過程を経ることにより、様々な情報、視点、考え方、理解の仕方が加わり、より的確なアセスメントを行うことができます。★</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22</a:t>
            </a:fld>
            <a:endParaRPr kumimoji="1" lang="ja-JP" altLang="en-US"/>
          </a:p>
        </p:txBody>
      </p:sp>
    </p:spTree>
    <p:extLst>
      <p:ext uri="{BB962C8B-B14F-4D97-AF65-F5344CB8AC3E}">
        <p14:creationId xmlns:p14="http://schemas.microsoft.com/office/powerpoint/2010/main" val="1268391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17</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23</a:t>
            </a:r>
            <a:r>
              <a:rPr lang="ja-JP" altLang="en-US" dirty="0">
                <a:latin typeface="メイリオ" panose="020B0604030504040204" pitchFamily="50" charset="-128"/>
                <a:ea typeface="メイリオ" panose="020B0604030504040204" pitchFamily="50" charset="-128"/>
              </a:rPr>
              <a:t>で２分≫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それが、ひいては、適切な指導・支援につながります。また、学校として、一貫性のある指導・支援をするためにも、問題を一人</a:t>
            </a:r>
            <a:r>
              <a:rPr lang="ja-JP" altLang="en-US" dirty="0" smtClean="0">
                <a:latin typeface="メイリオ" panose="020B0604030504040204" pitchFamily="50" charset="-128"/>
                <a:ea typeface="メイリオ" panose="020B0604030504040204" pitchFamily="50" charset="-128"/>
              </a:rPr>
              <a:t>でアセスメントせずに、</a:t>
            </a:r>
            <a:r>
              <a:rPr lang="ja-JP" altLang="en-US" dirty="0">
                <a:latin typeface="メイリオ" panose="020B0604030504040204" pitchFamily="50" charset="-128"/>
                <a:ea typeface="メイリオ" panose="020B0604030504040204" pitchFamily="50" charset="-128"/>
              </a:rPr>
              <a:t>チームでアセスメントを行うようにしましょう。★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23</a:t>
            </a:fld>
            <a:endParaRPr kumimoji="1" lang="ja-JP" altLang="en-US"/>
          </a:p>
        </p:txBody>
      </p:sp>
    </p:spTree>
    <p:extLst>
      <p:ext uri="{BB962C8B-B14F-4D97-AF65-F5344CB8AC3E}">
        <p14:creationId xmlns:p14="http://schemas.microsoft.com/office/powerpoint/2010/main" val="3678266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536575"/>
            <a:ext cx="4929187" cy="3698875"/>
          </a:xfrm>
        </p:spPr>
      </p:sp>
      <p:sp>
        <p:nvSpPr>
          <p:cNvPr id="3" name="ノート プレースホルダー 2"/>
          <p:cNvSpPr>
            <a:spLocks noGrp="1"/>
          </p:cNvSpPr>
          <p:nvPr>
            <p:ph type="body" idx="1"/>
          </p:nvPr>
        </p:nvSpPr>
        <p:spPr>
          <a:xfrm>
            <a:off x="673281" y="4455888"/>
            <a:ext cx="5389200" cy="5157788"/>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24</a:t>
            </a:r>
            <a:r>
              <a:rPr lang="ja-JP" altLang="en-US" dirty="0">
                <a:latin typeface="メイリオ" panose="020B0604030504040204" pitchFamily="50" charset="-128"/>
                <a:ea typeface="メイリオ" panose="020B0604030504040204" pitchFamily="50" charset="-128"/>
              </a:rPr>
              <a:t>で５分≫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次の協議に移ります。先ほど「</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男が暴力行為を繰り返す、という問題に影響を与えている順番」をグループ協議をした際、それぞれの先生で重要視するカテゴリーが違ってくることが分かりました。</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の上で、次は、★グループで相談して、どのカテゴリーから指導・支援を始めるか、ワークシートの一番右に順番を付けてください。何を最優先課題として取り組むかのチーム会議だと思ってください。時間は</a:t>
            </a:r>
            <a:r>
              <a:rPr lang="ja-JP" altLang="en-US" dirty="0" smtClean="0">
                <a:latin typeface="メイリオ" panose="020B0604030504040204" pitchFamily="50" charset="-128"/>
                <a:ea typeface="メイリオ" panose="020B0604030504040204" pitchFamily="50" charset="-128"/>
              </a:rPr>
              <a:t>３分です</a:t>
            </a:r>
            <a:r>
              <a:rPr lang="ja-JP" altLang="en-US" dirty="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ありがとうございました。グループにより、順番の違いがあるだけでなく、場合によっては、役割分担して同時に取り組むことを考えられたのではないかと思います。　</a:t>
            </a:r>
          </a:p>
          <a:p>
            <a:r>
              <a:rPr lang="ja-JP" altLang="en-US" dirty="0" smtClean="0">
                <a:latin typeface="メイリオ" panose="020B0604030504040204" pitchFamily="50" charset="-128"/>
                <a:ea typeface="メイリオ" panose="020B0604030504040204" pitchFamily="50" charset="-128"/>
              </a:rPr>
              <a:t>大切なことは、このように、みんなで指導・支援策を出しながら、考えをすり合わせていくことです。これが、チームでのアセスメントによる効果です。★</a:t>
            </a: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24</a:t>
            </a:fld>
            <a:endParaRPr kumimoji="1" lang="ja-JP" altLang="en-US"/>
          </a:p>
        </p:txBody>
      </p:sp>
    </p:spTree>
    <p:extLst>
      <p:ext uri="{BB962C8B-B14F-4D97-AF65-F5344CB8AC3E}">
        <p14:creationId xmlns:p14="http://schemas.microsoft.com/office/powerpoint/2010/main" val="32118512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669093" y="4441805"/>
            <a:ext cx="5397577" cy="5027859"/>
          </a:xfrm>
        </p:spPr>
        <p:txBody>
          <a:bodyPr vert="horz" lIns="90530" tIns="45262" rIns="90530" bIns="45262"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18</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b="1" dirty="0" smtClean="0">
                <a:latin typeface="メイリオ" panose="020B0604030504040204" pitchFamily="50" charset="-128"/>
                <a:ea typeface="メイリオ" panose="020B0604030504040204" pitchFamily="50" charset="-128"/>
              </a:rPr>
              <a:t>［資料④をグループに１枚ずつ配付</a:t>
            </a:r>
            <a:r>
              <a:rPr lang="ja-JP" altLang="en-US" b="1" dirty="0">
                <a:latin typeface="メイリオ" panose="020B0604030504040204" pitchFamily="50" charset="-128"/>
                <a:ea typeface="メイリオ" panose="020B0604030504040204" pitchFamily="50" charset="-128"/>
              </a:rPr>
              <a:t>してください</a:t>
            </a:r>
            <a:r>
              <a:rPr lang="ja-JP" altLang="en-US" b="1" dirty="0" smtClean="0">
                <a:latin typeface="メイリオ" panose="020B0604030504040204" pitchFamily="50" charset="-128"/>
                <a:ea typeface="メイリオ" panose="020B0604030504040204" pitchFamily="50" charset="-128"/>
              </a:rPr>
              <a:t>。］</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では、ここで実際</a:t>
            </a:r>
            <a:r>
              <a:rPr lang="ja-JP" altLang="en-US" dirty="0" smtClean="0">
                <a:latin typeface="メイリオ" panose="020B0604030504040204" pitchFamily="50" charset="-128"/>
                <a:ea typeface="メイリオ" panose="020B0604030504040204" pitchFamily="50" charset="-128"/>
              </a:rPr>
              <a:t>に資料④の「</a:t>
            </a:r>
            <a:r>
              <a:rPr lang="ja-JP" altLang="en-US" dirty="0">
                <a:latin typeface="メイリオ" panose="020B0604030504040204" pitchFamily="50" charset="-128"/>
                <a:ea typeface="メイリオ" panose="020B0604030504040204" pitchFamily="50" charset="-128"/>
              </a:rPr>
              <a:t>チーム支援シート」を</a:t>
            </a:r>
            <a:r>
              <a:rPr lang="ja-JP" altLang="en-US" dirty="0" smtClean="0">
                <a:latin typeface="メイリオ" panose="020B0604030504040204" pitchFamily="50" charset="-128"/>
                <a:ea typeface="メイリオ" panose="020B0604030504040204" pitchFamily="50" charset="-128"/>
              </a:rPr>
              <a:t>使って、チームでのアセスメントをしてみましょう。これからの時間は、Ａ男</a:t>
            </a:r>
            <a:r>
              <a:rPr lang="ja-JP" altLang="en-US" dirty="0">
                <a:latin typeface="メイリオ" panose="020B0604030504040204" pitchFamily="50" charset="-128"/>
                <a:ea typeface="メイリオ" panose="020B0604030504040204" pitchFamily="50" charset="-128"/>
              </a:rPr>
              <a:t>の事例から離れて、本校</a:t>
            </a:r>
            <a:r>
              <a:rPr lang="ja-JP" altLang="en-US" dirty="0" smtClean="0">
                <a:latin typeface="メイリオ" panose="020B0604030504040204" pitchFamily="50" charset="-128"/>
                <a:ea typeface="メイリオ" panose="020B0604030504040204" pitchFamily="50" charset="-128"/>
              </a:rPr>
              <a:t>の子供を</a:t>
            </a:r>
            <a:r>
              <a:rPr lang="ja-JP" altLang="en-US" dirty="0">
                <a:latin typeface="メイリオ" panose="020B0604030504040204" pitchFamily="50" charset="-128"/>
                <a:ea typeface="メイリオ" panose="020B0604030504040204" pitchFamily="50" charset="-128"/>
              </a:rPr>
              <a:t>例</a:t>
            </a:r>
            <a:r>
              <a:rPr lang="ja-JP" altLang="en-US" dirty="0" smtClean="0">
                <a:latin typeface="メイリオ" panose="020B0604030504040204" pitchFamily="50" charset="-128"/>
                <a:ea typeface="メイリオ" panose="020B0604030504040204" pitchFamily="50" charset="-128"/>
              </a:rPr>
              <a:t>に、問題行動の背景や要因を考えて</a:t>
            </a:r>
            <a:r>
              <a:rPr lang="ja-JP" altLang="en-US" dirty="0">
                <a:latin typeface="メイリオ" panose="020B0604030504040204" pitchFamily="50" charset="-128"/>
                <a:ea typeface="メイリオ" panose="020B0604030504040204" pitchFamily="50" charset="-128"/>
              </a:rPr>
              <a:t>いきます。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①まず、グループ内で検討</a:t>
            </a:r>
            <a:r>
              <a:rPr lang="ja-JP" altLang="en-US" dirty="0" smtClean="0">
                <a:latin typeface="メイリオ" panose="020B0604030504040204" pitchFamily="50" charset="-128"/>
                <a:ea typeface="メイリオ" panose="020B0604030504040204" pitchFamily="50" charset="-128"/>
              </a:rPr>
              <a:t>したい子供を</a:t>
            </a:r>
            <a:r>
              <a:rPr lang="ja-JP" altLang="en-US" dirty="0">
                <a:latin typeface="メイリオ" panose="020B0604030504040204" pitchFamily="50" charset="-128"/>
                <a:ea typeface="メイリオ" panose="020B0604030504040204" pitchFamily="50" charset="-128"/>
              </a:rPr>
              <a:t>一人決めてください</a:t>
            </a:r>
            <a:r>
              <a:rPr lang="ja-JP" altLang="en-US" dirty="0" smtClean="0">
                <a:latin typeface="メイリオ" panose="020B0604030504040204" pitchFamily="50" charset="-128"/>
                <a:ea typeface="メイリオ" panose="020B0604030504040204" pitchFamily="50" charset="-128"/>
              </a:rPr>
              <a:t>。問題</a:t>
            </a:r>
            <a:r>
              <a:rPr lang="ja-JP" altLang="en-US" dirty="0">
                <a:latin typeface="メイリオ" panose="020B0604030504040204" pitchFamily="50" charset="-128"/>
                <a:ea typeface="メイリオ" panose="020B0604030504040204" pitchFamily="50" charset="-128"/>
              </a:rPr>
              <a:t>行動があるなど、先生方が日頃</a:t>
            </a:r>
            <a:r>
              <a:rPr lang="ja-JP" altLang="en-US" dirty="0" smtClean="0">
                <a:latin typeface="メイリオ" panose="020B0604030504040204" pitchFamily="50" charset="-128"/>
                <a:ea typeface="メイリオ" panose="020B0604030504040204" pitchFamily="50" charset="-128"/>
              </a:rPr>
              <a:t>から気</a:t>
            </a:r>
            <a:r>
              <a:rPr lang="ja-JP" altLang="en-US" dirty="0">
                <a:latin typeface="メイリオ" panose="020B0604030504040204" pitchFamily="50" charset="-128"/>
                <a:ea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rPr>
              <a:t>なっている子供です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②そして</a:t>
            </a:r>
            <a:r>
              <a:rPr lang="ja-JP" altLang="en-US" dirty="0" smtClean="0">
                <a:latin typeface="メイリオ" panose="020B0604030504040204" pitchFamily="50" charset="-128"/>
                <a:ea typeface="メイリオ" panose="020B0604030504040204" pitchFamily="50" charset="-128"/>
              </a:rPr>
              <a:t>、対象の子供の「問題点」と「よい点」について、担任の先生から皆さんに伝えてください。全ての欄がうまらなくても構いません。</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この</a:t>
            </a:r>
            <a:r>
              <a:rPr lang="ja-JP" altLang="en-US" dirty="0">
                <a:latin typeface="メイリオ" panose="020B0604030504040204" pitchFamily="50" charset="-128"/>
                <a:ea typeface="メイリオ" panose="020B0604030504040204" pitchFamily="50" charset="-128"/>
              </a:rPr>
              <a:t>①</a:t>
            </a:r>
            <a:r>
              <a:rPr lang="ja-JP" altLang="en-US" dirty="0" smtClean="0">
                <a:latin typeface="メイリオ" panose="020B0604030504040204" pitchFamily="50" charset="-128"/>
                <a:ea typeface="メイリオ" panose="020B0604030504040204" pitchFamily="50" charset="-128"/>
              </a:rPr>
              <a:t>②の作業の時間は４分です</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では、司会の先生お願いします。始めて</a:t>
            </a:r>
            <a:r>
              <a:rPr lang="ja-JP" altLang="en-US" dirty="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（４分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25</a:t>
            </a:fld>
            <a:endParaRPr kumimoji="1" lang="ja-JP" altLang="en-US" dirty="0"/>
          </a:p>
        </p:txBody>
      </p:sp>
    </p:spTree>
    <p:extLst>
      <p:ext uri="{BB962C8B-B14F-4D97-AF65-F5344CB8AC3E}">
        <p14:creationId xmlns:p14="http://schemas.microsoft.com/office/powerpoint/2010/main" val="3211851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669093" y="4369793"/>
            <a:ext cx="5397577" cy="4667819"/>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25</a:t>
            </a:r>
            <a:r>
              <a:rPr lang="ja-JP" altLang="en-US" dirty="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27</a:t>
            </a:r>
            <a:r>
              <a:rPr lang="ja-JP" altLang="en-US" dirty="0" smtClean="0">
                <a:latin typeface="メイリオ" panose="020B0604030504040204" pitchFamily="50" charset="-128"/>
                <a:ea typeface="メイリオ" panose="020B0604030504040204" pitchFamily="50" charset="-128"/>
              </a:rPr>
              <a:t>で</a:t>
            </a:r>
            <a:r>
              <a:rPr lang="en-US" altLang="ja-JP" dirty="0">
                <a:latin typeface="メイリオ" panose="020B0604030504040204" pitchFamily="50" charset="-128"/>
                <a:ea typeface="メイリオ" panose="020B0604030504040204" pitchFamily="50" charset="-128"/>
              </a:rPr>
              <a:t>18</a:t>
            </a:r>
            <a:r>
              <a:rPr lang="ja-JP" altLang="en-US" dirty="0">
                <a:latin typeface="メイリオ" panose="020B0604030504040204" pitchFamily="50" charset="-128"/>
                <a:ea typeface="メイリオ" panose="020B0604030504040204" pitchFamily="50" charset="-128"/>
              </a:rPr>
              <a:t>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続いて、こちら</a:t>
            </a:r>
            <a:r>
              <a:rPr lang="ja-JP" altLang="en-US" dirty="0">
                <a:latin typeface="メイリオ" panose="020B0604030504040204" pitchFamily="50" charset="-128"/>
                <a:ea typeface="メイリオ" panose="020B0604030504040204" pitchFamily="50" charset="-128"/>
              </a:rPr>
              <a:t>です。「２</a:t>
            </a:r>
            <a:r>
              <a:rPr lang="ja-JP" altLang="en-US">
                <a:latin typeface="メイリオ" panose="020B0604030504040204" pitchFamily="50" charset="-128"/>
                <a:ea typeface="メイリオ" panose="020B0604030504040204" pitchFamily="50" charset="-128"/>
              </a:rPr>
              <a:t>　</a:t>
            </a:r>
            <a:r>
              <a:rPr lang="ja-JP" altLang="en-US" smtClean="0">
                <a:latin typeface="メイリオ" panose="020B0604030504040204" pitchFamily="50" charset="-128"/>
                <a:ea typeface="メイリオ" panose="020B0604030504040204" pitchFamily="50" charset="-128"/>
              </a:rPr>
              <a:t>問題点の</a:t>
            </a:r>
            <a:r>
              <a:rPr lang="ja-JP" altLang="en-US" dirty="0" smtClean="0">
                <a:latin typeface="メイリオ" panose="020B0604030504040204" pitchFamily="50" charset="-128"/>
                <a:ea typeface="メイリオ" panose="020B0604030504040204" pitchFamily="50" charset="-128"/>
              </a:rPr>
              <a:t>背景や要因」</a:t>
            </a:r>
            <a:r>
              <a:rPr lang="ja-JP" altLang="en-US" dirty="0">
                <a:latin typeface="メイリオ" panose="020B0604030504040204" pitchFamily="50" charset="-128"/>
                <a:ea typeface="メイリオ" panose="020B0604030504040204" pitchFamily="50" charset="-128"/>
              </a:rPr>
              <a:t>について</a:t>
            </a:r>
            <a:r>
              <a:rPr lang="ja-JP" altLang="en-US" dirty="0" smtClean="0">
                <a:latin typeface="メイリオ" panose="020B0604030504040204" pitchFamily="50" charset="-128"/>
                <a:ea typeface="メイリオ" panose="020B0604030504040204" pitchFamily="50" charset="-128"/>
              </a:rPr>
              <a:t>、質問をしたり、相談をしたりしながら</a:t>
            </a:r>
            <a:r>
              <a:rPr lang="ja-JP" altLang="en-US" dirty="0">
                <a:latin typeface="メイリオ" panose="020B0604030504040204" pitchFamily="50" charset="-128"/>
                <a:ea typeface="メイリオ" panose="020B0604030504040204" pitchFamily="50" charset="-128"/>
              </a:rPr>
              <a:t>うめてください。事実だけでなく、「こういったことも考えられるのではないか。」という推測でも構いません。時間</a:t>
            </a:r>
            <a:r>
              <a:rPr lang="ja-JP" altLang="en-US" dirty="0" smtClean="0">
                <a:latin typeface="メイリオ" panose="020B0604030504040204" pitchFamily="50" charset="-128"/>
                <a:ea typeface="メイリオ" panose="020B0604030504040204" pitchFamily="50" charset="-128"/>
              </a:rPr>
              <a:t>は９分</a:t>
            </a:r>
            <a:r>
              <a:rPr lang="ja-JP" altLang="en-US" dirty="0">
                <a:latin typeface="メイリオ" panose="020B0604030504040204" pitchFamily="50" charset="-128"/>
                <a:ea typeface="メイリオ" panose="020B0604030504040204" pitchFamily="50" charset="-128"/>
              </a:rPr>
              <a:t>です</a:t>
            </a:r>
            <a:r>
              <a:rPr lang="ja-JP" altLang="en-US" dirty="0" smtClean="0">
                <a:latin typeface="メイリオ" panose="020B0604030504040204" pitchFamily="50" charset="-128"/>
                <a:ea typeface="メイリオ" panose="020B0604030504040204" pitchFamily="50" charset="-128"/>
              </a:rPr>
              <a:t>。始めて</a:t>
            </a:r>
            <a:r>
              <a:rPr lang="ja-JP" altLang="en-US" dirty="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（９分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26</a:t>
            </a:fld>
            <a:endParaRPr kumimoji="1" lang="ja-JP" altLang="en-US" dirty="0"/>
          </a:p>
        </p:txBody>
      </p:sp>
    </p:spTree>
    <p:extLst>
      <p:ext uri="{BB962C8B-B14F-4D97-AF65-F5344CB8AC3E}">
        <p14:creationId xmlns:p14="http://schemas.microsoft.com/office/powerpoint/2010/main" val="32118512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669093" y="4369797"/>
            <a:ext cx="5397577" cy="5171875"/>
          </a:xfrm>
        </p:spPr>
        <p:txBody>
          <a:bodyPr vert="horz" lIns="90530" tIns="45262" rIns="90530" bIns="45262"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18</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a:t>
            </a:r>
            <a:r>
              <a:rPr lang="ja-JP" altLang="en-US" dirty="0" smtClean="0">
                <a:latin typeface="メイリオ" panose="020B0604030504040204" pitchFamily="50" charset="-128"/>
                <a:ea typeface="メイリオ" panose="020B0604030504040204" pitchFamily="50" charset="-128"/>
              </a:rPr>
              <a:t>、グループで、この子供に対して、まず、最初に取り組むことを話し合ってください。時間は３分です。始めてください。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（３分経過）</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いかが</a:t>
            </a:r>
            <a:r>
              <a:rPr lang="ja-JP" altLang="en-US" dirty="0">
                <a:latin typeface="メイリオ" panose="020B0604030504040204" pitchFamily="50" charset="-128"/>
                <a:ea typeface="メイリオ" panose="020B0604030504040204" pitchFamily="50" charset="-128"/>
              </a:rPr>
              <a:t>だったでしょうか。このような項目があると、多面的な視点</a:t>
            </a:r>
            <a:r>
              <a:rPr lang="ja-JP" altLang="en-US" dirty="0" smtClean="0">
                <a:latin typeface="メイリオ" panose="020B0604030504040204" pitchFamily="50" charset="-128"/>
                <a:ea typeface="メイリオ" panose="020B0604030504040204" pitchFamily="50" charset="-128"/>
              </a:rPr>
              <a:t>から子供の</a:t>
            </a:r>
            <a:r>
              <a:rPr lang="ja-JP" altLang="en-US" dirty="0">
                <a:latin typeface="メイリオ" panose="020B0604030504040204" pitchFamily="50" charset="-128"/>
                <a:ea typeface="メイリオ" panose="020B0604030504040204" pitchFamily="50" charset="-128"/>
              </a:rPr>
              <a:t>情報を収集できますよね</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このよう</a:t>
            </a:r>
            <a:r>
              <a:rPr lang="ja-JP" altLang="en-US" dirty="0">
                <a:latin typeface="メイリオ" panose="020B0604030504040204" pitchFamily="50" charset="-128"/>
                <a:ea typeface="メイリオ" panose="020B0604030504040204" pitchFamily="50" charset="-128"/>
              </a:rPr>
              <a:t>に、チーム</a:t>
            </a:r>
            <a:r>
              <a:rPr lang="ja-JP" altLang="en-US" dirty="0" smtClean="0">
                <a:latin typeface="メイリオ" panose="020B0604030504040204" pitchFamily="50" charset="-128"/>
                <a:ea typeface="メイリオ" panose="020B0604030504040204" pitchFamily="50" charset="-128"/>
              </a:rPr>
              <a:t>で子供を</a:t>
            </a:r>
            <a:r>
              <a:rPr lang="ja-JP" altLang="en-US" dirty="0">
                <a:latin typeface="メイリオ" panose="020B0604030504040204" pitchFamily="50" charset="-128"/>
                <a:ea typeface="メイリオ" panose="020B0604030504040204" pitchFamily="50" charset="-128"/>
              </a:rPr>
              <a:t>見たり、多くの方から情報をもらったりすることで</a:t>
            </a:r>
            <a:r>
              <a:rPr lang="ja-JP" altLang="en-US" dirty="0" smtClean="0">
                <a:latin typeface="メイリオ" panose="020B0604030504040204" pitchFamily="50" charset="-128"/>
                <a:ea typeface="メイリオ" panose="020B0604030504040204" pitchFamily="50" charset="-128"/>
              </a:rPr>
              <a:t>、共感的な理解</a:t>
            </a:r>
            <a:r>
              <a:rPr lang="ja-JP" altLang="en-US" dirty="0">
                <a:latin typeface="メイリオ" panose="020B0604030504040204" pitchFamily="50" charset="-128"/>
                <a:ea typeface="メイリオ" panose="020B0604030504040204" pitchFamily="50" charset="-128"/>
              </a:rPr>
              <a:t>を深めることができ、より的確なアセスメントを</a:t>
            </a:r>
            <a:r>
              <a:rPr lang="ja-JP" altLang="en-US" dirty="0" smtClean="0">
                <a:latin typeface="メイリオ" panose="020B0604030504040204" pitchFamily="50" charset="-128"/>
                <a:ea typeface="メイリオ" panose="020B0604030504040204" pitchFamily="50" charset="-128"/>
              </a:rPr>
              <a:t>することにつなげることができます。★</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27</a:t>
            </a:fld>
            <a:endParaRPr kumimoji="1" lang="ja-JP" altLang="en-US" dirty="0"/>
          </a:p>
        </p:txBody>
      </p:sp>
    </p:spTree>
    <p:extLst>
      <p:ext uri="{BB962C8B-B14F-4D97-AF65-F5344CB8AC3E}">
        <p14:creationId xmlns:p14="http://schemas.microsoft.com/office/powerpoint/2010/main" val="3211851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30" tIns="45262" rIns="90530" bIns="45262" rtlCol="0"/>
          <a:lstStyle/>
          <a:p>
            <a:pPr defTabSz="913794">
              <a:defRPr/>
            </a:pP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28</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29</a:t>
            </a:r>
            <a:r>
              <a:rPr lang="ja-JP" altLang="en-US" dirty="0" smtClean="0">
                <a:latin typeface="メイリオ" panose="020B0604030504040204" pitchFamily="50" charset="-128"/>
                <a:ea typeface="メイリオ" panose="020B0604030504040204" pitchFamily="50" charset="-128"/>
              </a:rPr>
              <a:t>で１分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それでは、本日の研修のまとめに入ります。★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28</a:t>
            </a:fld>
            <a:endParaRPr kumimoji="1" lang="ja-JP" altLang="en-US"/>
          </a:p>
        </p:txBody>
      </p:sp>
    </p:spTree>
    <p:extLst>
      <p:ext uri="{BB962C8B-B14F-4D97-AF65-F5344CB8AC3E}">
        <p14:creationId xmlns:p14="http://schemas.microsoft.com/office/powerpoint/2010/main" val="14197621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pPr defTabSz="913794">
              <a:defRPr/>
            </a:pP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28</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29</a:t>
            </a:r>
            <a:r>
              <a:rPr lang="ja-JP" altLang="en-US" dirty="0" smtClean="0">
                <a:latin typeface="メイリオ" panose="020B0604030504040204" pitchFamily="50" charset="-128"/>
                <a:ea typeface="メイリオ" panose="020B0604030504040204" pitchFamily="50" charset="-128"/>
              </a:rPr>
              <a:t>で１分≫</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先ほどのＡ男のように「暴力行為を繰り返す」という問題行動があったとします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表面に現れる問題行動だけ見て、★厳しく注意し、謝らせるという指導をするのではなく、まずは、★日頃の児童生徒理解に基づいた、「客観的理解」と「共感的理解」によるアセスメントを行うことが大切です。そうすることで、問題行動の下に隠れていた背景や要因がクリアになり、より適切な指導・支援を行うことができます。★</a:t>
            </a: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29</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1700" y="107950"/>
            <a:ext cx="4932363" cy="3700463"/>
          </a:xfrm>
          <a:ln/>
        </p:spPr>
      </p:sp>
      <p:sp>
        <p:nvSpPr>
          <p:cNvPr id="51203" name="ノート プレースホルダー 2"/>
          <p:cNvSpPr>
            <a:spLocks noGrp="1"/>
          </p:cNvSpPr>
          <p:nvPr>
            <p:ph type="body" idx="1"/>
          </p:nvPr>
        </p:nvSpPr>
        <p:spPr>
          <a:xfrm>
            <a:off x="667881" y="4055354"/>
            <a:ext cx="5400000" cy="4838244"/>
          </a:xfrm>
          <a:extLst/>
        </p:spPr>
        <p:txBody>
          <a:bodyPr vert="horz" lIns="90530" tIns="45262" rIns="90530" bIns="45262" rtlCol="0"/>
          <a:lstStyle/>
          <a:p>
            <a:pPr defTabSz="880343">
              <a:defRPr/>
            </a:pPr>
            <a:r>
              <a:rPr lang="ja-JP" altLang="en-US" dirty="0" smtClean="0">
                <a:solidFill>
                  <a:schemeClr val="tx1"/>
                </a:solidFill>
                <a:latin typeface="メイリオ" panose="020B0604030504040204" pitchFamily="50" charset="-128"/>
                <a:ea typeface="メイリオ" panose="020B0604030504040204" pitchFamily="50" charset="-128"/>
              </a:rPr>
              <a:t>≪スライド２～３で７分≫</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「アセスメント」について考えていく例と</a:t>
            </a:r>
            <a:r>
              <a:rPr lang="ja-JP" altLang="en-US" dirty="0" smtClean="0">
                <a:solidFill>
                  <a:schemeClr val="tx1"/>
                </a:solidFill>
                <a:latin typeface="メイリオ" panose="020B0604030504040204" pitchFamily="50" charset="-128"/>
                <a:ea typeface="メイリオ" panose="020B0604030504040204" pitchFamily="50" charset="-128"/>
              </a:rPr>
              <a:t>して、問題</a:t>
            </a:r>
            <a:r>
              <a:rPr lang="ja-JP" altLang="en-US" dirty="0">
                <a:solidFill>
                  <a:schemeClr val="tx1"/>
                </a:solidFill>
                <a:latin typeface="メイリオ" panose="020B0604030504040204" pitchFamily="50" charset="-128"/>
                <a:ea typeface="メイリオ" panose="020B0604030504040204" pitchFamily="50" charset="-128"/>
              </a:rPr>
              <a:t>行動の中</a:t>
            </a:r>
            <a:r>
              <a:rPr lang="ja-JP" altLang="en-US" dirty="0" smtClean="0">
                <a:solidFill>
                  <a:schemeClr val="tx1"/>
                </a:solidFill>
                <a:latin typeface="メイリオ" panose="020B0604030504040204" pitchFamily="50" charset="-128"/>
                <a:ea typeface="メイリオ" panose="020B0604030504040204" pitchFamily="50" charset="-128"/>
              </a:rPr>
              <a:t>でも「暴力行為」を挙げて考えて</a:t>
            </a:r>
            <a:r>
              <a:rPr lang="ja-JP" altLang="en-US" dirty="0">
                <a:solidFill>
                  <a:schemeClr val="tx1"/>
                </a:solidFill>
                <a:latin typeface="メイリオ" panose="020B0604030504040204" pitchFamily="50" charset="-128"/>
                <a:ea typeface="メイリオ" panose="020B0604030504040204" pitchFamily="50" charset="-128"/>
              </a:rPr>
              <a:t>いきたいと思います。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スライドを見てください。「暴力</a:t>
            </a:r>
            <a:r>
              <a:rPr lang="ja-JP" altLang="en-US" dirty="0">
                <a:solidFill>
                  <a:schemeClr val="tx1"/>
                </a:solidFill>
                <a:latin typeface="メイリオ" panose="020B0604030504040204" pitchFamily="50" charset="-128"/>
                <a:ea typeface="メイリオ" panose="020B0604030504040204" pitchFamily="50" charset="-128"/>
              </a:rPr>
              <a:t>行為</a:t>
            </a:r>
            <a:r>
              <a:rPr lang="ja-JP" altLang="en-US" dirty="0" smtClean="0">
                <a:solidFill>
                  <a:schemeClr val="tx1"/>
                </a:solidFill>
                <a:latin typeface="メイリオ" panose="020B0604030504040204" pitchFamily="50" charset="-128"/>
                <a:ea typeface="メイリオ" panose="020B0604030504040204" pitchFamily="50" charset="-128"/>
              </a:rPr>
              <a:t>を何度も繰り返す子供に対して、同じことを繰り返さないように、あなたは、どう指導・支援します</a:t>
            </a:r>
            <a:r>
              <a:rPr lang="ja-JP" altLang="en-US" dirty="0">
                <a:solidFill>
                  <a:schemeClr val="tx1"/>
                </a:solidFill>
                <a:latin typeface="メイリオ" panose="020B0604030504040204" pitchFamily="50" charset="-128"/>
                <a:ea typeface="メイリオ" panose="020B0604030504040204" pitchFamily="50" charset="-128"/>
              </a:rPr>
              <a:t>か？</a:t>
            </a:r>
            <a:r>
              <a:rPr lang="ja-JP" altLang="en-US" dirty="0" smtClean="0">
                <a:solidFill>
                  <a:schemeClr val="tx1"/>
                </a:solidFill>
                <a:latin typeface="メイリオ" panose="020B0604030504040204" pitchFamily="50" charset="-128"/>
                <a:ea typeface="メイリオ" panose="020B0604030504040204" pitchFamily="50" charset="-128"/>
              </a:rPr>
              <a:t>」簡単でよいので書き込んで</a:t>
            </a:r>
            <a:r>
              <a:rPr lang="ja-JP" altLang="en-US" dirty="0">
                <a:solidFill>
                  <a:schemeClr val="tx1"/>
                </a:solidFill>
                <a:latin typeface="メイリオ" panose="020B0604030504040204" pitchFamily="50" charset="-128"/>
                <a:ea typeface="メイリオ" panose="020B0604030504040204" pitchFamily="50" charset="-128"/>
              </a:rPr>
              <a:t>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例えば★</a:t>
            </a:r>
            <a:r>
              <a:rPr lang="ja-JP" altLang="en-US" dirty="0" smtClean="0">
                <a:solidFill>
                  <a:schemeClr val="tx1"/>
                </a:solidFill>
                <a:latin typeface="メイリオ" panose="020B0604030504040204" pitchFamily="50" charset="-128"/>
                <a:ea typeface="メイリオ" panose="020B0604030504040204" pitchFamily="50" charset="-128"/>
              </a:rPr>
              <a:t>「友達との関わり方のコツを教える」など、落ち着いているときに行う指導・支援を考えてください。時間は２分です。始めてください。</a:t>
            </a:r>
            <a:endParaRPr lang="en-US" altLang="ja-JP" dirty="0">
              <a:solidFill>
                <a:schemeClr val="tx1"/>
              </a:solidFill>
              <a:latin typeface="メイリオ" panose="020B0604030504040204" pitchFamily="50" charset="-128"/>
              <a:ea typeface="メイリオ" panose="020B0604030504040204" pitchFamily="50" charset="-128"/>
            </a:endParaRPr>
          </a:p>
          <a:p>
            <a:pPr defTabSz="913967">
              <a:defRPr/>
            </a:pP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個人思考</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２分経過</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smtClean="0">
              <a:solidFill>
                <a:schemeClr val="tx1"/>
              </a:solidFill>
              <a:latin typeface="メイリオ" panose="020B0604030504040204" pitchFamily="50" charset="-128"/>
              <a:ea typeface="メイリオ" panose="020B0604030504040204" pitchFamily="50" charset="-128"/>
            </a:endParaRPr>
          </a:p>
          <a:p>
            <a:pPr defTabSz="913967">
              <a:defRPr/>
            </a:pPr>
            <a:r>
              <a:rPr lang="ja-JP" altLang="en-US" dirty="0">
                <a:solidFill>
                  <a:schemeClr val="tx1"/>
                </a:solidFill>
                <a:latin typeface="メイリオ" panose="020B0604030504040204" pitchFamily="50" charset="-128"/>
                <a:ea typeface="メイリオ" panose="020B0604030504040204" pitchFamily="50" charset="-128"/>
              </a:rPr>
              <a:t>　ありがとう</a:t>
            </a:r>
            <a:r>
              <a:rPr lang="ja-JP" altLang="en-US" dirty="0" smtClean="0">
                <a:solidFill>
                  <a:schemeClr val="tx1"/>
                </a:solidFill>
                <a:latin typeface="メイリオ" panose="020B0604030504040204" pitchFamily="50" charset="-128"/>
                <a:ea typeface="メイリオ" panose="020B0604030504040204" pitchFamily="50" charset="-128"/>
              </a:rPr>
              <a:t>ございました。</a:t>
            </a:r>
            <a:r>
              <a:rPr lang="ja-JP" altLang="en-US" dirty="0">
                <a:solidFill>
                  <a:schemeClr val="tx1"/>
                </a:solidFill>
                <a:latin typeface="メイリオ" panose="020B0604030504040204" pitchFamily="50" charset="-128"/>
                <a:ea typeface="メイリオ" panose="020B0604030504040204" pitchFamily="50" charset="-128"/>
              </a:rPr>
              <a:t>時間が</a:t>
            </a:r>
            <a:r>
              <a:rPr lang="ja-JP" altLang="en-US" dirty="0" smtClean="0">
                <a:solidFill>
                  <a:schemeClr val="tx1"/>
                </a:solidFill>
                <a:latin typeface="メイリオ" panose="020B0604030504040204" pitchFamily="50" charset="-128"/>
                <a:ea typeface="メイリオ" panose="020B0604030504040204" pitchFamily="50" charset="-128"/>
              </a:rPr>
              <a:t>来ました。次</a:t>
            </a:r>
            <a:r>
              <a:rPr lang="ja-JP" altLang="en-US" dirty="0">
                <a:solidFill>
                  <a:schemeClr val="tx1"/>
                </a:solidFill>
                <a:latin typeface="メイリオ" panose="020B0604030504040204" pitchFamily="50" charset="-128"/>
                <a:ea typeface="メイリオ" panose="020B0604030504040204" pitchFamily="50" charset="-128"/>
              </a:rPr>
              <a:t>に、</a:t>
            </a:r>
            <a:r>
              <a:rPr lang="ja-JP" altLang="en-US" dirty="0" smtClean="0">
                <a:solidFill>
                  <a:schemeClr val="tx1"/>
                </a:solidFill>
                <a:latin typeface="メイリオ" panose="020B0604030504040204" pitchFamily="50" charset="-128"/>
                <a:ea typeface="メイリオ" panose="020B0604030504040204" pitchFamily="50" charset="-128"/>
              </a:rPr>
              <a:t>今、書いた</a:t>
            </a:r>
            <a:r>
              <a:rPr lang="ja-JP" altLang="en-US" dirty="0">
                <a:solidFill>
                  <a:schemeClr val="tx1"/>
                </a:solidFill>
                <a:latin typeface="メイリオ" panose="020B0604030504040204" pitchFamily="50" charset="-128"/>
                <a:ea typeface="メイリオ" panose="020B0604030504040204" pitchFamily="50" charset="-128"/>
              </a:rPr>
              <a:t>内容について、グループ内で共有してください。</a:t>
            </a:r>
            <a:r>
              <a:rPr lang="ja-JP" altLang="en-US" dirty="0" smtClean="0">
                <a:solidFill>
                  <a:schemeClr val="tx1"/>
                </a:solidFill>
                <a:latin typeface="メイリオ" panose="020B0604030504040204" pitchFamily="50" charset="-128"/>
                <a:ea typeface="メイリオ" panose="020B0604030504040204" pitchFamily="50" charset="-128"/>
              </a:rPr>
              <a:t>時間は３分です。司会の先生、進行をお願いします。では、始めてください。</a:t>
            </a:r>
            <a:endParaRPr lang="en-US" altLang="ja-JP" dirty="0">
              <a:solidFill>
                <a:schemeClr val="tx1"/>
              </a:solidFill>
              <a:latin typeface="メイリオ" panose="020B0604030504040204" pitchFamily="50" charset="-128"/>
              <a:ea typeface="メイリオ" panose="020B0604030504040204" pitchFamily="50" charset="-128"/>
            </a:endParaRPr>
          </a:p>
          <a:p>
            <a:pPr defTabSz="913967">
              <a:defRPr/>
            </a:pP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グループ協議</a:t>
            </a:r>
            <a:r>
              <a:rPr lang="en-US" altLang="ja-JP" dirty="0" smtClean="0">
                <a:solidFill>
                  <a:schemeClr val="tx1"/>
                </a:solidFill>
                <a:latin typeface="メイリオ" panose="020B0604030504040204" pitchFamily="50" charset="-128"/>
                <a:ea typeface="メイリオ" panose="020B0604030504040204" pitchFamily="50" charset="-128"/>
              </a:rPr>
              <a:t>】</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３分経過</a:t>
            </a:r>
            <a:r>
              <a:rPr lang="ja-JP" altLang="en-US" dirty="0" smtClean="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　</a:t>
            </a:r>
            <a:endParaRPr lang="en-US" altLang="ja-JP" dirty="0" smtClean="0">
              <a:solidFill>
                <a:schemeClr val="tx1"/>
              </a:solidFill>
              <a:latin typeface="メイリオ" panose="020B0604030504040204" pitchFamily="50" charset="-128"/>
              <a:ea typeface="メイリオ" panose="020B0604030504040204" pitchFamily="50" charset="-128"/>
            </a:endParaRPr>
          </a:p>
          <a:p>
            <a:pPr defTabSz="913967">
              <a:defRPr/>
            </a:pPr>
            <a:r>
              <a:rPr lang="ja-JP" altLang="en-US" dirty="0" smtClean="0">
                <a:solidFill>
                  <a:schemeClr val="tx1"/>
                </a:solidFill>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共有する中で、いろいろな指導・支援が出たと思います。</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07" indent="-282340" eaLnBrk="0" hangingPunct="0">
              <a:spcBef>
                <a:spcPct val="30000"/>
              </a:spcBef>
              <a:defRPr kumimoji="1" sz="1200">
                <a:solidFill>
                  <a:schemeClr val="tx1"/>
                </a:solidFill>
                <a:latin typeface="Arial" charset="0"/>
                <a:ea typeface="ＭＳ Ｐ明朝" pitchFamily="18" charset="-128"/>
              </a:defRPr>
            </a:lvl2pPr>
            <a:lvl3pPr marL="1130956" indent="-225241" eaLnBrk="0" hangingPunct="0">
              <a:spcBef>
                <a:spcPct val="30000"/>
              </a:spcBef>
              <a:defRPr kumimoji="1" sz="1200">
                <a:solidFill>
                  <a:schemeClr val="tx1"/>
                </a:solidFill>
                <a:latin typeface="Arial" charset="0"/>
                <a:ea typeface="ＭＳ Ｐ明朝" pitchFamily="18" charset="-128"/>
              </a:defRPr>
            </a:lvl3pPr>
            <a:lvl4pPr marL="1584607" indent="-225241" eaLnBrk="0" hangingPunct="0">
              <a:spcBef>
                <a:spcPct val="30000"/>
              </a:spcBef>
              <a:defRPr kumimoji="1" sz="1200">
                <a:solidFill>
                  <a:schemeClr val="tx1"/>
                </a:solidFill>
                <a:latin typeface="Arial" charset="0"/>
                <a:ea typeface="ＭＳ Ｐ明朝" pitchFamily="18" charset="-128"/>
              </a:defRPr>
            </a:lvl4pPr>
            <a:lvl5pPr marL="2036671" indent="-225241" eaLnBrk="0" hangingPunct="0">
              <a:spcBef>
                <a:spcPct val="30000"/>
              </a:spcBef>
              <a:defRPr kumimoji="1" sz="1200">
                <a:solidFill>
                  <a:schemeClr val="tx1"/>
                </a:solidFill>
                <a:latin typeface="Arial" charset="0"/>
                <a:ea typeface="ＭＳ Ｐ明朝" pitchFamily="18" charset="-128"/>
              </a:defRPr>
            </a:lvl5pPr>
            <a:lvl6pPr marL="2493496" indent="-225241"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319" indent="-225241"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144" indent="-225241"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3966" indent="-225241"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a:ea typeface="ＭＳ Ｐゴシック" pitchFamily="50" charset="-128"/>
            </a:endParaRPr>
          </a:p>
        </p:txBody>
      </p:sp>
    </p:spTree>
    <p:extLst>
      <p:ext uri="{BB962C8B-B14F-4D97-AF65-F5344CB8AC3E}">
        <p14:creationId xmlns:p14="http://schemas.microsoft.com/office/powerpoint/2010/main" val="20949683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30" tIns="45262" rIns="90530" bIns="45262"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32</a:t>
            </a:r>
            <a:r>
              <a:rPr lang="ja-JP" altLang="en-US" dirty="0" smtClean="0">
                <a:latin typeface="メイリオ" panose="020B0604030504040204" pitchFamily="50" charset="-128"/>
                <a:ea typeface="メイリオ" panose="020B0604030504040204" pitchFamily="50" charset="-128"/>
              </a:rPr>
              <a:t>で４分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本日最後のメニューです。資料⑤を用意してください。★</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30</a:t>
            </a:fld>
            <a:endParaRPr kumimoji="1" lang="ja-JP" altLang="en-US"/>
          </a:p>
        </p:txBody>
      </p:sp>
    </p:spTree>
    <p:extLst>
      <p:ext uri="{BB962C8B-B14F-4D97-AF65-F5344CB8AC3E}">
        <p14:creationId xmlns:p14="http://schemas.microsoft.com/office/powerpoint/2010/main" val="14197621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739775"/>
            <a:ext cx="4932363" cy="3700463"/>
          </a:xfrm>
        </p:spPr>
      </p:sp>
      <p:sp>
        <p:nvSpPr>
          <p:cNvPr id="3" name="ノート プレースホルダー 2"/>
          <p:cNvSpPr>
            <a:spLocks noGrp="1"/>
          </p:cNvSpPr>
          <p:nvPr>
            <p:ph type="body" idx="1"/>
          </p:nvPr>
        </p:nvSpPr>
        <p:spPr/>
        <p:txBody>
          <a:bodyPr vert="horz" lIns="90547" tIns="45271" rIns="90547" bIns="45271"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32</a:t>
            </a:r>
            <a:r>
              <a:rPr lang="ja-JP" altLang="en-US" dirty="0" smtClean="0">
                <a:latin typeface="メイリオ" panose="020B0604030504040204" pitchFamily="50" charset="-128"/>
                <a:ea typeface="メイリオ" panose="020B0604030504040204" pitchFamily="50" charset="-128"/>
              </a:rPr>
              <a:t>で４分</a:t>
            </a:r>
            <a:r>
              <a:rPr lang="en-US" altLang="ja-JP" dirty="0" smtClean="0">
                <a:latin typeface="メイリオ" panose="020B0604030504040204" pitchFamily="50" charset="-128"/>
                <a:ea typeface="メイリオ" panose="020B0604030504040204" pitchFamily="50" charset="-128"/>
              </a:rPr>
              <a:t>≫</a:t>
            </a:r>
          </a:p>
          <a:p>
            <a:r>
              <a:rPr lang="ja-JP" altLang="en-US" dirty="0" smtClean="0">
                <a:latin typeface="メイリオ" panose="020B0604030504040204" pitchFamily="50" charset="-128"/>
                <a:ea typeface="メイリオ" panose="020B0604030504040204" pitchFamily="50" charset="-128"/>
              </a:rPr>
              <a:t>　研修で学んだ内容や、気付きを通して、児童生徒理解を進める上で留意したいことや心がけたいことを、簡潔にキーワードで記入してください。記入する時間は１分です。ではお願いします。</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個人作業</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ありがとうございます。時間になりました。</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それではグループ内で順番に、記入したことを発表してください。他の先生の話を聞く時には、「いいね」とか「なるほど」など、支持や勇気づけの一言をかけてください。時間は２分です。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発表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（約２分）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ありがとうございました（印象に残った記述を取り上げ、肯定的にコメントを付ける）。★</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31</a:t>
            </a:fld>
            <a:endParaRPr kumimoji="1" lang="ja-JP" altLang="en-US"/>
          </a:p>
        </p:txBody>
      </p:sp>
    </p:spTree>
    <p:extLst>
      <p:ext uri="{BB962C8B-B14F-4D97-AF65-F5344CB8AC3E}">
        <p14:creationId xmlns:p14="http://schemas.microsoft.com/office/powerpoint/2010/main" val="35723584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32</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４分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校内研修終了の前に、先ほど書いていただいた</a:t>
            </a:r>
            <a:r>
              <a:rPr lang="ja-JP" altLang="en-US" dirty="0" smtClean="0">
                <a:latin typeface="メイリオ" panose="020B0604030504040204" pitchFamily="50" charset="-128"/>
                <a:ea typeface="メイリオ" panose="020B0604030504040204" pitchFamily="50" charset="-128"/>
              </a:rPr>
              <a:t>、資料⑤を</a:t>
            </a:r>
            <a:r>
              <a:rPr lang="ja-JP" altLang="en-US" dirty="0">
                <a:latin typeface="メイリオ" panose="020B0604030504040204" pitchFamily="50" charset="-128"/>
                <a:ea typeface="メイリオ" panose="020B0604030504040204" pitchFamily="50" charset="-128"/>
              </a:rPr>
              <a:t>回収します。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（回収ができたら）</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皆さんの「チャレンジ！」を見える化し、改めてお示しします。今後の指導・支援に生かしていきましょう！</a:t>
            </a:r>
          </a:p>
          <a:p>
            <a:r>
              <a:rPr lang="ja-JP" altLang="en-US" dirty="0">
                <a:latin typeface="メイリオ" panose="020B0604030504040204" pitchFamily="50" charset="-128"/>
                <a:ea typeface="メイリオ" panose="020B0604030504040204" pitchFamily="50" charset="-128"/>
              </a:rPr>
              <a:t>　以上</a:t>
            </a:r>
            <a:r>
              <a:rPr lang="ja-JP" altLang="en-US" dirty="0" smtClean="0">
                <a:latin typeface="メイリオ" panose="020B0604030504040204" pitchFamily="50" charset="-128"/>
                <a:ea typeface="メイリオ" panose="020B0604030504040204" pitchFamily="50" charset="-128"/>
              </a:rPr>
              <a:t>で、校内</a:t>
            </a:r>
            <a:r>
              <a:rPr lang="ja-JP" altLang="en-US" dirty="0">
                <a:latin typeface="メイリオ" panose="020B0604030504040204" pitchFamily="50" charset="-128"/>
                <a:ea typeface="メイリオ" panose="020B0604030504040204" pitchFamily="50" charset="-128"/>
              </a:rPr>
              <a:t>研修</a:t>
            </a:r>
            <a:r>
              <a:rPr lang="ja-JP" altLang="en-US" dirty="0" smtClean="0">
                <a:latin typeface="メイリオ" panose="020B0604030504040204" pitchFamily="50" charset="-128"/>
                <a:ea typeface="メイリオ" panose="020B0604030504040204" pitchFamily="50" charset="-128"/>
              </a:rPr>
              <a:t>を終わります</a:t>
            </a:r>
            <a:r>
              <a:rPr lang="ja-JP" altLang="en-US" dirty="0">
                <a:latin typeface="メイリオ" panose="020B0604030504040204" pitchFamily="50" charset="-128"/>
                <a:ea typeface="メイリオ" panose="020B0604030504040204" pitchFamily="50" charset="-128"/>
              </a:rPr>
              <a:t>。ありがとうございました</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pPr defTabSz="914141">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研修後にすること</a:t>
            </a:r>
            <a:r>
              <a:rPr lang="en-US" altLang="ja-JP" dirty="0" smtClean="0">
                <a:latin typeface="メイリオ" panose="020B0604030504040204" pitchFamily="50" charset="-128"/>
                <a:ea typeface="メイリオ" panose="020B0604030504040204" pitchFamily="50" charset="-128"/>
              </a:rPr>
              <a:t>】</a:t>
            </a:r>
          </a:p>
          <a:p>
            <a:pPr defTabSz="914141">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集めた資料⑤を職員室</a:t>
            </a:r>
            <a:r>
              <a:rPr lang="ja-JP" altLang="en-US" dirty="0">
                <a:latin typeface="メイリオ" panose="020B0604030504040204" pitchFamily="50" charset="-128"/>
                <a:ea typeface="メイリオ" panose="020B0604030504040204" pitchFamily="50" charset="-128"/>
              </a:rPr>
              <a:t>に掲示したり</a:t>
            </a:r>
            <a:r>
              <a:rPr lang="ja-JP" altLang="en-US" dirty="0" smtClean="0">
                <a:latin typeface="メイリオ" panose="020B0604030504040204" pitchFamily="50" charset="-128"/>
                <a:ea typeface="メイリオ" panose="020B0604030504040204" pitchFamily="50" charset="-128"/>
              </a:rPr>
              <a:t>、一覧にしたもの</a:t>
            </a:r>
            <a:r>
              <a:rPr lang="ja-JP" altLang="en-US" dirty="0">
                <a:latin typeface="メイリオ" panose="020B0604030504040204" pitchFamily="50" charset="-128"/>
                <a:ea typeface="メイリオ" panose="020B0604030504040204" pitchFamily="50" charset="-128"/>
              </a:rPr>
              <a:t>を配付したりして、職員全員が共通理解できるようにしてください。</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32</a:t>
            </a:fld>
            <a:endParaRPr kumimoji="1"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21" tIns="45258" rIns="90521" bIns="45258" rtlCol="0"/>
          <a:lstStyle/>
          <a:p>
            <a:pPr defTabSz="880343">
              <a:defRPr/>
            </a:pPr>
            <a:r>
              <a:rPr lang="ja-JP" altLang="en-US" dirty="0">
                <a:latin typeface="メイリオ" panose="020B0604030504040204" pitchFamily="50" charset="-128"/>
                <a:ea typeface="メイリオ" panose="020B0604030504040204" pitchFamily="50" charset="-128"/>
              </a:rPr>
              <a:t>≪スライド４～６で２分≫</a:t>
            </a:r>
            <a:endParaRPr lang="en-US" altLang="ja-JP" dirty="0">
              <a:latin typeface="メイリオ" panose="020B0604030504040204" pitchFamily="50" charset="-128"/>
              <a:ea typeface="メイリオ" panose="020B0604030504040204" pitchFamily="50" charset="-128"/>
            </a:endParaRPr>
          </a:p>
          <a:p>
            <a:pPr defTabSz="880343">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例えば、</a:t>
            </a:r>
            <a:r>
              <a:rPr lang="ja-JP" altLang="en-US" strike="noStrike" dirty="0" smtClean="0">
                <a:latin typeface="メイリオ" panose="020B0604030504040204" pitchFamily="50" charset="-128"/>
                <a:ea typeface="メイリオ" panose="020B0604030504040204" pitchFamily="50" charset="-128"/>
              </a:rPr>
              <a:t>このように</a:t>
            </a:r>
            <a:r>
              <a:rPr lang="ja-JP" altLang="en-US" dirty="0" smtClean="0">
                <a:latin typeface="メイリオ" panose="020B0604030504040204" pitchFamily="50" charset="-128"/>
                <a:ea typeface="メイリオ" panose="020B0604030504040204" pitchFamily="50" charset="-128"/>
              </a:rPr>
              <a:t>いろいろな指導・支援の具体が出てきたのではないでしょうか。</a:t>
            </a:r>
            <a:endParaRPr lang="en-US" altLang="ja-JP" dirty="0" smtClean="0">
              <a:latin typeface="メイリオ" panose="020B0604030504040204" pitchFamily="50" charset="-128"/>
              <a:ea typeface="メイリオ" panose="020B0604030504040204" pitchFamily="50" charset="-128"/>
            </a:endParaRPr>
          </a:p>
          <a:p>
            <a:pPr defTabSz="880343">
              <a:defRPr/>
            </a:pPr>
            <a:r>
              <a:rPr lang="ja-JP" altLang="en-US" dirty="0" smtClean="0">
                <a:latin typeface="メイリオ" panose="020B0604030504040204" pitchFamily="50" charset="-128"/>
                <a:ea typeface="メイリオ" panose="020B0604030504040204" pitchFamily="50" charset="-128"/>
              </a:rPr>
              <a:t>　では、どのような指導・支援がふさわしいのでしょう。やみくもに指導・支援をすると、うまくいかなかったり、逆に状況を悪くしてしまったりすることがあります。</a:t>
            </a:r>
            <a:endParaRPr lang="en-US" altLang="ja-JP" dirty="0" smtClean="0">
              <a:latin typeface="メイリオ" panose="020B0604030504040204" pitchFamily="50" charset="-128"/>
              <a:ea typeface="メイリオ" panose="020B0604030504040204" pitchFamily="50" charset="-128"/>
            </a:endParaRPr>
          </a:p>
          <a:p>
            <a:pPr defTabSz="880343">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このことについて★</a:t>
            </a:r>
            <a:endParaRPr lang="en-US" altLang="ja-JP" dirty="0" smtClean="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4</a:t>
            </a:fld>
            <a:endParaRPr kumimoji="1" lang="ja-JP" altLang="en-US"/>
          </a:p>
        </p:txBody>
      </p:sp>
    </p:spTree>
    <p:extLst>
      <p:ext uri="{BB962C8B-B14F-4D97-AF65-F5344CB8AC3E}">
        <p14:creationId xmlns:p14="http://schemas.microsoft.com/office/powerpoint/2010/main" val="2612906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11"/>
            <a:ext cx="5388610" cy="4852446"/>
          </a:xfrm>
        </p:spPr>
        <p:txBody>
          <a:bodyPr vert="horz" lIns="90530" tIns="45262" rIns="90530" bIns="45262" rtlCol="0"/>
          <a:lstStyle/>
          <a:p>
            <a:pPr defTabSz="880343"/>
            <a:r>
              <a:rPr lang="ja-JP" altLang="en-US" dirty="0">
                <a:latin typeface="メイリオ" panose="020B0604030504040204" pitchFamily="50" charset="-128"/>
                <a:ea typeface="メイリオ" panose="020B0604030504040204" pitchFamily="50" charset="-128"/>
              </a:rPr>
              <a:t>≪スライド４～６で２分≫</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氷山に例えて考えてみます。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暴力行為などの問題行動を考える際、教職員</a:t>
            </a:r>
            <a:r>
              <a:rPr lang="ja-JP" altLang="en-US" dirty="0" smtClean="0">
                <a:latin typeface="メイリオ" panose="020B0604030504040204" pitchFamily="50" charset="-128"/>
                <a:ea typeface="メイリオ" panose="020B0604030504040204" pitchFamily="50" charset="-128"/>
              </a:rPr>
              <a:t>が子供たち</a:t>
            </a:r>
            <a:r>
              <a:rPr lang="ja-JP" altLang="en-US" dirty="0">
                <a:latin typeface="メイリオ" panose="020B0604030504040204" pitchFamily="50" charset="-128"/>
                <a:ea typeface="メイリオ" panose="020B0604030504040204" pitchFamily="50" charset="-128"/>
              </a:rPr>
              <a:t>の問題行動として見ているのは★氷山の上の部分だけと考えられます。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指導をしたのに、問題行動が再発するのは、見えている問題行動だけに対応しているからかもしれません。</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つまり、この図で言うと、問題行動という、見えている部分だけに対応して、問題行動をなくそうとしているだけなので、★背景や要因の浮力により、また問題行動が浮かび上がってくるということです。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ということは、問題行動を浮かび上がってこないようにするためには、見えている「問題行動」の下に隠れている背景や要因までしっかり分析し、★なぜこのような問題行動を起こすことになったのか、問題行動に至るまでの仮説を立て、仮説を検証した上で、指導・支援を考えることが大切です。</a:t>
            </a:r>
            <a:endParaRPr lang="en-US" altLang="ja-JP" dirty="0">
              <a:latin typeface="メイリオ" panose="020B0604030504040204" pitchFamily="50" charset="-128"/>
              <a:ea typeface="メイリオ" panose="020B0604030504040204" pitchFamily="50" charset="-128"/>
            </a:endParaRPr>
          </a:p>
          <a:p>
            <a:pPr defTabSz="880343"/>
            <a:r>
              <a:rPr lang="ja-JP" altLang="en-US" dirty="0">
                <a:latin typeface="メイリオ" panose="020B0604030504040204" pitchFamily="50" charset="-128"/>
                <a:ea typeface="メイリオ" panose="020B0604030504040204" pitchFamily="50" charset="-128"/>
              </a:rPr>
              <a:t>　この、仮説を立て、検証することを「アセスメント」と言います。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5</a:t>
            </a:fld>
            <a:endParaRPr kumimoji="1" lang="ja-JP" altLang="en-US"/>
          </a:p>
        </p:txBody>
      </p:sp>
    </p:spTree>
    <p:extLst>
      <p:ext uri="{BB962C8B-B14F-4D97-AF65-F5344CB8AC3E}">
        <p14:creationId xmlns:p14="http://schemas.microsoft.com/office/powerpoint/2010/main" val="3306370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0530" tIns="45262" rIns="90530" bIns="45262" rtlCol="0"/>
          <a:lstStyle/>
          <a:p>
            <a:pPr defTabSz="880343">
              <a:defRPr/>
            </a:pPr>
            <a:r>
              <a:rPr lang="ja-JP" altLang="en-US" dirty="0">
                <a:latin typeface="メイリオ" panose="020B0604030504040204" pitchFamily="50" charset="-128"/>
                <a:ea typeface="メイリオ" panose="020B0604030504040204" pitchFamily="50" charset="-128"/>
              </a:rPr>
              <a:t>≪スライド４～６で２分≫</a:t>
            </a:r>
            <a:endParaRPr lang="en-US" altLang="ja-JP" dirty="0">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rPr>
              <a:t>私たち教職員</a:t>
            </a:r>
            <a:r>
              <a:rPr lang="ja-JP" altLang="en-US" dirty="0">
                <a:solidFill>
                  <a:schemeClr val="tx1"/>
                </a:solidFill>
                <a:latin typeface="メイリオ" panose="020B0604030504040204" pitchFamily="50" charset="-128"/>
                <a:ea typeface="メイリオ" panose="020B0604030504040204" pitchFamily="50" charset="-128"/>
              </a:rPr>
              <a:t>が問題行動等に対する適切な指導・支援を行うためには、「なぜそのよう</a:t>
            </a:r>
            <a:r>
              <a:rPr lang="ja-JP" altLang="en-US" dirty="0" smtClean="0">
                <a:solidFill>
                  <a:schemeClr val="tx1"/>
                </a:solidFill>
                <a:latin typeface="メイリオ" panose="020B0604030504040204" pitchFamily="50" charset="-128"/>
                <a:ea typeface="メイリオ" panose="020B0604030504040204" pitchFamily="50" charset="-128"/>
              </a:rPr>
              <a:t>な状態（</a:t>
            </a:r>
            <a:r>
              <a:rPr lang="ja-JP" altLang="en-US" dirty="0">
                <a:solidFill>
                  <a:schemeClr val="tx1"/>
                </a:solidFill>
                <a:latin typeface="メイリオ" panose="020B0604030504040204" pitchFamily="50" charset="-128"/>
                <a:ea typeface="メイリオ" panose="020B0604030504040204" pitchFamily="50" charset="-128"/>
              </a:rPr>
              <a:t>問題行動）に至ったのか</a:t>
            </a:r>
            <a:r>
              <a:rPr lang="ja-JP" altLang="en-US" dirty="0" smtClean="0">
                <a:solidFill>
                  <a:schemeClr val="tx1"/>
                </a:solidFill>
                <a:latin typeface="メイリオ" panose="020B0604030504040204" pitchFamily="50" charset="-128"/>
                <a:ea typeface="メイリオ" panose="020B0604030504040204" pitchFamily="50" charset="-128"/>
              </a:rPr>
              <a:t>、背景</a:t>
            </a:r>
            <a:r>
              <a:rPr lang="ja-JP" altLang="en-US" dirty="0">
                <a:solidFill>
                  <a:schemeClr val="tx1"/>
                </a:solidFill>
                <a:latin typeface="メイリオ" panose="020B0604030504040204" pitchFamily="50" charset="-128"/>
                <a:ea typeface="メイリオ" panose="020B0604030504040204" pitchFamily="50" charset="-128"/>
              </a:rPr>
              <a:t>や</a:t>
            </a:r>
            <a:r>
              <a:rPr lang="ja-JP" altLang="en-US" dirty="0" smtClean="0">
                <a:solidFill>
                  <a:schemeClr val="tx1"/>
                </a:solidFill>
                <a:latin typeface="メイリオ" panose="020B0604030504040204" pitchFamily="50" charset="-128"/>
                <a:ea typeface="メイリオ" panose="020B0604030504040204" pitchFamily="50" charset="-128"/>
              </a:rPr>
              <a:t>要因の情報</a:t>
            </a:r>
            <a:r>
              <a:rPr lang="ja-JP" altLang="en-US" dirty="0">
                <a:solidFill>
                  <a:schemeClr val="tx1"/>
                </a:solidFill>
                <a:latin typeface="メイリオ" panose="020B0604030504040204" pitchFamily="50" charset="-128"/>
                <a:ea typeface="メイリオ" panose="020B0604030504040204" pitchFamily="50" charset="-128"/>
              </a:rPr>
              <a:t>を収集</a:t>
            </a:r>
            <a:r>
              <a:rPr lang="ja-JP" altLang="en-US" dirty="0" smtClean="0">
                <a:solidFill>
                  <a:schemeClr val="tx1"/>
                </a:solidFill>
                <a:latin typeface="メイリオ" panose="020B0604030504040204" pitchFamily="50" charset="-128"/>
                <a:ea typeface="メイリオ" panose="020B0604030504040204" pitchFamily="50" charset="-128"/>
              </a:rPr>
              <a:t>して、系統的</a:t>
            </a:r>
            <a:r>
              <a:rPr lang="ja-JP" altLang="en-US" dirty="0">
                <a:solidFill>
                  <a:schemeClr val="tx1"/>
                </a:solidFill>
                <a:latin typeface="メイリオ" panose="020B0604030504040204" pitchFamily="50" charset="-128"/>
                <a:ea typeface="メイリオ" panose="020B0604030504040204" pitchFamily="50" charset="-128"/>
              </a:rPr>
              <a:t>に分析し、明らかにする力」が必要</a:t>
            </a:r>
            <a:r>
              <a:rPr lang="ja-JP" altLang="en-US" dirty="0" smtClean="0">
                <a:solidFill>
                  <a:schemeClr val="tx1"/>
                </a:solidFill>
                <a:latin typeface="メイリオ" panose="020B0604030504040204" pitchFamily="50" charset="-128"/>
                <a:ea typeface="メイリオ" panose="020B0604030504040204" pitchFamily="50" charset="-128"/>
              </a:rPr>
              <a:t>です。★この力のことを「</a:t>
            </a:r>
            <a:r>
              <a:rPr lang="ja-JP" altLang="en-US" dirty="0">
                <a:solidFill>
                  <a:schemeClr val="tx1"/>
                </a:solidFill>
                <a:latin typeface="メイリオ" panose="020B0604030504040204" pitchFamily="50" charset="-128"/>
                <a:ea typeface="メイリオ" panose="020B0604030504040204" pitchFamily="50" charset="-128"/>
              </a:rPr>
              <a:t>アセスメント力」と呼びます</a:t>
            </a:r>
            <a:r>
              <a:rPr lang="ja-JP" altLang="en-US" dirty="0" smtClean="0">
                <a:solidFill>
                  <a:schemeClr val="tx1"/>
                </a:solidFill>
                <a:latin typeface="メイリオ" panose="020B0604030504040204" pitchFamily="50" charset="-128"/>
                <a:ea typeface="メイリオ" panose="020B0604030504040204" pitchFamily="50" charset="-128"/>
              </a:rPr>
              <a:t>。★</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6</a:t>
            </a:fld>
            <a:endParaRPr kumimoji="1" lang="ja-JP" altLang="en-US"/>
          </a:p>
        </p:txBody>
      </p:sp>
    </p:spTree>
    <p:extLst>
      <p:ext uri="{BB962C8B-B14F-4D97-AF65-F5344CB8AC3E}">
        <p14:creationId xmlns:p14="http://schemas.microsoft.com/office/powerpoint/2010/main" val="3938659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スライド７～９で９分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　では</a:t>
            </a:r>
            <a:r>
              <a:rPr lang="ja-JP" altLang="en-US" dirty="0" smtClean="0">
                <a:solidFill>
                  <a:schemeClr val="tx1"/>
                </a:solidFill>
                <a:latin typeface="メイリオ" panose="020B0604030504040204" pitchFamily="50" charset="-128"/>
                <a:ea typeface="メイリオ" panose="020B0604030504040204" pitchFamily="50" charset="-128"/>
              </a:rPr>
              <a:t>、アセスメント力</a:t>
            </a:r>
            <a:r>
              <a:rPr lang="ja-JP" altLang="en-US" dirty="0">
                <a:solidFill>
                  <a:schemeClr val="tx1"/>
                </a:solidFill>
                <a:latin typeface="メイリオ" panose="020B0604030504040204" pitchFamily="50" charset="-128"/>
                <a:ea typeface="メイリオ" panose="020B0604030504040204" pitchFamily="50" charset="-128"/>
              </a:rPr>
              <a:t>を高めるため</a:t>
            </a:r>
            <a:r>
              <a:rPr lang="ja-JP" altLang="en-US" dirty="0" smtClean="0">
                <a:solidFill>
                  <a:schemeClr val="tx1"/>
                </a:solidFill>
                <a:latin typeface="メイリオ" panose="020B0604030504040204" pitchFamily="50" charset="-128"/>
                <a:ea typeface="メイリオ" panose="020B0604030504040204" pitchFamily="50" charset="-128"/>
              </a:rPr>
              <a:t>に大切な三つのポイントについて考えて</a:t>
            </a:r>
            <a:r>
              <a:rPr lang="ja-JP" altLang="en-US" dirty="0">
                <a:solidFill>
                  <a:schemeClr val="tx1"/>
                </a:solidFill>
                <a:latin typeface="メイリオ" panose="020B0604030504040204" pitchFamily="50" charset="-128"/>
                <a:ea typeface="メイリオ" panose="020B0604030504040204" pitchFamily="50" charset="-128"/>
              </a:rPr>
              <a:t>いきましょう。★</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7</a:t>
            </a:fld>
            <a:endParaRPr kumimoji="1" lang="ja-JP" altLang="en-US"/>
          </a:p>
        </p:txBody>
      </p:sp>
    </p:spTree>
    <p:extLst>
      <p:ext uri="{BB962C8B-B14F-4D97-AF65-F5344CB8AC3E}">
        <p14:creationId xmlns:p14="http://schemas.microsoft.com/office/powerpoint/2010/main" val="3495516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03288" y="739775"/>
            <a:ext cx="4930775" cy="3698875"/>
          </a:xfrm>
          <a:ln/>
        </p:spPr>
      </p:sp>
      <p:sp>
        <p:nvSpPr>
          <p:cNvPr id="53251" name="Rectangle 3"/>
          <p:cNvSpPr>
            <a:spLocks noGrp="1" noChangeArrowheads="1"/>
          </p:cNvSpPr>
          <p:nvPr>
            <p:ph type="body" idx="1"/>
          </p:nvPr>
        </p:nvSpPr>
        <p:spPr>
          <a:xfrm>
            <a:off x="673577" y="4686506"/>
            <a:ext cx="5388610" cy="5071186"/>
          </a:xfrm>
          <a:extLst/>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≪スライド７～９</a:t>
            </a:r>
            <a:r>
              <a:rPr lang="ja-JP" altLang="en-US" dirty="0" smtClean="0">
                <a:latin typeface="メイリオ" panose="020B0604030504040204" pitchFamily="50" charset="-128"/>
                <a:ea typeface="メイリオ" panose="020B0604030504040204" pitchFamily="50" charset="-128"/>
              </a:rPr>
              <a:t>で９分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b="0" dirty="0" smtClean="0">
                <a:solidFill>
                  <a:schemeClr val="tx1"/>
                </a:solidFill>
                <a:latin typeface="メイリオ" panose="020B0604030504040204" pitchFamily="50" charset="-128"/>
                <a:ea typeface="メイリオ" panose="020B0604030504040204" pitchFamily="50" charset="-128"/>
              </a:rPr>
              <a:t>　例えば、</a:t>
            </a:r>
            <a:r>
              <a:rPr lang="ja-JP" altLang="ja-JP" b="0" dirty="0" smtClean="0">
                <a:solidFill>
                  <a:schemeClr val="tx1"/>
                </a:solidFill>
                <a:latin typeface="メイリオ" panose="020B0604030504040204" pitchFamily="50" charset="-128"/>
                <a:ea typeface="メイリオ" panose="020B0604030504040204" pitchFamily="50" charset="-128"/>
              </a:rPr>
              <a:t>こんな</a:t>
            </a:r>
            <a:r>
              <a:rPr lang="ja-JP" altLang="en-US" b="0" dirty="0" smtClean="0">
                <a:solidFill>
                  <a:schemeClr val="tx1"/>
                </a:solidFill>
                <a:latin typeface="メイリオ" panose="020B0604030504040204" pitchFamily="50" charset="-128"/>
                <a:ea typeface="メイリオ" panose="020B0604030504040204" pitchFamily="50" charset="-128"/>
              </a:rPr>
              <a:t>出来事があったとします。</a:t>
            </a:r>
            <a:endParaRPr lang="en-US" altLang="ja-JP" b="0" dirty="0" smtClean="0">
              <a:solidFill>
                <a:schemeClr val="tx1"/>
              </a:solidFill>
              <a:latin typeface="メイリオ" panose="020B0604030504040204" pitchFamily="50" charset="-128"/>
              <a:ea typeface="メイリオ" panose="020B0604030504040204" pitchFamily="50" charset="-128"/>
            </a:endParaRPr>
          </a:p>
          <a:p>
            <a:pPr defTabSz="880343">
              <a:defRPr/>
            </a:pPr>
            <a:r>
              <a:rPr lang="ja-JP" altLang="en-US" b="0" dirty="0" smtClean="0">
                <a:solidFill>
                  <a:schemeClr val="tx1"/>
                </a:solidFill>
                <a:latin typeface="メイリオ" panose="020B0604030504040204" pitchFamily="50" charset="-128"/>
                <a:ea typeface="メイリオ" panose="020B0604030504040204" pitchFamily="50" charset="-128"/>
              </a:rPr>
              <a:t>　「Ａ男は暴力行為を繰り返しています。指導しても収まりません。暴力行為を繰り返す</a:t>
            </a:r>
            <a:r>
              <a:rPr lang="ja-JP" altLang="en-US" dirty="0">
                <a:latin typeface="メイリオ" panose="020B0604030504040204" pitchFamily="50" charset="-128"/>
                <a:ea typeface="メイリオ" panose="020B0604030504040204" pitchFamily="50" charset="-128"/>
              </a:rPr>
              <a:t>Ａ男</a:t>
            </a:r>
            <a:r>
              <a:rPr lang="ja-JP" altLang="en-US" b="0" dirty="0" smtClean="0">
                <a:solidFill>
                  <a:schemeClr val="tx1"/>
                </a:solidFill>
                <a:latin typeface="メイリオ" panose="020B0604030504040204" pitchFamily="50" charset="-128"/>
                <a:ea typeface="メイリオ" panose="020B0604030504040204" pitchFamily="50" charset="-128"/>
              </a:rPr>
              <a:t>を、どう理解したらよいのでしょう。」★</a:t>
            </a:r>
            <a:endParaRPr lang="en-US" altLang="ja-JP" b="0" dirty="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8</a:t>
            </a:fld>
            <a:endParaRPr kumimoji="1" lang="ja-JP" altLang="en-US"/>
          </a:p>
        </p:txBody>
      </p:sp>
    </p:spTree>
    <p:extLst>
      <p:ext uri="{BB962C8B-B14F-4D97-AF65-F5344CB8AC3E}">
        <p14:creationId xmlns:p14="http://schemas.microsoft.com/office/powerpoint/2010/main" val="440387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109538"/>
            <a:ext cx="4929187" cy="3698875"/>
          </a:xfrm>
        </p:spPr>
      </p:sp>
      <p:sp>
        <p:nvSpPr>
          <p:cNvPr id="3" name="ノート プレースホルダー 2"/>
          <p:cNvSpPr>
            <a:spLocks noGrp="1"/>
          </p:cNvSpPr>
          <p:nvPr>
            <p:ph type="body" idx="1"/>
          </p:nvPr>
        </p:nvSpPr>
        <p:spPr>
          <a:xfrm>
            <a:off x="302650" y="3824230"/>
            <a:ext cx="6130462" cy="6042083"/>
          </a:xfrm>
        </p:spPr>
        <p:txBody>
          <a:bodyPr vert="horz" lIns="90530" tIns="45262" rIns="90530" bIns="45262" rtlCol="0"/>
          <a:lstStyle/>
          <a:p>
            <a:r>
              <a:rPr lang="ja-JP" altLang="en-US" dirty="0">
                <a:latin typeface="メイリオ" panose="020B0604030504040204" pitchFamily="50" charset="-128"/>
                <a:ea typeface="メイリオ" panose="020B0604030504040204" pitchFamily="50" charset="-128"/>
              </a:rPr>
              <a:t>≪スライド７～９で９分≫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配付している資料①を出してください。</a:t>
            </a:r>
          </a:p>
          <a:p>
            <a:r>
              <a:rPr lang="ja-JP" altLang="en-US" dirty="0">
                <a:latin typeface="メイリオ" panose="020B0604030504040204" pitchFamily="50" charset="-128"/>
                <a:ea typeface="メイリオ" panose="020B0604030504040204" pitchFamily="50" charset="-128"/>
              </a:rPr>
              <a:t>　これは、ケース会議などで、より適切な指導・支援を検討する際に使われる「チーム支援シート」の一部です。</a:t>
            </a:r>
          </a:p>
          <a:p>
            <a:r>
              <a:rPr lang="ja-JP" altLang="en-US" dirty="0">
                <a:latin typeface="メイリオ" panose="020B0604030504040204" pitchFamily="50" charset="-128"/>
                <a:ea typeface="メイリオ" panose="020B0604030504040204" pitchFamily="50" charset="-128"/>
              </a:rPr>
              <a:t>　それでは、スライドをご覧ください。</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男が暴力行為を繰り返す背景や</a:t>
            </a:r>
            <a:r>
              <a:rPr lang="ja-JP" altLang="en-US" dirty="0" smtClean="0">
                <a:latin typeface="メイリオ" panose="020B0604030504040204" pitchFamily="50" charset="-128"/>
                <a:ea typeface="メイリオ" panose="020B0604030504040204" pitchFamily="50" charset="-128"/>
              </a:rPr>
              <a:t>要因について仮説を立てる上</a:t>
            </a:r>
            <a:r>
              <a:rPr lang="ja-JP" altLang="en-US" dirty="0">
                <a:latin typeface="メイリオ" panose="020B0604030504040204" pitchFamily="50" charset="-128"/>
                <a:ea typeface="メイリオ" panose="020B0604030504040204" pitchFamily="50" charset="-128"/>
              </a:rPr>
              <a:t>での情報を★このように五つのカテゴリーに分けて示しています。これは、Ａ男が□年生□月の情報です。資料①の左上の四角に記入してください。</a:t>
            </a:r>
          </a:p>
          <a:p>
            <a:r>
              <a:rPr lang="ja-JP" altLang="en-US" dirty="0">
                <a:latin typeface="メイリオ" panose="020B0604030504040204" pitchFamily="50" charset="-128"/>
                <a:ea typeface="メイリオ" panose="020B0604030504040204" pitchFamily="50" charset="-128"/>
              </a:rPr>
              <a:t>　それでは、★「１ </a:t>
            </a:r>
            <a:r>
              <a:rPr lang="ja-JP" altLang="en-US" dirty="0" smtClean="0">
                <a:latin typeface="メイリオ" panose="020B0604030504040204" pitchFamily="50" charset="-128"/>
                <a:ea typeface="メイリオ" panose="020B0604030504040204" pitchFamily="50" charset="-128"/>
              </a:rPr>
              <a:t>児童生徒の事実」の</a:t>
            </a:r>
            <a:r>
              <a:rPr lang="ja-JP" altLang="en-US" dirty="0">
                <a:latin typeface="メイリオ" panose="020B0604030504040204" pitchFamily="50" charset="-128"/>
                <a:ea typeface="メイリオ" panose="020B0604030504040204" pitchFamily="50" charset="-128"/>
              </a:rPr>
              <a:t>ところを読んでください。時間は１分です。始めてください。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個人思考</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endParaRPr lang="en-US" altLang="ja-JP" dirty="0">
              <a:latin typeface="メイリオ" panose="020B0604030504040204" pitchFamily="50" charset="-128"/>
              <a:ea typeface="メイリオ" panose="020B0604030504040204" pitchFamily="50" charset="-128"/>
            </a:endParaRPr>
          </a:p>
          <a:p>
            <a:r>
              <a:rPr lang="ja-JP" altLang="en-US" sz="1500" dirty="0">
                <a:latin typeface="メイリオ" panose="020B0604030504040204" pitchFamily="50" charset="-128"/>
                <a:ea typeface="メイリオ" panose="020B0604030504040204" pitchFamily="50" charset="-128"/>
              </a:rPr>
              <a:t>　時間がきました。では、次の★「２ 問題点の背景や要因」についてです。各カテゴリーの問題点の背景や要因について考えられる仮説を、こちらに示した赤枠の欄にグループで話し合いながら記入してください。</a:t>
            </a:r>
            <a:endParaRPr lang="en-US" altLang="ja-JP" sz="1500" dirty="0">
              <a:latin typeface="メイリオ" panose="020B0604030504040204" pitchFamily="50" charset="-128"/>
              <a:ea typeface="メイリオ" panose="020B0604030504040204" pitchFamily="50" charset="-128"/>
            </a:endParaRPr>
          </a:p>
          <a:p>
            <a:r>
              <a:rPr lang="ja-JP" altLang="en-US" sz="1500" dirty="0">
                <a:latin typeface="メイリオ" panose="020B0604030504040204" pitchFamily="50" charset="-128"/>
                <a:ea typeface="メイリオ" panose="020B0604030504040204" pitchFamily="50" charset="-128"/>
              </a:rPr>
              <a:t>　例えば、「筆記用具がそろわない」という問題点に対して、そろわない状況にあるＡ男に思いをはせながら話し合い、「家庭の教育力が低いのではないか」のように出てきた仮説を書いていってください。時間は５分です。始めてください。</a:t>
            </a:r>
            <a:endParaRPr lang="en-US" altLang="ja-JP" sz="1500"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（５分経過）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ありがとうございました。どのような意見が出たのか教えていただけますか？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（１、２人の先生に尋ねる。）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2CAD91B4-B010-416D-AB8D-6EF94E713781}" type="slidenum">
              <a:rPr kumimoji="1" lang="ja-JP" altLang="en-US" smtClean="0"/>
              <a:t>9</a:t>
            </a:fld>
            <a:endParaRPr kumimoji="1" lang="ja-JP" altLang="en-US"/>
          </a:p>
        </p:txBody>
      </p:sp>
    </p:spTree>
    <p:extLst>
      <p:ext uri="{BB962C8B-B14F-4D97-AF65-F5344CB8AC3E}">
        <p14:creationId xmlns:p14="http://schemas.microsoft.com/office/powerpoint/2010/main" val="3211851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30632719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200237387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381000"/>
            <a:ext cx="6781800" cy="53340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685800" y="1066800"/>
            <a:ext cx="3962400" cy="4876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800600" y="1066800"/>
            <a:ext cx="3962400" cy="2362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800600" y="3581400"/>
            <a:ext cx="3962400" cy="2362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スライド番号プレースホルダー 5"/>
          <p:cNvSpPr>
            <a:spLocks noGrp="1"/>
          </p:cNvSpPr>
          <p:nvPr>
            <p:ph type="sldNum" sz="quarter" idx="10"/>
          </p:nvPr>
        </p:nvSpPr>
        <p:spPr/>
        <p:txBody>
          <a:bodyPr/>
          <a:lstStyle>
            <a:lvl1pPr>
              <a:defRPr/>
            </a:lvl1pPr>
          </a:lstStyle>
          <a:p>
            <a:pPr>
              <a:defRPr/>
            </a:pPr>
            <a:fld id="{2F3AB4DB-724A-435B-9CB3-E2AD0AE56F36}" type="slidenum">
              <a:rPr lang="en-US" altLang="ja-JP"/>
              <a:pPr>
                <a:defRPr/>
              </a:pPr>
              <a:t>‹#›</a:t>
            </a:fld>
            <a:endParaRPr lang="en-US" altLang="ja-JP"/>
          </a:p>
        </p:txBody>
      </p:sp>
    </p:spTree>
    <p:extLst>
      <p:ext uri="{BB962C8B-B14F-4D97-AF65-F5344CB8AC3E}">
        <p14:creationId xmlns:p14="http://schemas.microsoft.com/office/powerpoint/2010/main" val="103839999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 id="2147483728" r:id="rId7"/>
  </p:sldLayoutIdLst>
  <p:transition>
    <p:fade/>
  </p:transition>
  <p:hf sldNum="0"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gif"/><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548681"/>
            <a:ext cx="8064896" cy="1908000"/>
          </a:xfrm>
          <a:solidFill>
            <a:srgbClr val="002060"/>
          </a:solidFill>
          <a:ln>
            <a:solidFill>
              <a:schemeClr val="tx1"/>
            </a:solidFill>
          </a:ln>
        </p:spPr>
        <p:txBody>
          <a:bodyPr anchor="b">
            <a:normAutofit fontScale="90000"/>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アセスメント</a:t>
            </a:r>
            <a:r>
              <a:rPr kumimoji="1" lang="ja-JP" altLang="en-US" sz="5300" b="1" dirty="0" smtClean="0">
                <a:solidFill>
                  <a:schemeClr val="bg1"/>
                </a:solidFill>
                <a:latin typeface="メイリオ" panose="020B0604030504040204" pitchFamily="50" charset="-128"/>
                <a:ea typeface="メイリオ" panose="020B0604030504040204" pitchFamily="50" charset="-128"/>
              </a:rPr>
              <a:t>力</a:t>
            </a:r>
            <a:r>
              <a:rPr lang="ja-JP" altLang="en-US" sz="5300" b="1" dirty="0" smtClean="0">
                <a:solidFill>
                  <a:schemeClr val="bg1"/>
                </a:solidFill>
                <a:latin typeface="メイリオ" panose="020B0604030504040204" pitchFamily="50" charset="-128"/>
                <a:ea typeface="メイリオ" panose="020B0604030504040204" pitchFamily="50" charset="-128"/>
              </a:rPr>
              <a:t>向上</a:t>
            </a:r>
            <a:r>
              <a:rPr lang="en-US" altLang="ja-JP" sz="6000" b="1" dirty="0" smtClean="0">
                <a:solidFill>
                  <a:schemeClr val="bg1"/>
                </a:solidFill>
                <a:latin typeface="メイリオ" panose="020B0604030504040204" pitchFamily="50" charset="-128"/>
                <a:ea typeface="メイリオ" panose="020B0604030504040204" pitchFamily="50" charset="-128"/>
              </a:rPr>
              <a:t/>
            </a:r>
            <a:br>
              <a:rPr lang="en-US" altLang="ja-JP" sz="6000" b="1" dirty="0" smtClean="0">
                <a:solidFill>
                  <a:schemeClr val="bg1"/>
                </a:solidFill>
                <a:latin typeface="メイリオ" panose="020B0604030504040204" pitchFamily="50" charset="-128"/>
                <a:ea typeface="メイリオ" panose="020B0604030504040204" pitchFamily="50" charset="-128"/>
              </a:rPr>
            </a:br>
            <a:r>
              <a:rPr lang="ja-JP" altLang="en-US" sz="4000" dirty="0" smtClean="0">
                <a:solidFill>
                  <a:schemeClr val="bg1"/>
                </a:solidFill>
                <a:latin typeface="メイリオ" panose="020B0604030504040204" pitchFamily="50" charset="-128"/>
                <a:ea typeface="メイリオ" panose="020B0604030504040204" pitchFamily="50" charset="-128"/>
              </a:rPr>
              <a:t>＜児童</a:t>
            </a:r>
            <a:r>
              <a:rPr lang="ja-JP" altLang="en-US" sz="4000" dirty="0">
                <a:solidFill>
                  <a:schemeClr val="bg1"/>
                </a:solidFill>
                <a:latin typeface="メイリオ" panose="020B0604030504040204" pitchFamily="50" charset="-128"/>
                <a:ea typeface="メイリオ" panose="020B0604030504040204" pitchFamily="50" charset="-128"/>
              </a:rPr>
              <a:t>生徒</a:t>
            </a:r>
            <a:r>
              <a:rPr lang="ja-JP" altLang="en-US" sz="4000" dirty="0" smtClean="0">
                <a:solidFill>
                  <a:schemeClr val="bg1"/>
                </a:solidFill>
                <a:latin typeface="メイリオ" panose="020B0604030504040204" pitchFamily="50" charset="-128"/>
                <a:ea typeface="メイリオ" panose="020B0604030504040204" pitchFamily="50" charset="-128"/>
              </a:rPr>
              <a:t>理解＞</a:t>
            </a:r>
            <a:r>
              <a:rPr lang="en-US" altLang="ja-JP" sz="4000" dirty="0">
                <a:solidFill>
                  <a:schemeClr val="bg1"/>
                </a:solidFill>
                <a:latin typeface="メイリオ" panose="020B0604030504040204" pitchFamily="50" charset="-128"/>
                <a:ea typeface="メイリオ" panose="020B0604030504040204" pitchFamily="50" charset="-128"/>
              </a:rPr>
              <a:t/>
            </a:r>
            <a:br>
              <a:rPr lang="en-US" altLang="ja-JP" sz="4000" dirty="0">
                <a:solidFill>
                  <a:schemeClr val="bg1"/>
                </a:solidFill>
                <a:latin typeface="メイリオ" panose="020B0604030504040204" pitchFamily="50" charset="-128"/>
                <a:ea typeface="メイリオ" panose="020B0604030504040204" pitchFamily="50" charset="-128"/>
              </a:rPr>
            </a:br>
            <a:r>
              <a:rPr lang="en-US" altLang="ja-JP" sz="3100" dirty="0">
                <a:solidFill>
                  <a:schemeClr val="bg1"/>
                </a:solidFill>
                <a:latin typeface="メイリオ" panose="020B0604030504040204" pitchFamily="50" charset="-128"/>
                <a:ea typeface="メイリオ" panose="020B0604030504040204" pitchFamily="50" charset="-128"/>
              </a:rPr>
              <a:t>【60</a:t>
            </a:r>
            <a:r>
              <a:rPr lang="ja-JP" altLang="en-US" sz="3100" dirty="0">
                <a:solidFill>
                  <a:schemeClr val="bg1"/>
                </a:solidFill>
                <a:latin typeface="メイリオ" panose="020B0604030504040204" pitchFamily="50" charset="-128"/>
                <a:ea typeface="メイリオ" panose="020B0604030504040204" pitchFamily="50" charset="-128"/>
              </a:rPr>
              <a:t>分研修</a:t>
            </a:r>
            <a:r>
              <a:rPr lang="en-US" altLang="ja-JP" sz="3100" dirty="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265469" y="2708920"/>
            <a:ext cx="8651226" cy="1323439"/>
          </a:xfrm>
          <a:prstGeom prst="rect">
            <a:avLst/>
          </a:prstGeom>
          <a:solidFill>
            <a:srgbClr val="FFFFCC"/>
          </a:solidFill>
        </p:spPr>
        <p:txBody>
          <a:bodyPr wrap="square" rtlCol="0" anchor="ctr">
            <a:spAutoFit/>
          </a:bodyPr>
          <a:lstStyle/>
          <a:p>
            <a:r>
              <a:rPr lang="ja-JP" altLang="en-US" sz="2000" dirty="0">
                <a:latin typeface="メイリオ" panose="020B0604030504040204" pitchFamily="50" charset="-128"/>
                <a:ea typeface="メイリオ" panose="020B0604030504040204" pitchFamily="50" charset="-128"/>
              </a:rPr>
              <a:t>研修のねらい</a:t>
            </a:r>
            <a:endParaRPr lang="en-US" altLang="ja-JP" sz="2000" dirty="0">
              <a:latin typeface="メイリオ" panose="020B0604030504040204" pitchFamily="50" charset="-128"/>
              <a:ea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適切な生徒指導を行うために、アセスメント力の向上</a:t>
            </a:r>
            <a:r>
              <a:rPr lang="ja-JP" altLang="en-US" sz="2000">
                <a:latin typeface="メイリオ" panose="020B0604030504040204" pitchFamily="50" charset="-128"/>
                <a:ea typeface="メイリオ" panose="020B0604030504040204" pitchFamily="50" charset="-128"/>
              </a:rPr>
              <a:t>を</a:t>
            </a:r>
            <a:r>
              <a:rPr lang="ja-JP" altLang="en-US" sz="2000" smtClean="0">
                <a:latin typeface="メイリオ" panose="020B0604030504040204" pitchFamily="50" charset="-128"/>
                <a:ea typeface="メイリオ" panose="020B0604030504040204" pitchFamily="50" charset="-128"/>
              </a:rPr>
              <a:t>図る。</a:t>
            </a:r>
            <a:r>
              <a:rPr lang="en-US" altLang="ja-JP" sz="200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3429000"/>
            <a:ext cx="7992888" cy="3108543"/>
          </a:xfrm>
          <a:prstGeom prst="rect">
            <a:avLst/>
          </a:prstGeom>
          <a:noFill/>
        </p:spPr>
        <p:txBody>
          <a:bodyPr wrap="square" rtlCol="0">
            <a:spAutoFit/>
          </a:bodyPr>
          <a:lstStyle/>
          <a:p>
            <a:endParaRPr kumimoji="1" lang="en-US" altLang="ja-JP" sz="2800" dirty="0">
              <a:latin typeface="メイリオ" panose="020B0604030504040204" pitchFamily="50" charset="-128"/>
              <a:ea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岡山県総合教育センター</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生徒指導部</a:t>
            </a:r>
            <a:endParaRPr lang="en-US" altLang="ja-JP" sz="28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監修　</a:t>
            </a:r>
            <a:r>
              <a:rPr lang="ja-JP" altLang="en-US" sz="2800" dirty="0">
                <a:latin typeface="メイリオ" panose="020B0604030504040204" pitchFamily="50" charset="-128"/>
                <a:ea typeface="メイリオ" panose="020B0604030504040204" pitchFamily="50" charset="-128"/>
              </a:rPr>
              <a:t>関西</a:t>
            </a:r>
            <a:r>
              <a:rPr lang="ja-JP" altLang="en-US" sz="2800" dirty="0" smtClean="0">
                <a:latin typeface="メイリオ" panose="020B0604030504040204" pitchFamily="50" charset="-128"/>
                <a:ea typeface="メイリオ" panose="020B0604030504040204" pitchFamily="50" charset="-128"/>
              </a:rPr>
              <a:t>外国語大学</a:t>
            </a:r>
            <a:r>
              <a:rPr kumimoji="1" lang="ja-JP" altLang="en-US" sz="2800" dirty="0">
                <a:latin typeface="メイリオ" panose="020B0604030504040204" pitchFamily="50" charset="-128"/>
                <a:ea typeface="メイリオ" panose="020B0604030504040204" pitchFamily="50" charset="-128"/>
              </a:rPr>
              <a:t>　</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教授　　新井　肇</a:t>
            </a:r>
          </a:p>
        </p:txBody>
      </p:sp>
    </p:spTree>
    <p:extLst>
      <p:ext uri="{BB962C8B-B14F-4D97-AF65-F5344CB8AC3E}">
        <p14:creationId xmlns:p14="http://schemas.microsoft.com/office/powerpoint/2010/main" val="3851992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リーフォーム 2"/>
          <p:cNvSpPr/>
          <p:nvPr/>
        </p:nvSpPr>
        <p:spPr>
          <a:xfrm>
            <a:off x="678631" y="1000108"/>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4" name="フリーフォーム 3"/>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5" name="正方形/長方形 4"/>
          <p:cNvSpPr/>
          <p:nvPr/>
        </p:nvSpPr>
        <p:spPr>
          <a:xfrm>
            <a:off x="-3854" y="2876550"/>
            <a:ext cx="9144000" cy="4000500"/>
          </a:xfrm>
          <a:prstGeom prst="rect">
            <a:avLst/>
          </a:prstGeom>
          <a:solidFill>
            <a:srgbClr val="03495C">
              <a:alpha val="50196"/>
            </a:srgbClr>
          </a:solidFill>
          <a:ln w="25400" cap="flat" cmpd="sng" algn="ctr">
            <a:noFill/>
            <a:prstDash val="solid"/>
          </a:ln>
          <a:effectLst/>
        </p:spPr>
        <p:txBody>
          <a:bodyPr anchor="ctr"/>
          <a:lstStyle/>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p:txBody>
      </p:sp>
      <p:sp>
        <p:nvSpPr>
          <p:cNvPr id="7"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grpSp>
        <p:nvGrpSpPr>
          <p:cNvPr id="8" name="グループ化 7"/>
          <p:cNvGrpSpPr/>
          <p:nvPr/>
        </p:nvGrpSpPr>
        <p:grpSpPr>
          <a:xfrm>
            <a:off x="1151912" y="3779965"/>
            <a:ext cx="2628000" cy="860094"/>
            <a:chOff x="5004048" y="3855975"/>
            <a:chExt cx="3143834" cy="860094"/>
          </a:xfrm>
        </p:grpSpPr>
        <p:sp>
          <p:nvSpPr>
            <p:cNvPr id="9" name="Oval 10"/>
            <p:cNvSpPr>
              <a:spLocks noChangeArrowheads="1"/>
            </p:cNvSpPr>
            <p:nvPr/>
          </p:nvSpPr>
          <p:spPr bwMode="auto">
            <a:xfrm>
              <a:off x="5004048" y="3855975"/>
              <a:ext cx="314383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0" name="Rectangle 11"/>
            <p:cNvSpPr>
              <a:spLocks noChangeArrowheads="1"/>
            </p:cNvSpPr>
            <p:nvPr/>
          </p:nvSpPr>
          <p:spPr bwMode="auto">
            <a:xfrm>
              <a:off x="5415029" y="4055622"/>
              <a:ext cx="2454774" cy="460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400" b="1" dirty="0" smtClean="0">
                  <a:latin typeface="HG丸ｺﾞｼｯｸM-PRO" panose="020F0600000000000000" pitchFamily="50" charset="-128"/>
                  <a:ea typeface="HG丸ｺﾞｼｯｸM-PRO" panose="020F0600000000000000" pitchFamily="50" charset="-128"/>
                </a:rPr>
                <a:t>心理・社会面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1" name="グループ化 10"/>
          <p:cNvGrpSpPr/>
          <p:nvPr/>
        </p:nvGrpSpPr>
        <p:grpSpPr>
          <a:xfrm>
            <a:off x="6660232" y="3937058"/>
            <a:ext cx="1584000" cy="860094"/>
            <a:chOff x="6651972" y="3793042"/>
            <a:chExt cx="2384524" cy="860094"/>
          </a:xfrm>
        </p:grpSpPr>
        <p:sp>
          <p:nvSpPr>
            <p:cNvPr id="12" name="Oval 10"/>
            <p:cNvSpPr>
              <a:spLocks noChangeArrowheads="1"/>
            </p:cNvSpPr>
            <p:nvPr/>
          </p:nvSpPr>
          <p:spPr bwMode="auto">
            <a:xfrm>
              <a:off x="6651972" y="3793042"/>
              <a:ext cx="238452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3" name="Rectangle 11"/>
            <p:cNvSpPr>
              <a:spLocks noChangeArrowheads="1"/>
            </p:cNvSpPr>
            <p:nvPr/>
          </p:nvSpPr>
          <p:spPr bwMode="auto">
            <a:xfrm>
              <a:off x="6804247" y="3992257"/>
              <a:ext cx="2160240"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家庭面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4" name="グループ化 13"/>
          <p:cNvGrpSpPr/>
          <p:nvPr/>
        </p:nvGrpSpPr>
        <p:grpSpPr>
          <a:xfrm>
            <a:off x="467720" y="2924944"/>
            <a:ext cx="1584000" cy="860094"/>
            <a:chOff x="179512" y="3793042"/>
            <a:chExt cx="1872208" cy="860094"/>
          </a:xfrm>
        </p:grpSpPr>
        <p:sp>
          <p:nvSpPr>
            <p:cNvPr id="15" name="Oval 10"/>
            <p:cNvSpPr>
              <a:spLocks noChangeArrowheads="1"/>
            </p:cNvSpPr>
            <p:nvPr/>
          </p:nvSpPr>
          <p:spPr bwMode="auto">
            <a:xfrm>
              <a:off x="179512"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16" name="Rectangle 11"/>
            <p:cNvSpPr>
              <a:spLocks noChangeArrowheads="1"/>
            </p:cNvSpPr>
            <p:nvPr/>
          </p:nvSpPr>
          <p:spPr bwMode="auto">
            <a:xfrm>
              <a:off x="358700"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学習面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17" name="グループ化 16"/>
          <p:cNvGrpSpPr/>
          <p:nvPr/>
        </p:nvGrpSpPr>
        <p:grpSpPr>
          <a:xfrm>
            <a:off x="6451160" y="2932008"/>
            <a:ext cx="2628000" cy="860094"/>
            <a:chOff x="2195736" y="4096777"/>
            <a:chExt cx="1872208" cy="860094"/>
          </a:xfrm>
        </p:grpSpPr>
        <p:sp>
          <p:nvSpPr>
            <p:cNvPr id="18" name="Oval 10"/>
            <p:cNvSpPr>
              <a:spLocks noChangeArrowheads="1"/>
            </p:cNvSpPr>
            <p:nvPr/>
          </p:nvSpPr>
          <p:spPr bwMode="auto">
            <a:xfrm>
              <a:off x="2195736" y="4096777"/>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dirty="0"/>
            </a:p>
          </p:txBody>
        </p:sp>
        <p:sp>
          <p:nvSpPr>
            <p:cNvPr id="19" name="Rectangle 11"/>
            <p:cNvSpPr>
              <a:spLocks noChangeArrowheads="1"/>
            </p:cNvSpPr>
            <p:nvPr/>
          </p:nvSpPr>
          <p:spPr bwMode="auto">
            <a:xfrm>
              <a:off x="2374924" y="4295992"/>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生活・行動面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sp>
        <p:nvSpPr>
          <p:cNvPr id="20" name="正方形/長方形 19"/>
          <p:cNvSpPr/>
          <p:nvPr/>
        </p:nvSpPr>
        <p:spPr>
          <a:xfrm>
            <a:off x="2809492" y="2908222"/>
            <a:ext cx="3525016" cy="663053"/>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nchor="b">
            <a:spAutoFit/>
          </a:bodyPr>
          <a:lstStyle/>
          <a:p>
            <a:pPr algn="ctr"/>
            <a:r>
              <a:rPr kumimoji="1" lang="ja-JP" altLang="en-US" sz="3600" b="1" dirty="0">
                <a:latin typeface="メイリオ" panose="020B0604030504040204" pitchFamily="50" charset="-128"/>
                <a:ea typeface="メイリオ" panose="020B0604030504040204" pitchFamily="50" charset="-128"/>
              </a:rPr>
              <a:t>客観的理解</a:t>
            </a:r>
          </a:p>
        </p:txBody>
      </p:sp>
      <p:sp>
        <p:nvSpPr>
          <p:cNvPr id="21"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アセスメントのために</a:t>
            </a:r>
          </a:p>
        </p:txBody>
      </p:sp>
      <p:grpSp>
        <p:nvGrpSpPr>
          <p:cNvPr id="22" name="グループ化 21"/>
          <p:cNvGrpSpPr/>
          <p:nvPr/>
        </p:nvGrpSpPr>
        <p:grpSpPr>
          <a:xfrm>
            <a:off x="4947280" y="3717032"/>
            <a:ext cx="1584000" cy="860094"/>
            <a:chOff x="2195736" y="3793042"/>
            <a:chExt cx="1872208" cy="860094"/>
          </a:xfrm>
        </p:grpSpPr>
        <p:sp>
          <p:nvSpPr>
            <p:cNvPr id="23"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4"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進路</a:t>
              </a:r>
              <a:r>
                <a:rPr lang="ja-JP" altLang="en-US" sz="2400" b="1" dirty="0" smtClean="0">
                  <a:latin typeface="HG丸ｺﾞｼｯｸM-PRO" panose="020F0600000000000000" pitchFamily="50" charset="-128"/>
                  <a:ea typeface="HG丸ｺﾞｼｯｸM-PRO" panose="020F0600000000000000" pitchFamily="50" charset="-128"/>
                </a:rPr>
                <a:t>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25" name="Group 9"/>
          <p:cNvGrpSpPr>
            <a:grpSpLocks/>
          </p:cNvGrpSpPr>
          <p:nvPr/>
        </p:nvGrpSpPr>
        <p:grpSpPr bwMode="auto">
          <a:xfrm>
            <a:off x="4861173" y="4940895"/>
            <a:ext cx="4751387" cy="1368425"/>
            <a:chOff x="2771" y="2659"/>
            <a:chExt cx="2993" cy="862"/>
          </a:xfrm>
        </p:grpSpPr>
        <p:sp>
          <p:nvSpPr>
            <p:cNvPr id="26" name="Oval 10"/>
            <p:cNvSpPr>
              <a:spLocks noChangeArrowheads="1"/>
            </p:cNvSpPr>
            <p:nvPr/>
          </p:nvSpPr>
          <p:spPr bwMode="auto">
            <a:xfrm>
              <a:off x="3107" y="2659"/>
              <a:ext cx="2321" cy="862"/>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7" name="Rectangle 11"/>
            <p:cNvSpPr>
              <a:spLocks noChangeArrowheads="1"/>
            </p:cNvSpPr>
            <p:nvPr/>
          </p:nvSpPr>
          <p:spPr bwMode="auto">
            <a:xfrm>
              <a:off x="2771" y="2768"/>
              <a:ext cx="2993" cy="65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そうせざるを得ない</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気持ちを理解する</a:t>
              </a:r>
            </a:p>
          </p:txBody>
        </p:sp>
      </p:grpSp>
      <p:grpSp>
        <p:nvGrpSpPr>
          <p:cNvPr id="29" name="Group 12"/>
          <p:cNvGrpSpPr>
            <a:grpSpLocks/>
          </p:cNvGrpSpPr>
          <p:nvPr/>
        </p:nvGrpSpPr>
        <p:grpSpPr bwMode="auto">
          <a:xfrm>
            <a:off x="-180528" y="4940895"/>
            <a:ext cx="4352852" cy="1296664"/>
            <a:chOff x="-3391" y="295"/>
            <a:chExt cx="3311" cy="1044"/>
          </a:xfrm>
        </p:grpSpPr>
        <p:sp>
          <p:nvSpPr>
            <p:cNvPr id="30" name="Oval 13"/>
            <p:cNvSpPr>
              <a:spLocks noChangeArrowheads="1"/>
            </p:cNvSpPr>
            <p:nvPr/>
          </p:nvSpPr>
          <p:spPr bwMode="auto">
            <a:xfrm>
              <a:off x="-3148" y="295"/>
              <a:ext cx="2859" cy="1044"/>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31" name="Rectangle 14"/>
            <p:cNvSpPr>
              <a:spLocks noChangeArrowheads="1"/>
            </p:cNvSpPr>
            <p:nvPr/>
          </p:nvSpPr>
          <p:spPr bwMode="auto">
            <a:xfrm>
              <a:off x="-3391" y="401"/>
              <a:ext cx="3311" cy="8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smtClean="0">
                  <a:latin typeface="HG丸ｺﾞｼｯｸM-PRO" panose="020F0600000000000000" pitchFamily="50" charset="-128"/>
                  <a:ea typeface="HG丸ｺﾞｼｯｸM-PRO" panose="020F0600000000000000" pitchFamily="50" charset="-128"/>
                </a:rPr>
                <a:t>子供の</a:t>
              </a:r>
              <a:r>
                <a:rPr kumimoji="1" lang="ja-JP" altLang="en-US" sz="2800" b="1" dirty="0">
                  <a:latin typeface="HG丸ｺﾞｼｯｸM-PRO" panose="020F0600000000000000" pitchFamily="50" charset="-128"/>
                  <a:ea typeface="HG丸ｺﾞｼｯｸM-PRO" panose="020F0600000000000000" pitchFamily="50" charset="-128"/>
                </a:rPr>
                <a:t>気持ちに</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関心をもつ　</a:t>
              </a:r>
              <a:r>
                <a:rPr kumimoji="1" lang="ja-JP" altLang="en-US" sz="2800" dirty="0">
                  <a:latin typeface="HG丸ｺﾞｼｯｸM-PRO" panose="020F0600000000000000" pitchFamily="50" charset="-128"/>
                  <a:ea typeface="HG丸ｺﾞｼｯｸM-PRO" panose="020F0600000000000000" pitchFamily="50" charset="-128"/>
                </a:rPr>
                <a:t>　</a:t>
              </a:r>
            </a:p>
          </p:txBody>
        </p:sp>
      </p:grpSp>
      <p:sp>
        <p:nvSpPr>
          <p:cNvPr id="28" name="正方形/長方形 27"/>
          <p:cNvSpPr/>
          <p:nvPr/>
        </p:nvSpPr>
        <p:spPr>
          <a:xfrm>
            <a:off x="2894881" y="6154256"/>
            <a:ext cx="3354239" cy="663053"/>
          </a:xfrm>
          <a:prstGeom prst="rect">
            <a:avLst/>
          </a:prstGeom>
          <a:solidFill>
            <a:srgbClr val="FF99CC"/>
          </a:solidFill>
          <a:ln w="19050">
            <a:solidFill>
              <a:srgbClr val="FF0000"/>
            </a:solidFill>
          </a:ln>
        </p:spPr>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共感的理解</a:t>
            </a:r>
          </a:p>
        </p:txBody>
      </p:sp>
      <p:pic>
        <p:nvPicPr>
          <p:cNvPr id="3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20734492">
            <a:off x="2301158" y="2569525"/>
            <a:ext cx="1016668" cy="575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20661796">
            <a:off x="3096850" y="5535252"/>
            <a:ext cx="1016668" cy="575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テキスト ボックス 33"/>
          <p:cNvSpPr txBox="1"/>
          <p:nvPr/>
        </p:nvSpPr>
        <p:spPr>
          <a:xfrm>
            <a:off x="4233446" y="3660760"/>
            <a:ext cx="677108" cy="2389982"/>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3200" b="1" kern="0">
                <a:solidFill>
                  <a:prstClr val="black"/>
                </a:solidFill>
                <a:latin typeface="Meiryo UI" panose="020B0604030504040204" pitchFamily="50" charset="-128"/>
                <a:ea typeface="Meiryo UI" panose="020B0604030504040204" pitchFamily="50" charset="-128"/>
              </a:defRPr>
            </a:lvl1pPr>
          </a:lstStyle>
          <a:p>
            <a:r>
              <a:rPr lang="ja-JP" altLang="en-US" sz="2800" dirty="0"/>
              <a:t>背景や要因</a:t>
            </a:r>
          </a:p>
        </p:txBody>
      </p:sp>
    </p:spTree>
    <p:extLst>
      <p:ext uri="{BB962C8B-B14F-4D97-AF65-F5344CB8AC3E}">
        <p14:creationId xmlns:p14="http://schemas.microsoft.com/office/powerpoint/2010/main" val="37012661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childTnLst>
                                </p:cTn>
                              </p:par>
                            </p:childTnLst>
                          </p:cTn>
                        </p:par>
                        <p:par>
                          <p:cTn id="43" fill="hold">
                            <p:stCondLst>
                              <p:cond delay="2000"/>
                            </p:stCondLst>
                            <p:childTnLst>
                              <p:par>
                                <p:cTn id="44" presetID="47"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アセスメントのために</a:t>
            </a:r>
          </a:p>
        </p:txBody>
      </p:sp>
      <p:pic>
        <p:nvPicPr>
          <p:cNvPr id="2050" name="Picture 2" descr="Z:\事務文書\生徒指導\0_イラスト集\0_Justカラー\01児童\001_ほほえむ.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82692" y="3286112"/>
            <a:ext cx="1978617" cy="2399152"/>
          </a:xfrm>
          <a:prstGeom prst="rect">
            <a:avLst/>
          </a:prstGeom>
          <a:noFill/>
          <a:extLst>
            <a:ext uri="{909E8E84-426E-40DD-AFC4-6F175D3DCCD1}">
              <a14:hiddenFill xmlns:a14="http://schemas.microsoft.com/office/drawing/2010/main">
                <a:solidFill>
                  <a:srgbClr val="FFFFFF"/>
                </a:solidFill>
              </a14:hiddenFill>
            </a:ext>
          </a:extLst>
        </p:spPr>
      </p:pic>
      <p:sp>
        <p:nvSpPr>
          <p:cNvPr id="38" name="Text Box 3"/>
          <p:cNvSpPr txBox="1">
            <a:spLocks noChangeArrowheads="1"/>
          </p:cNvSpPr>
          <p:nvPr/>
        </p:nvSpPr>
        <p:spPr bwMode="auto">
          <a:xfrm>
            <a:off x="3731332" y="5805264"/>
            <a:ext cx="168133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lnSpc>
                <a:spcPts val="1100"/>
              </a:lnSpc>
              <a:spcBef>
                <a:spcPct val="50000"/>
              </a:spcBef>
            </a:pPr>
            <a:r>
              <a:rPr lang="ja-JP" altLang="en-US" sz="2400" dirty="0">
                <a:latin typeface="メイリオ" panose="020B0604030504040204" pitchFamily="50" charset="-128"/>
                <a:ea typeface="メイリオ" panose="020B0604030504040204" pitchFamily="50" charset="-128"/>
              </a:rPr>
              <a:t>Ａ男</a:t>
            </a:r>
            <a:endParaRPr lang="en-US" altLang="ja-JP" sz="2400" dirty="0">
              <a:latin typeface="メイリオ" panose="020B0604030504040204" pitchFamily="50" charset="-128"/>
              <a:ea typeface="メイリオ" panose="020B0604030504040204" pitchFamily="50" charset="-128"/>
            </a:endParaRPr>
          </a:p>
        </p:txBody>
      </p:sp>
      <p:sp>
        <p:nvSpPr>
          <p:cNvPr id="28" name="正方形/長方形 27"/>
          <p:cNvSpPr/>
          <p:nvPr/>
        </p:nvSpPr>
        <p:spPr>
          <a:xfrm>
            <a:off x="5793589" y="3462099"/>
            <a:ext cx="3170899" cy="830997"/>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rPr>
              <a:t>勉強がよく</a:t>
            </a:r>
            <a:r>
              <a:rPr lang="ja-JP" altLang="en-US" sz="2400" dirty="0" smtClean="0">
                <a:latin typeface="Meiryo UI" panose="020B0604030504040204" pitchFamily="50" charset="-128"/>
                <a:ea typeface="Meiryo UI" panose="020B0604030504040204" pitchFamily="50" charset="-128"/>
              </a:rPr>
              <a:t>分からなくて</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授業中</a:t>
            </a:r>
            <a:r>
              <a:rPr lang="ja-JP" altLang="en-US" sz="2400" dirty="0">
                <a:solidFill>
                  <a:srgbClr val="FF0000"/>
                </a:solidFill>
                <a:latin typeface="Meiryo UI" panose="020B0604030504040204" pitchFamily="50" charset="-128"/>
                <a:ea typeface="Meiryo UI" panose="020B0604030504040204" pitchFamily="50" charset="-128"/>
              </a:rPr>
              <a:t>つまらない</a:t>
            </a:r>
            <a:r>
              <a:rPr lang="ja-JP" altLang="en-US" sz="2400" dirty="0">
                <a:latin typeface="Meiryo UI" panose="020B0604030504040204" pitchFamily="50" charset="-128"/>
                <a:ea typeface="Meiryo UI" panose="020B0604030504040204" pitchFamily="50" charset="-128"/>
              </a:rPr>
              <a:t>んだね。</a:t>
            </a:r>
            <a:endParaRPr lang="en-US" altLang="ja-JP" sz="2400" dirty="0">
              <a:latin typeface="Meiryo UI" panose="020B0604030504040204" pitchFamily="50" charset="-128"/>
              <a:ea typeface="Meiryo UI" panose="020B0604030504040204" pitchFamily="50" charset="-128"/>
            </a:endParaRPr>
          </a:p>
        </p:txBody>
      </p:sp>
      <p:sp>
        <p:nvSpPr>
          <p:cNvPr id="45" name="正方形/長方形 44"/>
          <p:cNvSpPr/>
          <p:nvPr/>
        </p:nvSpPr>
        <p:spPr>
          <a:xfrm>
            <a:off x="5609118" y="4941168"/>
            <a:ext cx="3355370" cy="1200329"/>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rPr>
              <a:t>本当</a:t>
            </a:r>
            <a:r>
              <a:rPr lang="ja-JP" altLang="en-US" sz="2400" dirty="0" smtClean="0">
                <a:latin typeface="Meiryo UI" panose="020B0604030504040204" pitchFamily="50" charset="-128"/>
                <a:ea typeface="Meiryo UI" panose="020B0604030504040204" pitchFamily="50" charset="-128"/>
              </a:rPr>
              <a:t>は友達と仲良くなり</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たいのに、うまく</a:t>
            </a:r>
            <a:r>
              <a:rPr lang="ja-JP" altLang="en-US" sz="2400" dirty="0">
                <a:latin typeface="Meiryo UI" panose="020B0604030504040204" pitchFamily="50" charset="-128"/>
                <a:ea typeface="Meiryo UI" panose="020B0604030504040204" pitchFamily="50" charset="-128"/>
              </a:rPr>
              <a:t>言えなくて</a:t>
            </a:r>
            <a:r>
              <a:rPr lang="ja-JP" altLang="en-US" sz="2400" dirty="0">
                <a:solidFill>
                  <a:srgbClr val="FF0000"/>
                </a:solidFill>
                <a:latin typeface="Meiryo UI" panose="020B0604030504040204" pitchFamily="50" charset="-128"/>
                <a:ea typeface="Meiryo UI" panose="020B0604030504040204" pitchFamily="50" charset="-128"/>
              </a:rPr>
              <a:t>イライラ</a:t>
            </a:r>
            <a:r>
              <a:rPr lang="ja-JP" altLang="en-US" sz="2400" dirty="0">
                <a:latin typeface="Meiryo UI" panose="020B0604030504040204" pitchFamily="50" charset="-128"/>
                <a:ea typeface="Meiryo UI" panose="020B0604030504040204" pitchFamily="50" charset="-128"/>
              </a:rPr>
              <a:t>していたんだよね。</a:t>
            </a:r>
          </a:p>
        </p:txBody>
      </p:sp>
      <p:sp>
        <p:nvSpPr>
          <p:cNvPr id="33" name="正方形/長方形 32"/>
          <p:cNvSpPr/>
          <p:nvPr/>
        </p:nvSpPr>
        <p:spPr>
          <a:xfrm>
            <a:off x="880102" y="1916832"/>
            <a:ext cx="3215235" cy="663053"/>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客観的理解</a:t>
            </a:r>
          </a:p>
        </p:txBody>
      </p:sp>
      <p:sp>
        <p:nvSpPr>
          <p:cNvPr id="14" name="正方形/長方形 13"/>
          <p:cNvSpPr/>
          <p:nvPr/>
        </p:nvSpPr>
        <p:spPr>
          <a:xfrm>
            <a:off x="718299" y="1701113"/>
            <a:ext cx="7707403" cy="10966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5045518" y="1916832"/>
            <a:ext cx="3215235" cy="663053"/>
          </a:xfrm>
          <a:prstGeom prst="rect">
            <a:avLst/>
          </a:prstGeom>
          <a:gradFill>
            <a:gsLst>
              <a:gs pos="0">
                <a:srgbClr val="FF99CC"/>
              </a:gs>
              <a:gs pos="35000">
                <a:srgbClr val="FFCCFF"/>
              </a:gs>
              <a:gs pos="100000">
                <a:srgbClr val="FFCCFF"/>
              </a:gs>
            </a:gsLst>
          </a:gradFill>
          <a:ln/>
        </p:spPr>
        <p:style>
          <a:lnRef idx="1">
            <a:schemeClr val="accent2"/>
          </a:lnRef>
          <a:fillRef idx="2">
            <a:schemeClr val="accent2"/>
          </a:fillRef>
          <a:effectRef idx="1">
            <a:schemeClr val="accent2"/>
          </a:effectRef>
          <a:fontRef idx="minor">
            <a:schemeClr val="dk1"/>
          </a:fontRef>
        </p:style>
        <p:txBody>
          <a:bodyPr wrap="square" lIns="91440" tIns="108000" rIns="91440" bIns="0">
            <a:spAutoFit/>
          </a:bodyPr>
          <a:lstStyle/>
          <a:p>
            <a:pPr algn="ctr"/>
            <a:r>
              <a:rPr lang="ja-JP" altLang="en-US" sz="3600" b="1" dirty="0">
                <a:latin typeface="メイリオ" panose="020B0604030504040204" pitchFamily="50" charset="-128"/>
                <a:ea typeface="メイリオ" panose="020B0604030504040204" pitchFamily="50" charset="-128"/>
              </a:rPr>
              <a:t>共感</a:t>
            </a:r>
            <a:r>
              <a:rPr kumimoji="1" lang="ja-JP" altLang="en-US" sz="3600" b="1" dirty="0">
                <a:latin typeface="メイリオ" panose="020B0604030504040204" pitchFamily="50" charset="-128"/>
                <a:ea typeface="メイリオ" panose="020B0604030504040204" pitchFamily="50" charset="-128"/>
              </a:rPr>
              <a:t>的理解</a:t>
            </a:r>
          </a:p>
        </p:txBody>
      </p:sp>
      <p:sp>
        <p:nvSpPr>
          <p:cNvPr id="63" name="十字形 62"/>
          <p:cNvSpPr/>
          <p:nvPr/>
        </p:nvSpPr>
        <p:spPr>
          <a:xfrm>
            <a:off x="4319972" y="2024693"/>
            <a:ext cx="504056" cy="468203"/>
          </a:xfrm>
          <a:prstGeom prst="plus">
            <a:avLst>
              <a:gd name="adj" fmla="val 45633"/>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65" name="正方形/長方形 64"/>
          <p:cNvSpPr/>
          <p:nvPr/>
        </p:nvSpPr>
        <p:spPr>
          <a:xfrm>
            <a:off x="381922" y="3462099"/>
            <a:ext cx="3170899" cy="830997"/>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rPr>
              <a:t>学力が低く、授業</a:t>
            </a:r>
            <a:r>
              <a:rPr lang="ja-JP" altLang="en-US" sz="2400" dirty="0" smtClean="0">
                <a:latin typeface="Meiryo UI" panose="020B0604030504040204" pitchFamily="50" charset="-128"/>
                <a:ea typeface="Meiryo UI" panose="020B0604030504040204" pitchFamily="50" charset="-128"/>
              </a:rPr>
              <a:t>に</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ついて</a:t>
            </a:r>
            <a:r>
              <a:rPr lang="ja-JP" altLang="en-US" sz="2400" dirty="0">
                <a:latin typeface="Meiryo UI" panose="020B0604030504040204" pitchFamily="50" charset="-128"/>
                <a:ea typeface="Meiryo UI" panose="020B0604030504040204" pitchFamily="50" charset="-128"/>
              </a:rPr>
              <a:t>いけない。</a:t>
            </a:r>
            <a:endParaRPr lang="en-US" altLang="ja-JP" sz="2400" dirty="0">
              <a:latin typeface="Meiryo UI" panose="020B0604030504040204" pitchFamily="50" charset="-128"/>
              <a:ea typeface="Meiryo UI" panose="020B0604030504040204" pitchFamily="50" charset="-128"/>
            </a:endParaRPr>
          </a:p>
        </p:txBody>
      </p:sp>
      <p:sp>
        <p:nvSpPr>
          <p:cNvPr id="68" name="正方形/長方形 67"/>
          <p:cNvSpPr/>
          <p:nvPr/>
        </p:nvSpPr>
        <p:spPr>
          <a:xfrm>
            <a:off x="381922" y="4941168"/>
            <a:ext cx="3202474" cy="830997"/>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rPr>
              <a:t>コミュニケーションスキルが低い。</a:t>
            </a:r>
          </a:p>
        </p:txBody>
      </p:sp>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06519" y="703924"/>
            <a:ext cx="1981200" cy="112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015283" y="703924"/>
            <a:ext cx="1981200" cy="112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3450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000"/>
                                        <p:tgtEl>
                                          <p:spTgt spid="68"/>
                                        </p:tgtEl>
                                      </p:cBhvr>
                                    </p:animEffect>
                                    <p:anim calcmode="lin" valueType="num">
                                      <p:cBhvr>
                                        <p:cTn id="13" dur="1000" fill="hold"/>
                                        <p:tgtEl>
                                          <p:spTgt spid="68"/>
                                        </p:tgtEl>
                                        <p:attrNameLst>
                                          <p:attrName>ppt_x</p:attrName>
                                        </p:attrNameLst>
                                      </p:cBhvr>
                                      <p:tavLst>
                                        <p:tav tm="0">
                                          <p:val>
                                            <p:strVal val="#ppt_x"/>
                                          </p:val>
                                        </p:tav>
                                        <p:tav tm="100000">
                                          <p:val>
                                            <p:strVal val="#ppt_x"/>
                                          </p:val>
                                        </p:tav>
                                      </p:tavLst>
                                    </p:anim>
                                    <p:anim calcmode="lin" valueType="num">
                                      <p:cBhvr>
                                        <p:cTn id="1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1000"/>
                                        <p:tgtEl>
                                          <p:spTgt spid="45"/>
                                        </p:tgtEl>
                                      </p:cBhvr>
                                    </p:animEffect>
                                    <p:anim calcmode="lin" valueType="num">
                                      <p:cBhvr>
                                        <p:cTn id="20" dur="1000" fill="hold"/>
                                        <p:tgtEl>
                                          <p:spTgt spid="45"/>
                                        </p:tgtEl>
                                        <p:attrNameLst>
                                          <p:attrName>ppt_x</p:attrName>
                                        </p:attrNameLst>
                                      </p:cBhvr>
                                      <p:tavLst>
                                        <p:tav tm="0">
                                          <p:val>
                                            <p:strVal val="#ppt_x"/>
                                          </p:val>
                                        </p:tav>
                                        <p:tav tm="100000">
                                          <p:val>
                                            <p:strVal val="#ppt_x"/>
                                          </p:val>
                                        </p:tav>
                                      </p:tavLst>
                                    </p:anim>
                                    <p:anim calcmode="lin" valueType="num">
                                      <p:cBhvr>
                                        <p:cTn id="21" dur="1000" fill="hold"/>
                                        <p:tgtEl>
                                          <p:spTgt spid="45"/>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5" grpId="0"/>
      <p:bldP spid="65" grpId="0"/>
      <p:bldP spid="6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0033" y="14514"/>
            <a:ext cx="9043955" cy="6782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3664362" y="971482"/>
            <a:ext cx="1807524" cy="5777662"/>
          </a:xfrm>
          <a:prstGeom prst="rect">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20621628">
            <a:off x="7410288" y="3390302"/>
            <a:ext cx="995150" cy="56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正方形/長方形 11"/>
          <p:cNvSpPr/>
          <p:nvPr/>
        </p:nvSpPr>
        <p:spPr>
          <a:xfrm>
            <a:off x="1835696" y="620688"/>
            <a:ext cx="7206704" cy="6128456"/>
          </a:xfrm>
          <a:prstGeom prst="rect">
            <a:avLst/>
          </a:prstGeom>
          <a:noFill/>
          <a:ln w="571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 name="正方形/長方形 10"/>
          <p:cNvSpPr/>
          <p:nvPr/>
        </p:nvSpPr>
        <p:spPr>
          <a:xfrm>
            <a:off x="3246266" y="2961845"/>
            <a:ext cx="4464496" cy="646331"/>
          </a:xfrm>
          <a:prstGeom prst="rect">
            <a:avLst/>
          </a:prstGeom>
          <a:solidFill>
            <a:srgbClr val="FF0000"/>
          </a:solidFill>
        </p:spPr>
        <p:txBody>
          <a:bodyPr wrap="square">
            <a:spAutoFit/>
          </a:bodyPr>
          <a:lstStyle/>
          <a:p>
            <a:pPr algn="ctr"/>
            <a:r>
              <a:rPr lang="ja-JP" altLang="en-US" sz="3600" dirty="0">
                <a:solidFill>
                  <a:schemeClr val="bg1"/>
                </a:solidFill>
                <a:latin typeface="メイリオ" panose="020B0604030504040204" pitchFamily="50" charset="-128"/>
                <a:ea typeface="メイリオ" panose="020B0604030504040204" pitchFamily="50" charset="-128"/>
              </a:rPr>
              <a:t>日頃の児童生徒理解</a:t>
            </a:r>
          </a:p>
        </p:txBody>
      </p:sp>
      <p:sp>
        <p:nvSpPr>
          <p:cNvPr id="8" name="正方形/長方形 7"/>
          <p:cNvSpPr/>
          <p:nvPr/>
        </p:nvSpPr>
        <p:spPr>
          <a:xfrm>
            <a:off x="7710762" y="620688"/>
            <a:ext cx="1331638" cy="6128456"/>
          </a:xfrm>
          <a:prstGeom prst="rect">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1101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1250"/>
                                        <p:tgtEl>
                                          <p:spTgt spid="5"/>
                                        </p:tgtEl>
                                      </p:cBhvr>
                                    </p:animEffect>
                                    <p:set>
                                      <p:cBhvr>
                                        <p:cTn id="7" dur="1" fill="hold">
                                          <p:stCondLst>
                                            <p:cond delay="1249"/>
                                          </p:stCondLst>
                                        </p:cTn>
                                        <p:tgtEl>
                                          <p:spTgt spid="5"/>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1250"/>
                                        <p:tgtEl>
                                          <p:spTgt spid="8"/>
                                        </p:tgtEl>
                                      </p:cBhvr>
                                    </p:animEffect>
                                    <p:set>
                                      <p:cBhvr>
                                        <p:cTn id="10" dur="1" fill="hold">
                                          <p:stCondLst>
                                            <p:cond delay="1249"/>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fltVal val="0"/>
                                          </p:val>
                                        </p:tav>
                                        <p:tav tm="100000">
                                          <p:val>
                                            <p:strVal val="#ppt_h"/>
                                          </p:val>
                                        </p:tav>
                                      </p:tavLst>
                                    </p:anim>
                                    <p:anim calcmode="lin" valueType="num">
                                      <p:cBhvr>
                                        <p:cTn id="17" dur="1000" fill="hold"/>
                                        <p:tgtEl>
                                          <p:spTgt spid="11"/>
                                        </p:tgtEl>
                                        <p:attrNameLst>
                                          <p:attrName>style.rotation</p:attrName>
                                        </p:attrNameLst>
                                      </p:cBhvr>
                                      <p:tavLst>
                                        <p:tav tm="0">
                                          <p:val>
                                            <p:fltVal val="90"/>
                                          </p:val>
                                        </p:tav>
                                        <p:tav tm="100000">
                                          <p:val>
                                            <p:fltVal val="0"/>
                                          </p:val>
                                        </p:tav>
                                      </p:tavLst>
                                    </p:anim>
                                    <p:animEffect transition="in" filter="fade">
                                      <p:cBhvr>
                                        <p:cTn id="18" dur="1000"/>
                                        <p:tgtEl>
                                          <p:spTgt spid="11"/>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fltVal val="0"/>
                                          </p:val>
                                        </p:tav>
                                        <p:tav tm="100000">
                                          <p:val>
                                            <p:strVal val="#ppt_w"/>
                                          </p:val>
                                        </p:tav>
                                      </p:tavLst>
                                    </p:anim>
                                    <p:anim calcmode="lin" valueType="num">
                                      <p:cBhvr>
                                        <p:cTn id="22" dur="1000" fill="hold"/>
                                        <p:tgtEl>
                                          <p:spTgt spid="12"/>
                                        </p:tgtEl>
                                        <p:attrNameLst>
                                          <p:attrName>ppt_h</p:attrName>
                                        </p:attrNameLst>
                                      </p:cBhvr>
                                      <p:tavLst>
                                        <p:tav tm="0">
                                          <p:val>
                                            <p:fltVal val="0"/>
                                          </p:val>
                                        </p:tav>
                                        <p:tav tm="100000">
                                          <p:val>
                                            <p:strVal val="#ppt_h"/>
                                          </p:val>
                                        </p:tav>
                                      </p:tavLst>
                                    </p:anim>
                                    <p:anim calcmode="lin" valueType="num">
                                      <p:cBhvr>
                                        <p:cTn id="23" dur="1000" fill="hold"/>
                                        <p:tgtEl>
                                          <p:spTgt spid="12"/>
                                        </p:tgtEl>
                                        <p:attrNameLst>
                                          <p:attrName>style.rotation</p:attrName>
                                        </p:attrNameLst>
                                      </p:cBhvr>
                                      <p:tavLst>
                                        <p:tav tm="0">
                                          <p:val>
                                            <p:fltVal val="90"/>
                                          </p:val>
                                        </p:tav>
                                        <p:tav tm="100000">
                                          <p:val>
                                            <p:fltVal val="0"/>
                                          </p:val>
                                        </p:tav>
                                      </p:tavLst>
                                    </p:anim>
                                    <p:animEffect transition="in" filter="fade">
                                      <p:cBhvr>
                                        <p:cTn id="24" dur="1000"/>
                                        <p:tgtEl>
                                          <p:spTgt spid="12"/>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1"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アセスメント力を高めるために</a:t>
            </a:r>
          </a:p>
        </p:txBody>
      </p:sp>
      <p:sp>
        <p:nvSpPr>
          <p:cNvPr id="33" name="正方形/長方形 32"/>
          <p:cNvSpPr/>
          <p:nvPr/>
        </p:nvSpPr>
        <p:spPr>
          <a:xfrm>
            <a:off x="1503087" y="2209213"/>
            <a:ext cx="2616221" cy="601497"/>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spAutoFit/>
          </a:bodyPr>
          <a:lstStyle/>
          <a:p>
            <a:pPr algn="ctr"/>
            <a:r>
              <a:rPr kumimoji="1" lang="ja-JP" altLang="en-US" sz="3200" b="1" dirty="0">
                <a:latin typeface="メイリオ" panose="020B0604030504040204" pitchFamily="50" charset="-128"/>
                <a:ea typeface="メイリオ" panose="020B0604030504040204" pitchFamily="50" charset="-128"/>
              </a:rPr>
              <a:t>客観的理解</a:t>
            </a:r>
          </a:p>
        </p:txBody>
      </p:sp>
      <p:pic>
        <p:nvPicPr>
          <p:cNvPr id="2050" name="Picture 2" descr="Z:\事務文書\生徒指導\0_イラスト集\0_Justカラー\01児童\001_ほほえむ.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91880" y="3286112"/>
            <a:ext cx="1978617" cy="2399152"/>
          </a:xfrm>
          <a:prstGeom prst="rect">
            <a:avLst/>
          </a:prstGeom>
          <a:noFill/>
          <a:extLst>
            <a:ext uri="{909E8E84-426E-40DD-AFC4-6F175D3DCCD1}">
              <a14:hiddenFill xmlns:a14="http://schemas.microsoft.com/office/drawing/2010/main">
                <a:solidFill>
                  <a:srgbClr val="FFFFFF"/>
                </a:solidFill>
              </a14:hiddenFill>
            </a:ext>
          </a:extLst>
        </p:spPr>
      </p:pic>
      <p:sp>
        <p:nvSpPr>
          <p:cNvPr id="38" name="Text Box 3"/>
          <p:cNvSpPr txBox="1">
            <a:spLocks noChangeArrowheads="1"/>
          </p:cNvSpPr>
          <p:nvPr/>
        </p:nvSpPr>
        <p:spPr bwMode="auto">
          <a:xfrm>
            <a:off x="4107654" y="5805264"/>
            <a:ext cx="1688482" cy="290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2400" dirty="0">
                <a:latin typeface="メイリオ" panose="020B0604030504040204" pitchFamily="50" charset="-128"/>
                <a:ea typeface="メイリオ" panose="020B0604030504040204" pitchFamily="50" charset="-128"/>
              </a:rPr>
              <a:t>Ａ男</a:t>
            </a:r>
            <a:endParaRPr lang="en-US" altLang="ja-JP" sz="2400" dirty="0">
              <a:latin typeface="メイリオ" panose="020B0604030504040204" pitchFamily="50" charset="-128"/>
              <a:ea typeface="メイリオ" panose="020B0604030504040204" pitchFamily="50" charset="-128"/>
            </a:endParaRPr>
          </a:p>
        </p:txBody>
      </p:sp>
      <p:sp>
        <p:nvSpPr>
          <p:cNvPr id="14" name="正方形/長方形 13"/>
          <p:cNvSpPr/>
          <p:nvPr/>
        </p:nvSpPr>
        <p:spPr>
          <a:xfrm>
            <a:off x="1331640" y="2043577"/>
            <a:ext cx="6381281" cy="944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932040" y="2210658"/>
            <a:ext cx="2616221" cy="601497"/>
          </a:xfrm>
          <a:prstGeom prst="rect">
            <a:avLst/>
          </a:prstGeom>
          <a:gradFill>
            <a:gsLst>
              <a:gs pos="0">
                <a:srgbClr val="FF99CC"/>
              </a:gs>
              <a:gs pos="35000">
                <a:srgbClr val="FFCCFF"/>
              </a:gs>
              <a:gs pos="100000">
                <a:srgbClr val="FFCCFF"/>
              </a:gs>
            </a:gsLst>
          </a:gradFill>
          <a:ln/>
        </p:spPr>
        <p:style>
          <a:lnRef idx="1">
            <a:schemeClr val="accent2"/>
          </a:lnRef>
          <a:fillRef idx="2">
            <a:schemeClr val="accent2"/>
          </a:fillRef>
          <a:effectRef idx="1">
            <a:schemeClr val="accent2"/>
          </a:effectRef>
          <a:fontRef idx="minor">
            <a:schemeClr val="dk1"/>
          </a:fontRef>
        </p:style>
        <p:txBody>
          <a:bodyPr wrap="square" lIns="91440" tIns="108000" rIns="91440" bIns="0">
            <a:spAutoFit/>
          </a:bodyPr>
          <a:lstStyle/>
          <a:p>
            <a:pPr algn="ctr"/>
            <a:r>
              <a:rPr lang="ja-JP" altLang="en-US" sz="3200" b="1" dirty="0">
                <a:latin typeface="メイリオ" panose="020B0604030504040204" pitchFamily="50" charset="-128"/>
                <a:ea typeface="メイリオ" panose="020B0604030504040204" pitchFamily="50" charset="-128"/>
              </a:rPr>
              <a:t>共感的理解</a:t>
            </a:r>
          </a:p>
        </p:txBody>
      </p:sp>
      <p:sp>
        <p:nvSpPr>
          <p:cNvPr id="63" name="十字形 62"/>
          <p:cNvSpPr/>
          <p:nvPr/>
        </p:nvSpPr>
        <p:spPr>
          <a:xfrm>
            <a:off x="4283968" y="2295454"/>
            <a:ext cx="504056" cy="468203"/>
          </a:xfrm>
          <a:prstGeom prst="plus">
            <a:avLst>
              <a:gd name="adj" fmla="val 45633"/>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65" name="正方形/長方形 64"/>
          <p:cNvSpPr/>
          <p:nvPr/>
        </p:nvSpPr>
        <p:spPr>
          <a:xfrm>
            <a:off x="2392590" y="701484"/>
            <a:ext cx="4339650" cy="646331"/>
          </a:xfrm>
          <a:prstGeom prst="rect">
            <a:avLst/>
          </a:prstGeom>
          <a:solidFill>
            <a:srgbClr val="FF0000"/>
          </a:solidFill>
        </p:spPr>
        <p:txBody>
          <a:bodyPr wrap="none">
            <a:spAutoFit/>
          </a:bodyPr>
          <a:lstStyle/>
          <a:p>
            <a:pPr algn="ctr"/>
            <a:r>
              <a:rPr lang="ja-JP" altLang="en-US" sz="3600" dirty="0" smtClean="0">
                <a:solidFill>
                  <a:schemeClr val="bg1"/>
                </a:solidFill>
                <a:latin typeface="メイリオ" panose="020B0604030504040204" pitchFamily="50" charset="-128"/>
                <a:ea typeface="メイリオ" panose="020B0604030504040204" pitchFamily="50" charset="-128"/>
              </a:rPr>
              <a:t>日頃の児童</a:t>
            </a:r>
            <a:r>
              <a:rPr lang="ja-JP" altLang="en-US" sz="3600" dirty="0">
                <a:solidFill>
                  <a:schemeClr val="bg1"/>
                </a:solidFill>
                <a:latin typeface="メイリオ" panose="020B0604030504040204" pitchFamily="50" charset="-128"/>
                <a:ea typeface="メイリオ" panose="020B0604030504040204" pitchFamily="50" charset="-128"/>
              </a:rPr>
              <a:t>生徒</a:t>
            </a:r>
            <a:r>
              <a:rPr lang="ja-JP" altLang="en-US" sz="3600" dirty="0" smtClean="0">
                <a:solidFill>
                  <a:schemeClr val="bg1"/>
                </a:solidFill>
                <a:latin typeface="メイリオ" panose="020B0604030504040204" pitchFamily="50" charset="-128"/>
                <a:ea typeface="メイリオ" panose="020B0604030504040204" pitchFamily="50" charset="-128"/>
              </a:rPr>
              <a:t>理解</a:t>
            </a: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91223" y="707534"/>
            <a:ext cx="8961554" cy="6058050"/>
          </a:xfrm>
          <a:prstGeom prst="rect">
            <a:avLst/>
          </a:prstGeom>
          <a:noFill/>
          <a:ln w="571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323528" y="1396363"/>
            <a:ext cx="2941865" cy="584775"/>
          </a:xfrm>
          <a:prstGeom prst="rect">
            <a:avLst/>
          </a:prstGeom>
          <a:ln w="9525" cmpd="sng">
            <a:solidFill>
              <a:srgbClr val="FF0000">
                <a:alpha val="58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当番活動などの役割はきちんと果たそうとする。</a:t>
            </a:r>
            <a:endParaRPr lang="en-US" altLang="ja-JP" sz="1600" dirty="0">
              <a:latin typeface="Meiryo UI" panose="020B0604030504040204" pitchFamily="50" charset="-128"/>
              <a:ea typeface="Meiryo UI" panose="020B0604030504040204" pitchFamily="50" charset="-128"/>
            </a:endParaRPr>
          </a:p>
        </p:txBody>
      </p:sp>
      <p:sp>
        <p:nvSpPr>
          <p:cNvPr id="67" name="正方形/長方形 66"/>
          <p:cNvSpPr/>
          <p:nvPr/>
        </p:nvSpPr>
        <p:spPr>
          <a:xfrm>
            <a:off x="6021939" y="1401152"/>
            <a:ext cx="2941865" cy="584775"/>
          </a:xfrm>
          <a:prstGeom prst="rect">
            <a:avLst/>
          </a:prstGeom>
          <a:ln w="9525" cmpd="sng">
            <a:solidFill>
              <a:srgbClr val="FF0000">
                <a:alpha val="58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友達は、</a:t>
            </a:r>
            <a:r>
              <a:rPr lang="en-US" altLang="ja-JP" sz="1600" dirty="0">
                <a:latin typeface="Meiryo UI" panose="020B0604030504040204" pitchFamily="50" charset="-128"/>
                <a:ea typeface="Meiryo UI" panose="020B0604030504040204" pitchFamily="50" charset="-128"/>
              </a:rPr>
              <a:t>A</a:t>
            </a:r>
            <a:r>
              <a:rPr lang="ja-JP" altLang="en-US" sz="1600" dirty="0">
                <a:latin typeface="Meiryo UI" panose="020B0604030504040204" pitchFamily="50" charset="-128"/>
                <a:ea typeface="Meiryo UI" panose="020B0604030504040204" pitchFamily="50" charset="-128"/>
              </a:rPr>
              <a:t>男の持ち物を時々整頓してくれる。</a:t>
            </a:r>
            <a:endParaRPr lang="en-US" altLang="ja-JP" sz="1600" dirty="0">
              <a:latin typeface="Meiryo UI" panose="020B0604030504040204" pitchFamily="50" charset="-128"/>
              <a:ea typeface="Meiryo UI" panose="020B0604030504040204" pitchFamily="50" charset="-128"/>
            </a:endParaRPr>
          </a:p>
        </p:txBody>
      </p:sp>
      <p:sp>
        <p:nvSpPr>
          <p:cNvPr id="68" name="正方形/長方形 67"/>
          <p:cNvSpPr/>
          <p:nvPr/>
        </p:nvSpPr>
        <p:spPr>
          <a:xfrm>
            <a:off x="467544" y="5661248"/>
            <a:ext cx="2831087" cy="830997"/>
          </a:xfrm>
          <a:prstGeom prst="rect">
            <a:avLst/>
          </a:prstGeom>
          <a:ln w="9525" cmpd="sng">
            <a:solidFill>
              <a:srgbClr val="FF0000">
                <a:alpha val="47000"/>
              </a:srgbClr>
            </a:solidFill>
          </a:ln>
        </p:spPr>
        <p:txBody>
          <a:bodyPr wrap="square">
            <a:spAutoFit/>
          </a:bodyPr>
          <a:lstStyle/>
          <a:p>
            <a:r>
              <a:rPr lang="ja-JP" altLang="en-US" sz="1600" dirty="0">
                <a:latin typeface="Meiryo UI" panose="020B0604030504040204" pitchFamily="50" charset="-128"/>
                <a:ea typeface="Meiryo UI" panose="020B0604030504040204" pitchFamily="50" charset="-128"/>
              </a:rPr>
              <a:t>母親が、宿題だけは毎日見てくれるので、宿題は必ず出すことができる。</a:t>
            </a:r>
            <a:endParaRPr lang="en-US" altLang="ja-JP" sz="1600" dirty="0">
              <a:latin typeface="Meiryo UI" panose="020B0604030504040204" pitchFamily="50" charset="-128"/>
              <a:ea typeface="Meiryo UI" panose="020B0604030504040204" pitchFamily="50" charset="-128"/>
            </a:endParaRPr>
          </a:p>
        </p:txBody>
      </p:sp>
      <p:sp>
        <p:nvSpPr>
          <p:cNvPr id="69" name="正方形/長方形 68"/>
          <p:cNvSpPr/>
          <p:nvPr/>
        </p:nvSpPr>
        <p:spPr>
          <a:xfrm>
            <a:off x="4535996" y="6167045"/>
            <a:ext cx="4284475" cy="338554"/>
          </a:xfrm>
          <a:prstGeom prst="rect">
            <a:avLst/>
          </a:prstGeom>
          <a:ln w="9525" cmpd="sng">
            <a:solidFill>
              <a:srgbClr val="FF0000">
                <a:alpha val="47000"/>
              </a:srgbClr>
            </a:solidFill>
          </a:ln>
        </p:spPr>
        <p:txBody>
          <a:bodyPr wrap="square">
            <a:spAutoFit/>
          </a:bodyPr>
          <a:lstStyle/>
          <a:p>
            <a:pPr algn="ctr"/>
            <a:r>
              <a:rPr lang="ja-JP" altLang="en-US" sz="1600" dirty="0">
                <a:latin typeface="Meiryo UI" panose="020B0604030504040204" pitchFamily="50" charset="-128"/>
                <a:ea typeface="Meiryo UI" panose="020B0604030504040204" pitchFamily="50" charset="-128"/>
              </a:rPr>
              <a:t>興味があることには取り組む。（特に理科・体育）</a:t>
            </a:r>
            <a:endParaRPr lang="en-US" altLang="ja-JP" sz="1600" dirty="0">
              <a:latin typeface="Meiryo UI" panose="020B0604030504040204" pitchFamily="50" charset="-128"/>
              <a:ea typeface="Meiryo UI" panose="020B0604030504040204" pitchFamily="50" charset="-128"/>
            </a:endParaRPr>
          </a:p>
        </p:txBody>
      </p:sp>
      <p:sp>
        <p:nvSpPr>
          <p:cNvPr id="70" name="正方形/長方形 69"/>
          <p:cNvSpPr/>
          <p:nvPr/>
        </p:nvSpPr>
        <p:spPr>
          <a:xfrm>
            <a:off x="5361541" y="2998693"/>
            <a:ext cx="317089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勉強がよく分からなくて授業中つまらないんだね。</a:t>
            </a:r>
            <a:endParaRPr lang="en-US" altLang="ja-JP" sz="2000" dirty="0">
              <a:latin typeface="Meiryo UI" panose="020B0604030504040204" pitchFamily="50" charset="-128"/>
              <a:ea typeface="Meiryo UI" panose="020B0604030504040204" pitchFamily="50" charset="-128"/>
            </a:endParaRPr>
          </a:p>
        </p:txBody>
      </p:sp>
      <p:sp>
        <p:nvSpPr>
          <p:cNvPr id="71" name="正方形/長方形 70"/>
          <p:cNvSpPr/>
          <p:nvPr/>
        </p:nvSpPr>
        <p:spPr>
          <a:xfrm>
            <a:off x="5720643" y="4005064"/>
            <a:ext cx="309982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周りのできる子がうらやましくてしょうがないんだよね。</a:t>
            </a:r>
            <a:endParaRPr lang="en-US" altLang="ja-JP" sz="2000" dirty="0">
              <a:latin typeface="Meiryo UI" panose="020B0604030504040204" pitchFamily="50" charset="-128"/>
              <a:ea typeface="Meiryo UI" panose="020B0604030504040204" pitchFamily="50" charset="-128"/>
            </a:endParaRPr>
          </a:p>
        </p:txBody>
      </p:sp>
      <p:sp>
        <p:nvSpPr>
          <p:cNvPr id="72" name="正方形/長方形 71"/>
          <p:cNvSpPr/>
          <p:nvPr/>
        </p:nvSpPr>
        <p:spPr>
          <a:xfrm>
            <a:off x="5148064" y="4941168"/>
            <a:ext cx="3355370" cy="1015663"/>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本当は</a:t>
            </a:r>
            <a:r>
              <a:rPr lang="en-US" altLang="ja-JP" sz="2000" dirty="0">
                <a:latin typeface="Meiryo UI" panose="020B0604030504040204" pitchFamily="50" charset="-128"/>
                <a:ea typeface="Meiryo UI" panose="020B0604030504040204" pitchFamily="50" charset="-128"/>
              </a:rPr>
              <a:t>B</a:t>
            </a:r>
            <a:r>
              <a:rPr lang="ja-JP" altLang="en-US" sz="2000" dirty="0">
                <a:latin typeface="Meiryo UI" panose="020B0604030504040204" pitchFamily="50" charset="-128"/>
                <a:ea typeface="Meiryo UI" panose="020B0604030504040204" pitchFamily="50" charset="-128"/>
              </a:rPr>
              <a:t>男と仲良くなりたいのにうまく言えなくてイライラしていたんだよね。</a:t>
            </a:r>
          </a:p>
        </p:txBody>
      </p:sp>
      <p:sp>
        <p:nvSpPr>
          <p:cNvPr id="73" name="正方形/長方形 72"/>
          <p:cNvSpPr/>
          <p:nvPr/>
        </p:nvSpPr>
        <p:spPr>
          <a:xfrm>
            <a:off x="971600" y="2996952"/>
            <a:ext cx="317089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学力が低く、授業についていけない。</a:t>
            </a:r>
            <a:endParaRPr lang="en-US" altLang="ja-JP" sz="2000" dirty="0">
              <a:latin typeface="Meiryo UI" panose="020B0604030504040204" pitchFamily="50" charset="-128"/>
              <a:ea typeface="Meiryo UI" panose="020B0604030504040204" pitchFamily="50" charset="-128"/>
            </a:endParaRPr>
          </a:p>
        </p:txBody>
      </p:sp>
      <p:sp>
        <p:nvSpPr>
          <p:cNvPr id="74" name="正方形/長方形 73"/>
          <p:cNvSpPr/>
          <p:nvPr/>
        </p:nvSpPr>
        <p:spPr>
          <a:xfrm>
            <a:off x="755576" y="3748970"/>
            <a:ext cx="2880320"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自己肯定感が低い。</a:t>
            </a:r>
          </a:p>
        </p:txBody>
      </p:sp>
      <p:sp>
        <p:nvSpPr>
          <p:cNvPr id="75" name="正方形/長方形 74"/>
          <p:cNvSpPr/>
          <p:nvPr/>
        </p:nvSpPr>
        <p:spPr>
          <a:xfrm>
            <a:off x="539552" y="4325034"/>
            <a:ext cx="3170899" cy="400110"/>
          </a:xfrm>
          <a:prstGeom prst="rect">
            <a:avLst/>
          </a:prstGeom>
        </p:spPr>
        <p:txBody>
          <a:bodyPr wrap="square">
            <a:spAutoFit/>
          </a:bodyPr>
          <a:lstStyle/>
          <a:p>
            <a:r>
              <a:rPr lang="ja-JP" altLang="en-US" sz="2000" dirty="0" smtClean="0">
                <a:latin typeface="Meiryo UI" panose="020B0604030504040204" pitchFamily="50" charset="-128"/>
                <a:ea typeface="Meiryo UI" panose="020B0604030504040204" pitchFamily="50" charset="-128"/>
              </a:rPr>
              <a:t>Ｂ男</a:t>
            </a:r>
            <a:r>
              <a:rPr lang="ja-JP" altLang="en-US" sz="2000" dirty="0">
                <a:latin typeface="Meiryo UI" panose="020B0604030504040204" pitchFamily="50" charset="-128"/>
                <a:ea typeface="Meiryo UI" panose="020B0604030504040204" pitchFamily="50" charset="-128"/>
              </a:rPr>
              <a:t>のことが気になる。</a:t>
            </a:r>
          </a:p>
        </p:txBody>
      </p:sp>
      <p:sp>
        <p:nvSpPr>
          <p:cNvPr id="76" name="正方形/長方形 75"/>
          <p:cNvSpPr/>
          <p:nvPr/>
        </p:nvSpPr>
        <p:spPr>
          <a:xfrm>
            <a:off x="467544" y="4869160"/>
            <a:ext cx="3202474"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コミュニケーションスキルが低い。</a:t>
            </a:r>
          </a:p>
        </p:txBody>
      </p:sp>
      <p:pic>
        <p:nvPicPr>
          <p:cNvPr id="22"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39716" y="707224"/>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51283" y="1667811"/>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77801" y="1667811"/>
            <a:ext cx="1118335" cy="63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468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1000" fill="hold"/>
                                        <p:tgtEl>
                                          <p:spTgt spid="65"/>
                                        </p:tgtEl>
                                        <p:attrNameLst>
                                          <p:attrName>ppt_w</p:attrName>
                                        </p:attrNameLst>
                                      </p:cBhvr>
                                      <p:tavLst>
                                        <p:tav tm="0">
                                          <p:val>
                                            <p:fltVal val="0"/>
                                          </p:val>
                                        </p:tav>
                                        <p:tav tm="100000">
                                          <p:val>
                                            <p:strVal val="#ppt_w"/>
                                          </p:val>
                                        </p:tav>
                                      </p:tavLst>
                                    </p:anim>
                                    <p:anim calcmode="lin" valueType="num">
                                      <p:cBhvr>
                                        <p:cTn id="8" dur="1000" fill="hold"/>
                                        <p:tgtEl>
                                          <p:spTgt spid="65"/>
                                        </p:tgtEl>
                                        <p:attrNameLst>
                                          <p:attrName>ppt_h</p:attrName>
                                        </p:attrNameLst>
                                      </p:cBhvr>
                                      <p:tavLst>
                                        <p:tav tm="0">
                                          <p:val>
                                            <p:fltVal val="0"/>
                                          </p:val>
                                        </p:tav>
                                        <p:tav tm="100000">
                                          <p:val>
                                            <p:strVal val="#ppt_h"/>
                                          </p:val>
                                        </p:tav>
                                      </p:tavLst>
                                    </p:anim>
                                    <p:anim calcmode="lin" valueType="num">
                                      <p:cBhvr>
                                        <p:cTn id="9" dur="1000" fill="hold"/>
                                        <p:tgtEl>
                                          <p:spTgt spid="65"/>
                                        </p:tgtEl>
                                        <p:attrNameLst>
                                          <p:attrName>style.rotation</p:attrName>
                                        </p:attrNameLst>
                                      </p:cBhvr>
                                      <p:tavLst>
                                        <p:tav tm="0">
                                          <p:val>
                                            <p:fltVal val="90"/>
                                          </p:val>
                                        </p:tav>
                                        <p:tav tm="100000">
                                          <p:val>
                                            <p:fltVal val="0"/>
                                          </p:val>
                                        </p:tav>
                                      </p:tavLst>
                                    </p:anim>
                                    <p:animEffect transition="in" filter="fade">
                                      <p:cBhvr>
                                        <p:cTn id="10" dur="1000"/>
                                        <p:tgtEl>
                                          <p:spTgt spid="6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1000"/>
                                        <p:tgtEl>
                                          <p:spTgt spid="66"/>
                                        </p:tgtEl>
                                      </p:cBhvr>
                                    </p:animEffect>
                                    <p:anim calcmode="lin" valueType="num">
                                      <p:cBhvr>
                                        <p:cTn id="21" dur="1000" fill="hold"/>
                                        <p:tgtEl>
                                          <p:spTgt spid="66"/>
                                        </p:tgtEl>
                                        <p:attrNameLst>
                                          <p:attrName>ppt_x</p:attrName>
                                        </p:attrNameLst>
                                      </p:cBhvr>
                                      <p:tavLst>
                                        <p:tav tm="0">
                                          <p:val>
                                            <p:strVal val="#ppt_x"/>
                                          </p:val>
                                        </p:tav>
                                        <p:tav tm="100000">
                                          <p:val>
                                            <p:strVal val="#ppt_x"/>
                                          </p:val>
                                        </p:tav>
                                      </p:tavLst>
                                    </p:anim>
                                    <p:anim calcmode="lin" valueType="num">
                                      <p:cBhvr>
                                        <p:cTn id="22" dur="1000" fill="hold"/>
                                        <p:tgtEl>
                                          <p:spTgt spid="6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anim calcmode="lin" valueType="num">
                                      <p:cBhvr>
                                        <p:cTn id="26" dur="1000" fill="hold"/>
                                        <p:tgtEl>
                                          <p:spTgt spid="68"/>
                                        </p:tgtEl>
                                        <p:attrNameLst>
                                          <p:attrName>ppt_x</p:attrName>
                                        </p:attrNameLst>
                                      </p:cBhvr>
                                      <p:tavLst>
                                        <p:tav tm="0">
                                          <p:val>
                                            <p:strVal val="#ppt_x"/>
                                          </p:val>
                                        </p:tav>
                                        <p:tav tm="100000">
                                          <p:val>
                                            <p:strVal val="#ppt_x"/>
                                          </p:val>
                                        </p:tav>
                                      </p:tavLst>
                                    </p:anim>
                                    <p:anim calcmode="lin" valueType="num">
                                      <p:cBhvr>
                                        <p:cTn id="27" dur="1000" fill="hold"/>
                                        <p:tgtEl>
                                          <p:spTgt spid="6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anim calcmode="lin" valueType="num">
                                      <p:cBhvr>
                                        <p:cTn id="36" dur="1000" fill="hold"/>
                                        <p:tgtEl>
                                          <p:spTgt spid="67"/>
                                        </p:tgtEl>
                                        <p:attrNameLst>
                                          <p:attrName>ppt_x</p:attrName>
                                        </p:attrNameLst>
                                      </p:cBhvr>
                                      <p:tavLst>
                                        <p:tav tm="0">
                                          <p:val>
                                            <p:strVal val="#ppt_x"/>
                                          </p:val>
                                        </p:tav>
                                        <p:tav tm="100000">
                                          <p:val>
                                            <p:strVal val="#ppt_x"/>
                                          </p:val>
                                        </p:tav>
                                      </p:tavLst>
                                    </p:anim>
                                    <p:anim calcmode="lin" valueType="num">
                                      <p:cBhvr>
                                        <p:cTn id="37"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 grpId="0" animBg="1"/>
      <p:bldP spid="66" grpId="0" animBg="1"/>
      <p:bldP spid="67" grpId="0" animBg="1"/>
      <p:bldP spid="68" grpId="0" animBg="1"/>
      <p:bldP spid="6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761654"/>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286558"/>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1828" y="3277716"/>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的確なアセスメントのために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268874"/>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295400"/>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178473"/>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322291"/>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23190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339379"/>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19904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307879"/>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21245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1475656" y="5287522"/>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en-US" altLang="ja-JP" sz="2400" dirty="0" smtClean="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児童生徒理解を進める上で心がける</a:t>
            </a:r>
            <a:r>
              <a:rPr lang="ja-JP" altLang="en-US" sz="2400" dirty="0">
                <a:solidFill>
                  <a:schemeClr val="bg1"/>
                </a:solidFill>
                <a:latin typeface="メイリオ" panose="020B0604030504040204" pitchFamily="50" charset="-128"/>
                <a:ea typeface="メイリオ" panose="020B0604030504040204" pitchFamily="50" charset="-128"/>
              </a:rPr>
              <a:t>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353791"/>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
        <p:nvSpPr>
          <p:cNvPr id="4" name="円/楕円 3"/>
          <p:cNvSpPr/>
          <p:nvPr/>
        </p:nvSpPr>
        <p:spPr>
          <a:xfrm>
            <a:off x="802481" y="522243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351671"/>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14010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50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10" presetClass="exit" presetSubtype="0" fill="hold" grpId="0" nodeType="withEffect">
                                  <p:stCondLst>
                                    <p:cond delay="50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grpId="0" nodeType="withEffect">
                                  <p:stCondLst>
                                    <p:cond delay="50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xit" presetSubtype="0" fill="hold" grpId="0" nodeType="withEffect">
                                  <p:stCondLst>
                                    <p:cond delay="500"/>
                                  </p:stCondLst>
                                  <p:childTnLst>
                                    <p:animEffect transition="out" filter="fade">
                                      <p:cBhvr>
                                        <p:cTn id="21" dur="500"/>
                                        <p:tgtEl>
                                          <p:spTgt spid="21511"/>
                                        </p:tgtEl>
                                      </p:cBhvr>
                                    </p:animEffect>
                                    <p:set>
                                      <p:cBhvr>
                                        <p:cTn id="22" dur="1" fill="hold">
                                          <p:stCondLst>
                                            <p:cond delay="499"/>
                                          </p:stCondLst>
                                        </p:cTn>
                                        <p:tgtEl>
                                          <p:spTgt spid="21511"/>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21508"/>
                                        </p:tgtEl>
                                      </p:cBhvr>
                                    </p:animEffect>
                                    <p:set>
                                      <p:cBhvr>
                                        <p:cTn id="28" dur="1" fill="hold">
                                          <p:stCondLst>
                                            <p:cond delay="499"/>
                                          </p:stCondLst>
                                        </p:cTn>
                                        <p:tgtEl>
                                          <p:spTgt spid="21508"/>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2086"/>
                                        </p:tgtEl>
                                      </p:cBhvr>
                                    </p:animEffect>
                                    <p:set>
                                      <p:cBhvr>
                                        <p:cTn id="37" dur="1" fill="hold">
                                          <p:stCondLst>
                                            <p:cond delay="499"/>
                                          </p:stCondLst>
                                        </p:cTn>
                                        <p:tgtEl>
                                          <p:spTgt spid="2086"/>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1512"/>
                                        </p:tgtEl>
                                      </p:cBhvr>
                                    </p:animEffect>
                                    <p:set>
                                      <p:cBhvr>
                                        <p:cTn id="43" dur="1" fill="hold">
                                          <p:stCondLst>
                                            <p:cond delay="499"/>
                                          </p:stCondLst>
                                        </p:cTn>
                                        <p:tgtEl>
                                          <p:spTgt spid="215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20" grpId="0" animBg="1"/>
      <p:bldP spid="2" grpId="0" animBg="1"/>
      <p:bldP spid="12" grpId="0" animBg="1"/>
      <p:bldP spid="21511" grpId="0"/>
      <p:bldP spid="15" grpId="0" animBg="1"/>
      <p:bldP spid="21508" grpId="0"/>
      <p:bldP spid="14" grpId="0" animBg="1"/>
      <p:bldP spid="22" grpId="0" animBg="1"/>
      <p:bldP spid="2086" grpId="0"/>
      <p:bldP spid="4" grpId="0" animBg="1"/>
      <p:bldP spid="215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1271" y="557691"/>
            <a:ext cx="9302431" cy="6300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165100" y="44624"/>
            <a:ext cx="3635896" cy="288032"/>
          </a:xfrm>
          <a:solidFill>
            <a:srgbClr val="002060"/>
          </a:solidFill>
        </p:spPr>
        <p:txBody>
          <a:bodyPr vert="horz" lIns="91440" tIns="144000" rIns="91440" bIns="45720" rtlCol="0" anchor="ctr">
            <a:noAutofit/>
          </a:bodyPr>
          <a:lstStyle/>
          <a:p>
            <a:r>
              <a:rPr lang="ja-JP" altLang="en-US" sz="2400" dirty="0">
                <a:solidFill>
                  <a:schemeClr val="bg1"/>
                </a:solidFill>
                <a:latin typeface="メイリオ" panose="020B0604030504040204" pitchFamily="50" charset="-128"/>
                <a:ea typeface="メイリオ" panose="020B0604030504040204" pitchFamily="50" charset="-128"/>
              </a:rPr>
              <a:t>Ａ男の情報</a:t>
            </a:r>
          </a:p>
        </p:txBody>
      </p:sp>
      <p:sp>
        <p:nvSpPr>
          <p:cNvPr id="9" name="正方形/長方形 8"/>
          <p:cNvSpPr/>
          <p:nvPr/>
        </p:nvSpPr>
        <p:spPr>
          <a:xfrm>
            <a:off x="0" y="9525"/>
            <a:ext cx="9144000" cy="47667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r>
              <a:rPr lang="ja-JP" altLang="en-US" sz="1700" b="1" dirty="0">
                <a:solidFill>
                  <a:schemeClr val="tx1"/>
                </a:solidFill>
                <a:latin typeface="メイリオ" panose="020B0604030504040204" pitchFamily="50" charset="-128"/>
                <a:ea typeface="メイリオ" panose="020B0604030504040204" pitchFamily="50" charset="-128"/>
              </a:rPr>
              <a:t>Ａ男が暴力行為を繰り返す背景や</a:t>
            </a:r>
            <a:r>
              <a:rPr lang="ja-JP" altLang="en-US" sz="1700" b="1" dirty="0" smtClean="0">
                <a:solidFill>
                  <a:schemeClr val="tx1"/>
                </a:solidFill>
                <a:latin typeface="メイリオ" panose="020B0604030504040204" pitchFamily="50" charset="-128"/>
                <a:ea typeface="メイリオ" panose="020B0604030504040204" pitchFamily="50" charset="-128"/>
              </a:rPr>
              <a:t>要因として、影響が大きいと思う順に番号を付けましょう</a:t>
            </a:r>
            <a:r>
              <a:rPr kumimoji="1" lang="ja-JP" altLang="en-US" sz="1700" b="1" dirty="0" smtClean="0">
                <a:solidFill>
                  <a:schemeClr val="tx1"/>
                </a:solidFill>
                <a:latin typeface="メイリオ" panose="020B0604030504040204" pitchFamily="50" charset="-128"/>
                <a:ea typeface="メイリオ" panose="020B0604030504040204" pitchFamily="50" charset="-128"/>
              </a:rPr>
              <a:t>。</a:t>
            </a:r>
            <a:endParaRPr kumimoji="1" lang="ja-JP" altLang="en-US" sz="1700" b="1" dirty="0">
              <a:solidFill>
                <a:schemeClr val="tx1"/>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83516" y="2843490"/>
            <a:ext cx="307268"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nchor="b">
            <a:spAutoFit/>
          </a:bodyPr>
          <a:lstStyle/>
          <a:p>
            <a:pPr algn="ctr"/>
            <a:r>
              <a:rPr kumimoji="1" lang="ja-JP" altLang="en-US" sz="2800" b="1" dirty="0">
                <a:latin typeface="メイリオ" panose="020B0604030504040204" pitchFamily="50" charset="-128"/>
                <a:ea typeface="メイリオ" panose="020B0604030504040204" pitchFamily="50" charset="-128"/>
              </a:rPr>
              <a:t>１</a:t>
            </a:r>
          </a:p>
        </p:txBody>
      </p:sp>
      <p:sp>
        <p:nvSpPr>
          <p:cNvPr id="13" name="テキスト ボックス 12"/>
          <p:cNvSpPr txBox="1"/>
          <p:nvPr/>
        </p:nvSpPr>
        <p:spPr>
          <a:xfrm>
            <a:off x="783516" y="6067303"/>
            <a:ext cx="307268" cy="475655"/>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nchor="b">
            <a:spAutoFit/>
          </a:bodyPr>
          <a:lstStyle/>
          <a:p>
            <a:pPr algn="ctr"/>
            <a:r>
              <a:rPr kumimoji="1" lang="ja-JP" altLang="en-US" sz="2800" b="1" dirty="0">
                <a:latin typeface="メイリオ" panose="020B0604030504040204" pitchFamily="50" charset="-128"/>
                <a:ea typeface="メイリオ" panose="020B0604030504040204" pitchFamily="50" charset="-128"/>
              </a:rPr>
              <a:t>２</a:t>
            </a:r>
          </a:p>
        </p:txBody>
      </p:sp>
      <p:sp>
        <p:nvSpPr>
          <p:cNvPr id="14" name="テキスト ボックス 13"/>
          <p:cNvSpPr txBox="1"/>
          <p:nvPr/>
        </p:nvSpPr>
        <p:spPr>
          <a:xfrm>
            <a:off x="783516" y="1703039"/>
            <a:ext cx="307268"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nchor="b">
            <a:spAutoFit/>
          </a:bodyPr>
          <a:lstStyle/>
          <a:p>
            <a:pPr algn="ctr"/>
            <a:r>
              <a:rPr kumimoji="1" lang="ja-JP" altLang="en-US" sz="2800" b="1" dirty="0">
                <a:latin typeface="メイリオ" panose="020B0604030504040204" pitchFamily="50" charset="-128"/>
                <a:ea typeface="メイリオ" panose="020B0604030504040204" pitchFamily="50" charset="-128"/>
              </a:rPr>
              <a:t>４</a:t>
            </a:r>
          </a:p>
        </p:txBody>
      </p:sp>
      <p:sp>
        <p:nvSpPr>
          <p:cNvPr id="15" name="テキスト ボックス 14"/>
          <p:cNvSpPr txBox="1"/>
          <p:nvPr/>
        </p:nvSpPr>
        <p:spPr>
          <a:xfrm>
            <a:off x="783516" y="5023371"/>
            <a:ext cx="307268" cy="475655"/>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nchor="b">
            <a:spAutoFit/>
          </a:bodyPr>
          <a:lstStyle/>
          <a:p>
            <a:pPr algn="ctr"/>
            <a:r>
              <a:rPr kumimoji="1" lang="ja-JP" altLang="en-US" sz="2800" b="1" dirty="0">
                <a:latin typeface="メイリオ" panose="020B0604030504040204" pitchFamily="50" charset="-128"/>
                <a:ea typeface="メイリオ" panose="020B0604030504040204" pitchFamily="50" charset="-128"/>
              </a:rPr>
              <a:t>３</a:t>
            </a:r>
          </a:p>
        </p:txBody>
      </p:sp>
      <p:sp>
        <p:nvSpPr>
          <p:cNvPr id="16" name="テキスト ボックス 15"/>
          <p:cNvSpPr txBox="1"/>
          <p:nvPr/>
        </p:nvSpPr>
        <p:spPr>
          <a:xfrm>
            <a:off x="783516" y="3989021"/>
            <a:ext cx="307268"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nchor="b">
            <a:spAutoFit/>
          </a:bodyPr>
          <a:lstStyle/>
          <a:p>
            <a:pPr algn="ctr"/>
            <a:r>
              <a:rPr kumimoji="1" lang="ja-JP" altLang="en-US" sz="2800" b="1" dirty="0">
                <a:latin typeface="メイリオ" panose="020B0604030504040204" pitchFamily="50" charset="-128"/>
                <a:ea typeface="メイリオ" panose="020B0604030504040204" pitchFamily="50" charset="-128"/>
              </a:rPr>
              <a:t>５</a:t>
            </a:r>
          </a:p>
        </p:txBody>
      </p:sp>
      <p:cxnSp>
        <p:nvCxnSpPr>
          <p:cNvPr id="20" name="直線コネクタ 19"/>
          <p:cNvCxnSpPr/>
          <p:nvPr/>
        </p:nvCxnSpPr>
        <p:spPr>
          <a:xfrm flipH="1">
            <a:off x="323528" y="2496911"/>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flipH="1">
            <a:off x="323528" y="5714315"/>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323528" y="4651049"/>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323528" y="3566046"/>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a:off x="323528" y="1441133"/>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323528" y="6795794"/>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 name="グループ化 16"/>
          <p:cNvGrpSpPr/>
          <p:nvPr/>
        </p:nvGrpSpPr>
        <p:grpSpPr>
          <a:xfrm>
            <a:off x="1766175" y="2636912"/>
            <a:ext cx="6726190" cy="2353518"/>
            <a:chOff x="1766175" y="2815941"/>
            <a:chExt cx="6726190" cy="2353518"/>
          </a:xfrm>
        </p:grpSpPr>
        <p:sp>
          <p:nvSpPr>
            <p:cNvPr id="18" name="円形吹き出し 17"/>
            <p:cNvSpPr/>
            <p:nvPr/>
          </p:nvSpPr>
          <p:spPr>
            <a:xfrm>
              <a:off x="1766175" y="2815941"/>
              <a:ext cx="4441891" cy="2285199"/>
            </a:xfrm>
            <a:prstGeom prst="wedgeEllipseCallout">
              <a:avLst>
                <a:gd name="adj1" fmla="val 67948"/>
                <a:gd name="adj2" fmla="val 27660"/>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121896" y="3260665"/>
              <a:ext cx="3960440" cy="1477328"/>
            </a:xfrm>
            <a:prstGeom prst="rect">
              <a:avLst/>
            </a:prstGeom>
          </p:spPr>
          <p:txBody>
            <a:bodyPr wrap="square">
              <a:spAutoFit/>
            </a:bodyPr>
            <a:lstStyle/>
            <a:p>
              <a:pPr>
                <a:lnSpc>
                  <a:spcPts val="3600"/>
                </a:lnSpc>
              </a:pPr>
              <a:r>
                <a:rPr lang="ja-JP" altLang="en-US" sz="2800" dirty="0" smtClean="0">
                  <a:latin typeface="メイリオ" panose="020B0604030504040204" pitchFamily="50" charset="-128"/>
                  <a:ea typeface="メイリオ" panose="020B0604030504040204" pitchFamily="50" charset="-128"/>
                </a:rPr>
                <a:t>Ａ男が暴力行為を繰り返す背景や要因として、影響が大きい順だよ！</a:t>
              </a:r>
              <a:endParaRPr lang="en-US" altLang="ja-JP" sz="2800" dirty="0">
                <a:latin typeface="メイリオ" panose="020B0604030504040204" pitchFamily="50" charset="-128"/>
                <a:ea typeface="メイリオ" panose="020B0604030504040204" pitchFamily="50" charset="-128"/>
              </a:endParaRPr>
            </a:p>
          </p:txBody>
        </p:sp>
        <p:pic>
          <p:nvPicPr>
            <p:cNvPr id="26" name="Picture 5"/>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6908191" y="3158528"/>
              <a:ext cx="1584174" cy="201093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4428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par>
                                <p:cTn id="8" presetID="22" presetClass="entr" presetSubtype="8"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1000"/>
                                        <p:tgtEl>
                                          <p:spTgt spid="22"/>
                                        </p:tgtEl>
                                      </p:cBhvr>
                                    </p:animEffect>
                                  </p:childTnLst>
                                </p:cTn>
                              </p:par>
                              <p:par>
                                <p:cTn id="11" presetID="22" presetClass="entr" presetSubtype="8"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1000"/>
                                        <p:tgtEl>
                                          <p:spTgt spid="23"/>
                                        </p:tgtEl>
                                      </p:cBhvr>
                                    </p:animEffect>
                                  </p:childTnLst>
                                </p:cTn>
                              </p:par>
                              <p:par>
                                <p:cTn id="14" presetID="22" presetClass="entr" presetSubtype="8"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1000"/>
                                        <p:tgtEl>
                                          <p:spTgt spid="20"/>
                                        </p:tgtEl>
                                      </p:cBhvr>
                                    </p:animEffect>
                                  </p:childTnLst>
                                </p:cTn>
                              </p:par>
                              <p:par>
                                <p:cTn id="17" presetID="22" presetClass="entr" presetSubtype="8"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par>
                                <p:cTn id="20" presetID="22" presetClass="entr" presetSubtype="8"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10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2500"/>
                            </p:stCondLst>
                            <p:childTnLst>
                              <p:par>
                                <p:cTn id="45" presetID="10" presetClass="entr" presetSubtype="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4430" y="78964"/>
            <a:ext cx="9038713" cy="6779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角丸四角形 13"/>
          <p:cNvSpPr/>
          <p:nvPr/>
        </p:nvSpPr>
        <p:spPr>
          <a:xfrm>
            <a:off x="2741356" y="1691864"/>
            <a:ext cx="4062891" cy="5040560"/>
          </a:xfrm>
          <a:prstGeom prst="roundRect">
            <a:avLst>
              <a:gd name="adj" fmla="val 6364"/>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テキスト ボックス 1"/>
          <p:cNvSpPr txBox="1"/>
          <p:nvPr/>
        </p:nvSpPr>
        <p:spPr>
          <a:xfrm>
            <a:off x="2905440" y="1793464"/>
            <a:ext cx="4186839" cy="4955203"/>
          </a:xfrm>
          <a:prstGeom prst="rect">
            <a:avLst/>
          </a:prstGeom>
          <a:noFill/>
        </p:spPr>
        <p:txBody>
          <a:bodyPr wrap="square" rtlCol="0">
            <a:spAutoFit/>
          </a:bodyPr>
          <a:lstStyle/>
          <a:p>
            <a:pPr marL="742950" indent="-742950">
              <a:buAutoNum type="arabicDbPlain" startAt="3"/>
            </a:pPr>
            <a:r>
              <a:rPr kumimoji="1" lang="ja-JP" altLang="en-US" sz="4400" b="1" dirty="0" smtClean="0">
                <a:latin typeface="HG丸ｺﾞｼｯｸM-PRO" panose="020F0600000000000000" pitchFamily="50" charset="-128"/>
                <a:ea typeface="HG丸ｺﾞｼｯｸM-PRO" panose="020F0600000000000000" pitchFamily="50" charset="-128"/>
              </a:rPr>
              <a:t>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２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４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３</a:t>
            </a:r>
            <a:endParaRPr kumimoji="1" lang="en-US" altLang="ja-JP" sz="4400" b="1" dirty="0" smtClean="0">
              <a:latin typeface="HG丸ｺﾞｼｯｸM-PRO" panose="020F0600000000000000" pitchFamily="50" charset="-128"/>
              <a:ea typeface="HG丸ｺﾞｼｯｸM-PRO" panose="020F0600000000000000" pitchFamily="50" charset="-128"/>
            </a:endParaRPr>
          </a:p>
          <a:p>
            <a:endParaRPr kumimoji="1" lang="en-US" altLang="ja-JP" sz="2200" b="1" dirty="0" smtClean="0">
              <a:latin typeface="HG丸ｺﾞｼｯｸM-PRO" panose="020F0600000000000000" pitchFamily="50" charset="-128"/>
              <a:ea typeface="HG丸ｺﾞｼｯｸM-PRO" panose="020F0600000000000000" pitchFamily="50" charset="-128"/>
            </a:endParaRPr>
          </a:p>
          <a:p>
            <a:r>
              <a:rPr lang="ja-JP" altLang="en-US" sz="4400" b="1" dirty="0" smtClean="0">
                <a:latin typeface="HG丸ｺﾞｼｯｸM-PRO" panose="020F0600000000000000" pitchFamily="50" charset="-128"/>
                <a:ea typeface="HG丸ｺﾞｼｯｸM-PRO" panose="020F0600000000000000" pitchFamily="50" charset="-128"/>
              </a:rPr>
              <a:t>２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１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４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２</a:t>
            </a:r>
            <a:endParaRPr lang="en-US" altLang="ja-JP" sz="4400" b="1" dirty="0" smtClean="0">
              <a:latin typeface="HG丸ｺﾞｼｯｸM-PRO" panose="020F0600000000000000" pitchFamily="50" charset="-128"/>
              <a:ea typeface="HG丸ｺﾞｼｯｸM-PRO" panose="020F0600000000000000" pitchFamily="50" charset="-128"/>
            </a:endParaRPr>
          </a:p>
          <a:p>
            <a:endParaRPr lang="en-US" altLang="ja-JP" sz="2400" b="1" dirty="0" smtClean="0">
              <a:latin typeface="HG丸ｺﾞｼｯｸM-PRO" panose="020F0600000000000000" pitchFamily="50" charset="-128"/>
              <a:ea typeface="HG丸ｺﾞｼｯｸM-PRO" panose="020F0600000000000000" pitchFamily="50" charset="-128"/>
            </a:endParaRPr>
          </a:p>
          <a:p>
            <a:pPr marL="742950" indent="-742950">
              <a:buAutoNum type="arabicDbPlain"/>
            </a:pPr>
            <a:r>
              <a:rPr kumimoji="1" lang="ja-JP" altLang="en-US" sz="4400" b="1" dirty="0" smtClean="0">
                <a:latin typeface="HG丸ｺﾞｼｯｸM-PRO" panose="020F0600000000000000" pitchFamily="50" charset="-128"/>
                <a:ea typeface="HG丸ｺﾞｼｯｸM-PRO" panose="020F0600000000000000" pitchFamily="50" charset="-128"/>
              </a:rPr>
              <a:t>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５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３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１</a:t>
            </a:r>
            <a:endParaRPr kumimoji="1" lang="en-US" altLang="ja-JP" sz="4400" b="1" dirty="0" smtClean="0">
              <a:latin typeface="HG丸ｺﾞｼｯｸM-PRO" panose="020F0600000000000000" pitchFamily="50" charset="-128"/>
              <a:ea typeface="HG丸ｺﾞｼｯｸM-PRO" panose="020F0600000000000000" pitchFamily="50" charset="-128"/>
            </a:endParaRPr>
          </a:p>
          <a:p>
            <a:endParaRPr kumimoji="1" lang="en-US" altLang="ja-JP" b="1" dirty="0" smtClean="0">
              <a:latin typeface="HG丸ｺﾞｼｯｸM-PRO" panose="020F0600000000000000" pitchFamily="50" charset="-128"/>
              <a:ea typeface="HG丸ｺﾞｼｯｸM-PRO" panose="020F0600000000000000" pitchFamily="50" charset="-128"/>
            </a:endParaRPr>
          </a:p>
          <a:p>
            <a:pPr marL="742950" indent="-742950">
              <a:buAutoNum type="arabicDbPlain" startAt="5"/>
            </a:pPr>
            <a:r>
              <a:rPr lang="ja-JP" altLang="en-US" sz="4400" b="1" dirty="0" smtClean="0">
                <a:latin typeface="HG丸ｺﾞｼｯｸM-PRO" panose="020F0600000000000000" pitchFamily="50" charset="-128"/>
                <a:ea typeface="HG丸ｺﾞｼｯｸM-PRO" panose="020F0600000000000000" pitchFamily="50" charset="-128"/>
              </a:rPr>
              <a:t>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４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１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５</a:t>
            </a:r>
            <a:endParaRPr lang="en-US" altLang="ja-JP" sz="4400" b="1" dirty="0" smtClean="0">
              <a:latin typeface="HG丸ｺﾞｼｯｸM-PRO" panose="020F0600000000000000" pitchFamily="50" charset="-128"/>
              <a:ea typeface="HG丸ｺﾞｼｯｸM-PRO" panose="020F0600000000000000" pitchFamily="50" charset="-128"/>
            </a:endParaRPr>
          </a:p>
          <a:p>
            <a:endParaRPr lang="en-US" altLang="ja-JP" sz="1600" b="1" dirty="0" smtClean="0">
              <a:latin typeface="HG丸ｺﾞｼｯｸM-PRO" panose="020F0600000000000000" pitchFamily="50" charset="-128"/>
              <a:ea typeface="HG丸ｺﾞｼｯｸM-PRO" panose="020F0600000000000000" pitchFamily="50" charset="-128"/>
            </a:endParaRPr>
          </a:p>
          <a:p>
            <a:r>
              <a:rPr lang="en-US" altLang="ja-JP" sz="800" b="1" dirty="0" smtClean="0">
                <a:latin typeface="HG丸ｺﾞｼｯｸM-PRO" panose="020F0600000000000000" pitchFamily="50" charset="-128"/>
                <a:ea typeface="HG丸ｺﾞｼｯｸM-PRO" panose="020F0600000000000000" pitchFamily="50" charset="-128"/>
              </a:rPr>
              <a:t> </a:t>
            </a:r>
          </a:p>
          <a:p>
            <a:r>
              <a:rPr kumimoji="1" lang="ja-JP" altLang="en-US" sz="4400" b="1" dirty="0" smtClean="0">
                <a:latin typeface="HG丸ｺﾞｼｯｸM-PRO" panose="020F0600000000000000" pitchFamily="50" charset="-128"/>
                <a:ea typeface="HG丸ｺﾞｼｯｸM-PRO" panose="020F0600000000000000" pitchFamily="50" charset="-128"/>
              </a:rPr>
              <a:t>４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 ３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２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４</a:t>
            </a:r>
            <a:endParaRPr kumimoji="1" lang="ja-JP" altLang="en-US" sz="4400" b="1"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1412037" y="909567"/>
            <a:ext cx="908394" cy="707886"/>
          </a:xfrm>
          <a:prstGeom prst="rect">
            <a:avLst/>
          </a:prstGeom>
          <a:noFill/>
        </p:spPr>
        <p:txBody>
          <a:bodyPr wrap="square" rtlCol="0">
            <a:spAutoFit/>
          </a:bodyPr>
          <a:lstStyle/>
          <a:p>
            <a:pPr algn="ctr"/>
            <a:r>
              <a:rPr lang="ja-JP" altLang="en-US" sz="4000" dirty="0">
                <a:solidFill>
                  <a:srgbClr val="FF0000"/>
                </a:solidFill>
                <a:latin typeface="メイリオ" panose="020B0604030504040204" pitchFamily="50" charset="-128"/>
                <a:ea typeface="メイリオ" panose="020B0604030504040204" pitchFamily="50" charset="-128"/>
              </a:rPr>
              <a:t>例</a:t>
            </a:r>
            <a:endParaRPr kumimoji="1" lang="en-US" altLang="ja-JP" sz="4000" dirty="0" smtClean="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2978045" y="970753"/>
            <a:ext cx="3965310" cy="523220"/>
          </a:xfrm>
          <a:prstGeom prst="rect">
            <a:avLst/>
          </a:prstGeom>
          <a:noFill/>
        </p:spPr>
        <p:txBody>
          <a:bodyPr wrap="square" rtlCol="0">
            <a:spAutoFit/>
          </a:bodyPr>
          <a:lstStyle/>
          <a:p>
            <a:r>
              <a:rPr kumimoji="1" lang="ja-JP" altLang="en-US" sz="2800" b="1" dirty="0" smtClean="0">
                <a:latin typeface="メイリオ" panose="020B0604030504040204" pitchFamily="50" charset="-128"/>
                <a:ea typeface="メイリオ" panose="020B0604030504040204" pitchFamily="50" charset="-128"/>
              </a:rPr>
              <a:t>Ａ    </a:t>
            </a:r>
            <a:r>
              <a:rPr kumimoji="1" lang="ja-JP" altLang="en-US"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 Ｂ     </a:t>
            </a:r>
            <a:r>
              <a:rPr kumimoji="1" lang="ja-JP" altLang="en-US" sz="1600"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Ｃ    </a:t>
            </a:r>
            <a:r>
              <a:rPr kumimoji="1" lang="ja-JP" altLang="en-US"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 Ｄ</a:t>
            </a:r>
            <a:endParaRPr kumimoji="1" lang="ja-JP" altLang="en-US" sz="2800" b="1" dirty="0">
              <a:latin typeface="メイリオ" panose="020B0604030504040204" pitchFamily="50" charset="-128"/>
              <a:ea typeface="メイリオ" panose="020B0604030504040204" pitchFamily="50" charset="-128"/>
            </a:endParaRPr>
          </a:p>
        </p:txBody>
      </p:sp>
      <p:sp>
        <p:nvSpPr>
          <p:cNvPr id="5" name="角丸四角形吹き出し 4"/>
          <p:cNvSpPr/>
          <p:nvPr/>
        </p:nvSpPr>
        <p:spPr>
          <a:xfrm>
            <a:off x="5878958" y="1946246"/>
            <a:ext cx="2941514" cy="2376264"/>
          </a:xfrm>
          <a:prstGeom prst="wedgeRoundRectCallout">
            <a:avLst>
              <a:gd name="adj1" fmla="val -77154"/>
              <a:gd name="adj2" fmla="val 47468"/>
              <a:gd name="adj3" fmla="val 16667"/>
            </a:avLst>
          </a:prstGeom>
          <a:solidFill>
            <a:srgbClr val="FFFF00"/>
          </a:solidFill>
          <a:ln w="7620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nSpc>
                <a:spcPts val="3600"/>
              </a:lnSpc>
            </a:pPr>
            <a:r>
              <a:rPr lang="ja-JP" altLang="en-US" sz="2300" dirty="0" smtClean="0">
                <a:latin typeface="メイリオ" panose="020B0604030504040204" pitchFamily="50" charset="-128"/>
                <a:ea typeface="メイリオ" panose="020B0604030504040204" pitchFamily="50" charset="-128"/>
              </a:rPr>
              <a:t>なぜそう</a:t>
            </a:r>
            <a:r>
              <a:rPr lang="ja-JP" altLang="en-US" sz="2300" dirty="0">
                <a:latin typeface="メイリオ" panose="020B0604030504040204" pitchFamily="50" charset="-128"/>
                <a:ea typeface="メイリオ" panose="020B0604030504040204" pitchFamily="50" charset="-128"/>
              </a:rPr>
              <a:t>考えたのかを発表しながら、順番を記入</a:t>
            </a:r>
            <a:endParaRPr lang="en-US" altLang="ja-JP" sz="23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85988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フリーフォーム 20"/>
          <p:cNvSpPr/>
          <p:nvPr/>
        </p:nvSpPr>
        <p:spPr>
          <a:xfrm>
            <a:off x="591677" y="836712"/>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16"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sp>
        <p:nvSpPr>
          <p:cNvPr id="34" name="正方形/長方形 33"/>
          <p:cNvSpPr/>
          <p:nvPr/>
        </p:nvSpPr>
        <p:spPr>
          <a:xfrm>
            <a:off x="3492000" y="98780"/>
            <a:ext cx="2160000" cy="655747"/>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600" b="1" dirty="0" smtClean="0">
                <a:solidFill>
                  <a:schemeClr val="tx1"/>
                </a:solidFill>
                <a:latin typeface="Meiryo UI" panose="020B0604030504040204" pitchFamily="50" charset="-128"/>
                <a:ea typeface="Meiryo UI" panose="020B0604030504040204" pitchFamily="50" charset="-128"/>
              </a:rPr>
              <a:t>○</a:t>
            </a:r>
            <a:r>
              <a:rPr lang="ja-JP" altLang="en-US" sz="3600" b="1" dirty="0">
                <a:solidFill>
                  <a:schemeClr val="tx1"/>
                </a:solidFill>
                <a:latin typeface="Meiryo UI" panose="020B0604030504040204" pitchFamily="50" charset="-128"/>
                <a:ea typeface="Meiryo UI" panose="020B0604030504040204" pitchFamily="50" charset="-128"/>
              </a:rPr>
              <a:t>○</a:t>
            </a:r>
            <a:r>
              <a:rPr lang="ja-JP" altLang="en-US" sz="3600" b="1" dirty="0" smtClean="0">
                <a:solidFill>
                  <a:schemeClr val="tx1"/>
                </a:solidFill>
                <a:latin typeface="Meiryo UI" panose="020B0604030504040204" pitchFamily="50" charset="-128"/>
                <a:ea typeface="Meiryo UI" panose="020B0604030504040204" pitchFamily="50" charset="-128"/>
              </a:rPr>
              <a:t>先生</a:t>
            </a:r>
            <a:endParaRPr lang="ja-JP" altLang="en-US" sz="3600" b="1" dirty="0">
              <a:solidFill>
                <a:schemeClr val="tx1"/>
              </a:solidFill>
              <a:latin typeface="Meiryo UI" panose="020B0604030504040204" pitchFamily="50" charset="-128"/>
              <a:ea typeface="Meiryo UI" panose="020B0604030504040204" pitchFamily="50" charset="-128"/>
            </a:endParaRPr>
          </a:p>
        </p:txBody>
      </p:sp>
      <p:sp>
        <p:nvSpPr>
          <p:cNvPr id="26" name="タイトル 5"/>
          <p:cNvSpPr txBox="1">
            <a:spLocks/>
          </p:cNvSpPr>
          <p:nvPr/>
        </p:nvSpPr>
        <p:spPr>
          <a:xfrm>
            <a:off x="2915817" y="1753436"/>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Meiryo UI" panose="020B0604030504040204" pitchFamily="50" charset="-128"/>
                <a:ea typeface="Meiryo UI" panose="020B0604030504040204" pitchFamily="50" charset="-128"/>
              </a:rPr>
              <a:t>問題行動</a:t>
            </a:r>
            <a:endParaRPr kumimoji="0" lang="ja-JP" altLang="en-US" kern="0" dirty="0">
              <a:solidFill>
                <a:prstClr val="black"/>
              </a:solidFill>
              <a:latin typeface="Meiryo UI" panose="020B0604030504040204" pitchFamily="50" charset="-128"/>
              <a:ea typeface="Meiryo UI" panose="020B0604030504040204" pitchFamily="50" charset="-128"/>
            </a:endParaRPr>
          </a:p>
        </p:txBody>
      </p:sp>
      <p:sp>
        <p:nvSpPr>
          <p:cNvPr id="22" name="フリーフォーム 21"/>
          <p:cNvSpPr/>
          <p:nvPr/>
        </p:nvSpPr>
        <p:spPr>
          <a:xfrm>
            <a:off x="71438" y="2479792"/>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9" name="正方形/長方形 28"/>
          <p:cNvSpPr/>
          <p:nvPr/>
        </p:nvSpPr>
        <p:spPr>
          <a:xfrm>
            <a:off x="2280140"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学習</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30" name="正方形/長方形 29"/>
          <p:cNvSpPr/>
          <p:nvPr/>
        </p:nvSpPr>
        <p:spPr>
          <a:xfrm>
            <a:off x="3838361"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進路面</a:t>
            </a:r>
          </a:p>
        </p:txBody>
      </p:sp>
      <p:sp>
        <p:nvSpPr>
          <p:cNvPr id="32" name="正方形/長方形 31"/>
          <p:cNvSpPr/>
          <p:nvPr/>
        </p:nvSpPr>
        <p:spPr>
          <a:xfrm>
            <a:off x="6745727"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家庭</a:t>
            </a:r>
            <a:r>
              <a:rPr kumimoji="1" lang="ja-JP" altLang="en-US" sz="1600" b="1" dirty="0">
                <a:solidFill>
                  <a:schemeClr val="tx1"/>
                </a:solidFill>
                <a:latin typeface="Meiryo UI" panose="020B0604030504040204" pitchFamily="50" charset="-128"/>
                <a:ea typeface="Meiryo UI" panose="020B0604030504040204" pitchFamily="50" charset="-128"/>
              </a:rPr>
              <a:t>面</a:t>
            </a:r>
          </a:p>
        </p:txBody>
      </p:sp>
      <p:cxnSp>
        <p:nvCxnSpPr>
          <p:cNvPr id="23" name="直線コネクタ 22"/>
          <p:cNvCxnSpPr/>
          <p:nvPr/>
        </p:nvCxnSpPr>
        <p:spPr>
          <a:xfrm>
            <a:off x="3779292" y="2553476"/>
            <a:ext cx="61317"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5233857" y="2684792"/>
            <a:ext cx="39072"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666177" y="2693176"/>
            <a:ext cx="30999"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134180" y="2553476"/>
            <a:ext cx="72008"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正方形/長方形 71"/>
          <p:cNvSpPr/>
          <p:nvPr/>
        </p:nvSpPr>
        <p:spPr>
          <a:xfrm>
            <a:off x="-756592" y="3234254"/>
            <a:ext cx="10513168" cy="3795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4859" y="3212976"/>
            <a:ext cx="9186863" cy="362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正方形/長方形 17"/>
          <p:cNvSpPr/>
          <p:nvPr/>
        </p:nvSpPr>
        <p:spPr>
          <a:xfrm>
            <a:off x="743955"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生活</a:t>
            </a:r>
            <a:r>
              <a:rPr lang="ja-JP" altLang="en-US" sz="1600" b="1" dirty="0" smtClean="0">
                <a:solidFill>
                  <a:schemeClr val="tx1"/>
                </a:solidFill>
                <a:latin typeface="Meiryo UI" panose="020B0604030504040204" pitchFamily="50" charset="-128"/>
                <a:ea typeface="Meiryo UI" panose="020B0604030504040204" pitchFamily="50" charset="-128"/>
              </a:rPr>
              <a:t>・行動</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24" name="正方形/長方形 23"/>
          <p:cNvSpPr/>
          <p:nvPr/>
        </p:nvSpPr>
        <p:spPr>
          <a:xfrm>
            <a:off x="5289353"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tx1"/>
                </a:solidFill>
                <a:latin typeface="Meiryo UI" panose="020B0604030504040204" pitchFamily="50" charset="-128"/>
                <a:ea typeface="Meiryo UI" panose="020B0604030504040204" pitchFamily="50" charset="-128"/>
              </a:rPr>
              <a:t>心理・社会</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0154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1000"/>
                                        <p:tgtEl>
                                          <p:spTgt spid="72"/>
                                        </p:tgtEl>
                                      </p:cBhvr>
                                    </p:animEffect>
                                  </p:childTnLst>
                                </p:cTn>
                              </p:par>
                            </p:childTnLst>
                          </p:cTn>
                        </p:par>
                        <p:par>
                          <p:cTn id="16" fill="hold">
                            <p:stCondLst>
                              <p:cond delay="2500"/>
                            </p:stCondLst>
                            <p:childTnLst>
                              <p:par>
                                <p:cTn id="17" presetID="22" presetClass="entr" presetSubtype="1" fill="hold" nodeType="after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wipe(up)">
                                      <p:cBhvr>
                                        <p:cTn id="19"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4" grpId="0" animBg="1"/>
      <p:bldP spid="7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フリーフォーム 20"/>
          <p:cNvSpPr/>
          <p:nvPr/>
        </p:nvSpPr>
        <p:spPr>
          <a:xfrm>
            <a:off x="591677" y="836712"/>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34" name="正方形/長方形 33"/>
          <p:cNvSpPr/>
          <p:nvPr/>
        </p:nvSpPr>
        <p:spPr>
          <a:xfrm>
            <a:off x="3492000" y="98780"/>
            <a:ext cx="2160000" cy="655747"/>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600" b="1" dirty="0" smtClean="0">
                <a:solidFill>
                  <a:schemeClr val="tx1"/>
                </a:solidFill>
                <a:latin typeface="Meiryo UI" panose="020B0604030504040204" pitchFamily="50" charset="-128"/>
                <a:ea typeface="Meiryo UI" panose="020B0604030504040204" pitchFamily="50" charset="-128"/>
              </a:rPr>
              <a:t>△△先生</a:t>
            </a:r>
            <a:endParaRPr lang="ja-JP" altLang="en-US" sz="3600" b="1" dirty="0">
              <a:solidFill>
                <a:schemeClr val="tx1"/>
              </a:solidFill>
              <a:latin typeface="Meiryo UI" panose="020B0604030504040204" pitchFamily="50" charset="-128"/>
              <a:ea typeface="Meiryo UI" panose="020B0604030504040204" pitchFamily="50" charset="-128"/>
            </a:endParaRPr>
          </a:p>
        </p:txBody>
      </p:sp>
      <p:sp>
        <p:nvSpPr>
          <p:cNvPr id="26" name="タイトル 5"/>
          <p:cNvSpPr txBox="1">
            <a:spLocks/>
          </p:cNvSpPr>
          <p:nvPr/>
        </p:nvSpPr>
        <p:spPr>
          <a:xfrm>
            <a:off x="2915817" y="1753436"/>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Meiryo UI" panose="020B0604030504040204" pitchFamily="50" charset="-128"/>
                <a:ea typeface="Meiryo UI" panose="020B0604030504040204" pitchFamily="50" charset="-128"/>
              </a:rPr>
              <a:t>問題行動</a:t>
            </a:r>
            <a:endParaRPr kumimoji="0" lang="ja-JP" altLang="en-US" kern="0" dirty="0">
              <a:solidFill>
                <a:prstClr val="black"/>
              </a:solidFill>
              <a:latin typeface="Meiryo UI" panose="020B0604030504040204" pitchFamily="50" charset="-128"/>
              <a:ea typeface="Meiryo UI" panose="020B0604030504040204" pitchFamily="50" charset="-128"/>
            </a:endParaRPr>
          </a:p>
        </p:txBody>
      </p:sp>
      <p:sp>
        <p:nvSpPr>
          <p:cNvPr id="22" name="フリーフォーム 21"/>
          <p:cNvSpPr/>
          <p:nvPr/>
        </p:nvSpPr>
        <p:spPr>
          <a:xfrm>
            <a:off x="71438" y="2479792"/>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cxnSp>
        <p:nvCxnSpPr>
          <p:cNvPr id="23" name="直線コネクタ 22"/>
          <p:cNvCxnSpPr/>
          <p:nvPr/>
        </p:nvCxnSpPr>
        <p:spPr>
          <a:xfrm>
            <a:off x="3779292" y="2553476"/>
            <a:ext cx="61317"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5233857" y="2684792"/>
            <a:ext cx="39072"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666177" y="2693176"/>
            <a:ext cx="30999"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134180" y="2553476"/>
            <a:ext cx="72008"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正方形/長方形 71"/>
          <p:cNvSpPr/>
          <p:nvPr/>
        </p:nvSpPr>
        <p:spPr>
          <a:xfrm>
            <a:off x="-756592" y="3234254"/>
            <a:ext cx="10513168" cy="3795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2"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8232" y="3208124"/>
            <a:ext cx="9186863" cy="3615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正方形/長方形 16"/>
          <p:cNvSpPr/>
          <p:nvPr/>
        </p:nvSpPr>
        <p:spPr>
          <a:xfrm>
            <a:off x="2280140"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学習</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20" name="正方形/長方形 19"/>
          <p:cNvSpPr/>
          <p:nvPr/>
        </p:nvSpPr>
        <p:spPr>
          <a:xfrm>
            <a:off x="3838361"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進路面</a:t>
            </a:r>
          </a:p>
        </p:txBody>
      </p:sp>
      <p:sp>
        <p:nvSpPr>
          <p:cNvPr id="25" name="正方形/長方形 24"/>
          <p:cNvSpPr/>
          <p:nvPr/>
        </p:nvSpPr>
        <p:spPr>
          <a:xfrm>
            <a:off x="6745727"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家庭</a:t>
            </a:r>
            <a:r>
              <a:rPr kumimoji="1" lang="ja-JP" altLang="en-US" sz="1600" b="1" dirty="0">
                <a:solidFill>
                  <a:schemeClr val="tx1"/>
                </a:solidFill>
                <a:latin typeface="Meiryo UI" panose="020B0604030504040204" pitchFamily="50" charset="-128"/>
                <a:ea typeface="Meiryo UI" panose="020B0604030504040204" pitchFamily="50" charset="-128"/>
              </a:rPr>
              <a:t>面</a:t>
            </a:r>
          </a:p>
        </p:txBody>
      </p:sp>
      <p:sp>
        <p:nvSpPr>
          <p:cNvPr id="29" name="正方形/長方形 28"/>
          <p:cNvSpPr/>
          <p:nvPr/>
        </p:nvSpPr>
        <p:spPr>
          <a:xfrm>
            <a:off x="743955"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生活</a:t>
            </a:r>
            <a:r>
              <a:rPr lang="ja-JP" altLang="en-US" sz="1600" b="1" dirty="0" smtClean="0">
                <a:solidFill>
                  <a:schemeClr val="tx1"/>
                </a:solidFill>
                <a:latin typeface="Meiryo UI" panose="020B0604030504040204" pitchFamily="50" charset="-128"/>
                <a:ea typeface="Meiryo UI" panose="020B0604030504040204" pitchFamily="50" charset="-128"/>
              </a:rPr>
              <a:t>・行動</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31" name="正方形/長方形 30"/>
          <p:cNvSpPr/>
          <p:nvPr/>
        </p:nvSpPr>
        <p:spPr>
          <a:xfrm>
            <a:off x="5289353"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tx1"/>
                </a:solidFill>
                <a:latin typeface="Meiryo UI" panose="020B0604030504040204" pitchFamily="50" charset="-128"/>
                <a:ea typeface="Meiryo UI" panose="020B0604030504040204" pitchFamily="50" charset="-128"/>
              </a:rPr>
              <a:t>心理・社会</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9351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1000"/>
                                        <p:tgtEl>
                                          <p:spTgt spid="72"/>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wipe(up)">
                                      <p:cBhvr>
                                        <p:cTn id="15"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3491880" y="98778"/>
            <a:ext cx="2160240" cy="655747"/>
          </a:xfrm>
          <a:prstGeom prst="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600" b="1" dirty="0" smtClean="0">
                <a:solidFill>
                  <a:schemeClr val="tx1"/>
                </a:solidFill>
                <a:latin typeface="Meiryo UI" panose="020B0604030504040204" pitchFamily="50" charset="-128"/>
                <a:ea typeface="Meiryo UI" panose="020B0604030504040204" pitchFamily="50" charset="-128"/>
              </a:rPr>
              <a:t>□</a:t>
            </a:r>
            <a:r>
              <a:rPr lang="ja-JP" altLang="en-US" sz="3600" b="1" dirty="0">
                <a:solidFill>
                  <a:schemeClr val="tx1"/>
                </a:solidFill>
                <a:latin typeface="Meiryo UI" panose="020B0604030504040204" pitchFamily="50" charset="-128"/>
                <a:ea typeface="Meiryo UI" panose="020B0604030504040204" pitchFamily="50" charset="-128"/>
              </a:rPr>
              <a:t>□</a:t>
            </a:r>
            <a:r>
              <a:rPr lang="ja-JP" altLang="en-US" sz="3600" b="1" dirty="0" smtClean="0">
                <a:solidFill>
                  <a:schemeClr val="tx1"/>
                </a:solidFill>
                <a:latin typeface="Meiryo UI" panose="020B0604030504040204" pitchFamily="50" charset="-128"/>
                <a:ea typeface="Meiryo UI" panose="020B0604030504040204" pitchFamily="50" charset="-128"/>
              </a:rPr>
              <a:t>先生</a:t>
            </a:r>
            <a:endParaRPr lang="ja-JP" altLang="en-US" sz="3600" b="1" dirty="0">
              <a:solidFill>
                <a:schemeClr val="tx1"/>
              </a:solidFill>
              <a:latin typeface="Meiryo UI" panose="020B0604030504040204" pitchFamily="50" charset="-128"/>
              <a:ea typeface="Meiryo UI" panose="020B0604030504040204" pitchFamily="50" charset="-128"/>
            </a:endParaRPr>
          </a:p>
        </p:txBody>
      </p:sp>
      <p:sp>
        <p:nvSpPr>
          <p:cNvPr id="21" name="フリーフォーム 20"/>
          <p:cNvSpPr/>
          <p:nvPr/>
        </p:nvSpPr>
        <p:spPr>
          <a:xfrm>
            <a:off x="591677" y="836712"/>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6" name="タイトル 5"/>
          <p:cNvSpPr txBox="1">
            <a:spLocks/>
          </p:cNvSpPr>
          <p:nvPr/>
        </p:nvSpPr>
        <p:spPr>
          <a:xfrm>
            <a:off x="2915817" y="1753436"/>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Meiryo UI" panose="020B0604030504040204" pitchFamily="50" charset="-128"/>
                <a:ea typeface="Meiryo UI" panose="020B0604030504040204" pitchFamily="50" charset="-128"/>
              </a:rPr>
              <a:t>問題行動</a:t>
            </a:r>
            <a:endParaRPr kumimoji="0" lang="ja-JP" altLang="en-US" kern="0" dirty="0">
              <a:solidFill>
                <a:prstClr val="black"/>
              </a:solidFill>
              <a:latin typeface="Meiryo UI" panose="020B0604030504040204" pitchFamily="50" charset="-128"/>
              <a:ea typeface="Meiryo UI" panose="020B0604030504040204" pitchFamily="50" charset="-128"/>
            </a:endParaRPr>
          </a:p>
        </p:txBody>
      </p:sp>
      <p:sp>
        <p:nvSpPr>
          <p:cNvPr id="22" name="フリーフォーム 21"/>
          <p:cNvSpPr/>
          <p:nvPr/>
        </p:nvSpPr>
        <p:spPr>
          <a:xfrm>
            <a:off x="71438" y="2479792"/>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cxnSp>
        <p:nvCxnSpPr>
          <p:cNvPr id="23" name="直線コネクタ 22"/>
          <p:cNvCxnSpPr/>
          <p:nvPr/>
        </p:nvCxnSpPr>
        <p:spPr>
          <a:xfrm>
            <a:off x="3779292" y="2553476"/>
            <a:ext cx="61317"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5233857" y="2684792"/>
            <a:ext cx="39072"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666177" y="2693176"/>
            <a:ext cx="30999"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134180" y="2553476"/>
            <a:ext cx="72008"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756592" y="3234254"/>
            <a:ext cx="10513168" cy="3795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8" name="Picture 6"/>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5783" y="3208124"/>
            <a:ext cx="9186863" cy="3677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正方形/長方形 16"/>
          <p:cNvSpPr/>
          <p:nvPr/>
        </p:nvSpPr>
        <p:spPr>
          <a:xfrm>
            <a:off x="2280140"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学習</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29" name="正方形/長方形 28"/>
          <p:cNvSpPr/>
          <p:nvPr/>
        </p:nvSpPr>
        <p:spPr>
          <a:xfrm>
            <a:off x="3838361"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進路面</a:t>
            </a:r>
          </a:p>
        </p:txBody>
      </p:sp>
      <p:sp>
        <p:nvSpPr>
          <p:cNvPr id="30" name="正方形/長方形 29"/>
          <p:cNvSpPr/>
          <p:nvPr/>
        </p:nvSpPr>
        <p:spPr>
          <a:xfrm>
            <a:off x="6745727"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家庭</a:t>
            </a:r>
            <a:r>
              <a:rPr kumimoji="1" lang="ja-JP" altLang="en-US" sz="1600" b="1" dirty="0">
                <a:solidFill>
                  <a:schemeClr val="tx1"/>
                </a:solidFill>
                <a:latin typeface="Meiryo UI" panose="020B0604030504040204" pitchFamily="50" charset="-128"/>
                <a:ea typeface="Meiryo UI" panose="020B0604030504040204" pitchFamily="50" charset="-128"/>
              </a:rPr>
              <a:t>面</a:t>
            </a:r>
          </a:p>
        </p:txBody>
      </p:sp>
      <p:sp>
        <p:nvSpPr>
          <p:cNvPr id="31" name="正方形/長方形 30"/>
          <p:cNvSpPr/>
          <p:nvPr/>
        </p:nvSpPr>
        <p:spPr>
          <a:xfrm>
            <a:off x="743955"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生活</a:t>
            </a:r>
            <a:r>
              <a:rPr lang="ja-JP" altLang="en-US" sz="1600" b="1" dirty="0" smtClean="0">
                <a:solidFill>
                  <a:schemeClr val="tx1"/>
                </a:solidFill>
                <a:latin typeface="Meiryo UI" panose="020B0604030504040204" pitchFamily="50" charset="-128"/>
                <a:ea typeface="Meiryo UI" panose="020B0604030504040204" pitchFamily="50" charset="-128"/>
              </a:rPr>
              <a:t>・行動</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32" name="正方形/長方形 31"/>
          <p:cNvSpPr/>
          <p:nvPr/>
        </p:nvSpPr>
        <p:spPr>
          <a:xfrm>
            <a:off x="5289353" y="2778799"/>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tx1"/>
                </a:solidFill>
                <a:latin typeface="Meiryo UI" panose="020B0604030504040204" pitchFamily="50" charset="-128"/>
                <a:ea typeface="Meiryo UI" panose="020B0604030504040204" pitchFamily="50" charset="-128"/>
              </a:rPr>
              <a:t>心理・社会</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8399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1000"/>
                                        <p:tgtEl>
                                          <p:spTgt spid="54"/>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3078"/>
                                        </p:tgtEl>
                                        <p:attrNameLst>
                                          <p:attrName>style.visibility</p:attrName>
                                        </p:attrNameLst>
                                      </p:cBhvr>
                                      <p:to>
                                        <p:strVal val="visible"/>
                                      </p:to>
                                    </p:set>
                                    <p:animEffect transition="in" filter="wipe(up)">
                                      <p:cBhvr>
                                        <p:cTn id="15"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1828" y="3486150"/>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的確なアセスメントのために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1475656" y="5472782"/>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児童生徒理解を進める上で心がけること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２</a:t>
            </a:r>
          </a:p>
        </p:txBody>
      </p:sp>
      <p:sp>
        <p:nvSpPr>
          <p:cNvPr id="4" name="円/楕円 3"/>
          <p:cNvSpPr/>
          <p:nvPr/>
        </p:nvSpPr>
        <p:spPr>
          <a:xfrm>
            <a:off x="802481" y="540184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31077"/>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44106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50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50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10" presetClass="exit" presetSubtype="0" fill="hold" grpId="0" nodeType="withEffect">
                                  <p:stCondLst>
                                    <p:cond delay="50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grpId="0" nodeType="withEffect">
                                  <p:stCondLst>
                                    <p:cond delay="50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xit" presetSubtype="0" fill="hold" grpId="0" nodeType="withEffect">
                                  <p:stCondLst>
                                    <p:cond delay="500"/>
                                  </p:stCondLst>
                                  <p:childTnLst>
                                    <p:animEffect transition="out" filter="fade">
                                      <p:cBhvr>
                                        <p:cTn id="21" dur="500"/>
                                        <p:tgtEl>
                                          <p:spTgt spid="21511"/>
                                        </p:tgtEl>
                                      </p:cBhvr>
                                    </p:animEffect>
                                    <p:set>
                                      <p:cBhvr>
                                        <p:cTn id="22" dur="1" fill="hold">
                                          <p:stCondLst>
                                            <p:cond delay="499"/>
                                          </p:stCondLst>
                                        </p:cTn>
                                        <p:tgtEl>
                                          <p:spTgt spid="21511"/>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21510"/>
                                        </p:tgtEl>
                                      </p:cBhvr>
                                    </p:animEffect>
                                    <p:set>
                                      <p:cBhvr>
                                        <p:cTn id="28" dur="1" fill="hold">
                                          <p:stCondLst>
                                            <p:cond delay="499"/>
                                          </p:stCondLst>
                                        </p:cTn>
                                        <p:tgtEl>
                                          <p:spTgt spid="21510"/>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2086"/>
                                        </p:tgtEl>
                                      </p:cBhvr>
                                    </p:animEffect>
                                    <p:set>
                                      <p:cBhvr>
                                        <p:cTn id="37" dur="1" fill="hold">
                                          <p:stCondLst>
                                            <p:cond delay="499"/>
                                          </p:stCondLst>
                                        </p:cTn>
                                        <p:tgtEl>
                                          <p:spTgt spid="2086"/>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1512"/>
                                        </p:tgtEl>
                                      </p:cBhvr>
                                    </p:animEffect>
                                    <p:set>
                                      <p:cBhvr>
                                        <p:cTn id="43" dur="1" fill="hold">
                                          <p:stCondLst>
                                            <p:cond delay="499"/>
                                          </p:stCondLst>
                                        </p:cTn>
                                        <p:tgtEl>
                                          <p:spTgt spid="215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12" grpId="0" animBg="1"/>
      <p:bldP spid="21511" grpId="0"/>
      <p:bldP spid="13" grpId="0" animBg="1"/>
      <p:bldP spid="21510" grpId="0"/>
      <p:bldP spid="14" grpId="0" animBg="1"/>
      <p:bldP spid="22" grpId="0" animBg="1"/>
      <p:bldP spid="2086" grpId="0"/>
      <p:bldP spid="4" grpId="0" animBg="1"/>
      <p:bldP spid="215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grpSp>
        <p:nvGrpSpPr>
          <p:cNvPr id="4" name="グループ化 3"/>
          <p:cNvGrpSpPr/>
          <p:nvPr/>
        </p:nvGrpSpPr>
        <p:grpSpPr>
          <a:xfrm>
            <a:off x="233900" y="1367762"/>
            <a:ext cx="8678351" cy="3158579"/>
            <a:chOff x="233900" y="1367762"/>
            <a:chExt cx="8678351" cy="3158579"/>
          </a:xfrm>
        </p:grpSpPr>
        <p:pic>
          <p:nvPicPr>
            <p:cNvPr id="2" name="図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33900" y="1368227"/>
              <a:ext cx="2786400" cy="2089801"/>
            </a:xfrm>
            <a:prstGeom prst="rect">
              <a:avLst/>
            </a:prstGeom>
            <a:ln w="28575">
              <a:solidFill>
                <a:schemeClr val="tx1"/>
              </a:solidFill>
            </a:ln>
          </p:spPr>
        </p:pic>
        <p:pic>
          <p:nvPicPr>
            <p:cNvPr id="18" name="図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25232" y="1367763"/>
              <a:ext cx="2787019" cy="2090265"/>
            </a:xfrm>
            <a:prstGeom prst="rect">
              <a:avLst/>
            </a:prstGeom>
            <a:ln w="28575">
              <a:solidFill>
                <a:schemeClr val="tx1"/>
              </a:solidFill>
            </a:ln>
          </p:spPr>
        </p:pic>
        <p:pic>
          <p:nvPicPr>
            <p:cNvPr id="19" name="図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178490" y="1367762"/>
              <a:ext cx="2787020" cy="2090266"/>
            </a:xfrm>
            <a:prstGeom prst="rect">
              <a:avLst/>
            </a:prstGeom>
            <a:ln w="28575">
              <a:solidFill>
                <a:schemeClr val="tx1"/>
              </a:solidFill>
            </a:ln>
          </p:spPr>
        </p:pic>
        <p:sp>
          <p:nvSpPr>
            <p:cNvPr id="8" name="正方形/長方形 7"/>
            <p:cNvSpPr/>
            <p:nvPr/>
          </p:nvSpPr>
          <p:spPr>
            <a:xfrm>
              <a:off x="985447" y="3510858"/>
              <a:ext cx="7173106" cy="1015483"/>
            </a:xfrm>
            <a:prstGeom prst="rect">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eiryo UI" panose="020B0604030504040204" pitchFamily="50" charset="-128"/>
                  <a:ea typeface="Meiryo UI" panose="020B0604030504040204" pitchFamily="50" charset="-128"/>
                </a:rPr>
                <a:t>先生一人一人のアセスメントの違い</a:t>
              </a:r>
              <a:endParaRPr kumimoji="1" lang="ja-JP" altLang="en-US" sz="3600" dirty="0">
                <a:solidFill>
                  <a:schemeClr val="tx1"/>
                </a:solidFill>
                <a:latin typeface="Meiryo UI" panose="020B0604030504040204" pitchFamily="50" charset="-128"/>
                <a:ea typeface="Meiryo UI" panose="020B0604030504040204" pitchFamily="50" charset="-128"/>
              </a:endParaRPr>
            </a:p>
          </p:txBody>
        </p:sp>
      </p:grpSp>
      <p:sp>
        <p:nvSpPr>
          <p:cNvPr id="9" name="正方形/長方形 8"/>
          <p:cNvSpPr/>
          <p:nvPr/>
        </p:nvSpPr>
        <p:spPr>
          <a:xfrm>
            <a:off x="1319334" y="5159469"/>
            <a:ext cx="6505333" cy="1581900"/>
          </a:xfrm>
          <a:prstGeom prst="rect">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eiryo UI" panose="020B0604030504040204" pitchFamily="50" charset="-128"/>
                <a:ea typeface="Meiryo UI" panose="020B0604030504040204" pitchFamily="50" charset="-128"/>
              </a:rPr>
              <a:t>適切な指導・支援の妨げになる</a:t>
            </a:r>
            <a:endParaRPr kumimoji="1" lang="en-US" altLang="ja-JP" sz="3600" dirty="0" smtClean="0">
              <a:solidFill>
                <a:schemeClr val="tx1"/>
              </a:solidFill>
              <a:latin typeface="Meiryo UI" panose="020B0604030504040204" pitchFamily="50" charset="-128"/>
              <a:ea typeface="Meiryo UI" panose="020B0604030504040204" pitchFamily="50" charset="-128"/>
            </a:endParaRPr>
          </a:p>
          <a:p>
            <a:pPr algn="ctr"/>
            <a:r>
              <a:rPr kumimoji="1" lang="ja-JP" altLang="en-US" sz="3600" dirty="0" smtClean="0">
                <a:solidFill>
                  <a:schemeClr val="tx1"/>
                </a:solidFill>
                <a:latin typeface="Meiryo UI" panose="020B0604030504040204" pitchFamily="50" charset="-128"/>
                <a:ea typeface="Meiryo UI" panose="020B0604030504040204" pitchFamily="50" charset="-128"/>
              </a:rPr>
              <a:t>可能性がある</a:t>
            </a: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
        <p:nvSpPr>
          <p:cNvPr id="10" name="下矢印 9"/>
          <p:cNvSpPr/>
          <p:nvPr/>
        </p:nvSpPr>
        <p:spPr>
          <a:xfrm>
            <a:off x="3958642" y="4526341"/>
            <a:ext cx="1226716" cy="633127"/>
          </a:xfrm>
          <a:prstGeom prst="downArrow">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611560" y="708187"/>
            <a:ext cx="1944786" cy="594481"/>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12" name="正方形/長方形 11"/>
          <p:cNvSpPr/>
          <p:nvPr/>
        </p:nvSpPr>
        <p:spPr>
          <a:xfrm>
            <a:off x="3599607" y="708187"/>
            <a:ext cx="1944786" cy="594481"/>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13" name="正方形/長方形 12"/>
          <p:cNvSpPr/>
          <p:nvPr/>
        </p:nvSpPr>
        <p:spPr>
          <a:xfrm>
            <a:off x="6587654" y="708187"/>
            <a:ext cx="1944786" cy="594481"/>
          </a:xfrm>
          <a:prstGeom prst="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884368" y="5354602"/>
            <a:ext cx="936104" cy="1309023"/>
          </a:xfrm>
          <a:prstGeom prst="rect">
            <a:avLst/>
          </a:prstGeom>
        </p:spPr>
      </p:pic>
    </p:spTree>
    <p:extLst>
      <p:ext uri="{BB962C8B-B14F-4D97-AF65-F5344CB8AC3E}">
        <p14:creationId xmlns:p14="http://schemas.microsoft.com/office/powerpoint/2010/main" val="1143156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0_Justカラー\02先生\003_考える.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24678" y="3148679"/>
            <a:ext cx="1455145" cy="1987515"/>
          </a:xfrm>
          <a:prstGeom prst="rect">
            <a:avLst/>
          </a:prstGeom>
          <a:noFill/>
          <a:extLst>
            <a:ext uri="{909E8E84-426E-40DD-AFC4-6F175D3DCCD1}">
              <a14:hiddenFill xmlns:a14="http://schemas.microsoft.com/office/drawing/2010/main">
                <a:solidFill>
                  <a:srgbClr val="FFFFFF"/>
                </a:solidFill>
              </a14:hiddenFill>
            </a:ext>
          </a:extLst>
        </p:spPr>
      </p:pic>
      <p:sp>
        <p:nvSpPr>
          <p:cNvPr id="3" name="雲形吹き出し 2"/>
          <p:cNvSpPr/>
          <p:nvPr/>
        </p:nvSpPr>
        <p:spPr>
          <a:xfrm>
            <a:off x="144015" y="1916832"/>
            <a:ext cx="3059833" cy="1728192"/>
          </a:xfrm>
          <a:prstGeom prst="cloudCallout">
            <a:avLst>
              <a:gd name="adj1" fmla="val 57225"/>
              <a:gd name="adj2" fmla="val 31523"/>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発達障害</a:t>
            </a:r>
            <a:r>
              <a:rPr kumimoji="1" lang="ja-JP" altLang="en-US" sz="2000" dirty="0" smtClean="0">
                <a:solidFill>
                  <a:schemeClr val="tx1"/>
                </a:solidFill>
                <a:latin typeface="メイリオ" panose="020B0604030504040204" pitchFamily="50" charset="-128"/>
                <a:ea typeface="メイリオ" panose="020B0604030504040204" pitchFamily="50" charset="-128"/>
              </a:rPr>
              <a:t>の視点で考えてしまう</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8" name="雲形吹き出し 7"/>
          <p:cNvSpPr/>
          <p:nvPr/>
        </p:nvSpPr>
        <p:spPr>
          <a:xfrm>
            <a:off x="395536" y="3789040"/>
            <a:ext cx="3240360" cy="1850064"/>
          </a:xfrm>
          <a:prstGeom prst="cloudCallout">
            <a:avLst>
              <a:gd name="adj1" fmla="val 53638"/>
              <a:gd name="adj2" fmla="val -41844"/>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子供の</a:t>
            </a:r>
            <a:r>
              <a:rPr kumimoji="1" lang="ja-JP" altLang="en-US" sz="2000" dirty="0">
                <a:solidFill>
                  <a:schemeClr val="tx1"/>
                </a:solidFill>
                <a:latin typeface="メイリオ" panose="020B0604030504040204" pitchFamily="50" charset="-128"/>
                <a:ea typeface="メイリオ" panose="020B0604030504040204" pitchFamily="50" charset="-128"/>
              </a:rPr>
              <a:t>気持ちを置き去りにすることがある</a:t>
            </a:r>
          </a:p>
        </p:txBody>
      </p:sp>
      <p:sp>
        <p:nvSpPr>
          <p:cNvPr id="9" name="雲形吹き出し 8"/>
          <p:cNvSpPr/>
          <p:nvPr/>
        </p:nvSpPr>
        <p:spPr>
          <a:xfrm>
            <a:off x="4247964" y="1609368"/>
            <a:ext cx="3240360" cy="1440160"/>
          </a:xfrm>
          <a:prstGeom prst="cloudCallout">
            <a:avLst>
              <a:gd name="adj1" fmla="val -39678"/>
              <a:gd name="adj2" fmla="val 4822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思い込みやすい</a:t>
            </a:r>
            <a:r>
              <a:rPr lang="ja-JP" altLang="en-US" sz="2000" dirty="0" smtClean="0">
                <a:solidFill>
                  <a:schemeClr val="tx1"/>
                </a:solidFill>
                <a:latin typeface="メイリオ" panose="020B0604030504040204" pitchFamily="50" charset="-128"/>
                <a:ea typeface="メイリオ" panose="020B0604030504040204" pitchFamily="50" charset="-128"/>
              </a:rPr>
              <a:t>ところ</a:t>
            </a:r>
            <a:r>
              <a:rPr lang="ja-JP" altLang="en-US" sz="2000" dirty="0">
                <a:solidFill>
                  <a:schemeClr val="tx1"/>
                </a:solidFill>
                <a:latin typeface="メイリオ" panose="020B0604030504040204" pitchFamily="50" charset="-128"/>
                <a:ea typeface="メイリオ" panose="020B0604030504040204" pitchFamily="50" charset="-128"/>
              </a:rPr>
              <a:t>がある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0" name="雲形吹き出し 9"/>
          <p:cNvSpPr/>
          <p:nvPr/>
        </p:nvSpPr>
        <p:spPr>
          <a:xfrm>
            <a:off x="5724128" y="2964039"/>
            <a:ext cx="2952328" cy="1833113"/>
          </a:xfrm>
          <a:prstGeom prst="cloudCallout">
            <a:avLst>
              <a:gd name="adj1" fmla="val -55408"/>
              <a:gd name="adj2" fmla="val 12825"/>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その場の感情で物事を判断してしまうところがある</a:t>
            </a:r>
          </a:p>
        </p:txBody>
      </p:sp>
      <p:sp>
        <p:nvSpPr>
          <p:cNvPr id="11" name="雲形吹き出し 10"/>
          <p:cNvSpPr/>
          <p:nvPr/>
        </p:nvSpPr>
        <p:spPr>
          <a:xfrm>
            <a:off x="6084168" y="4941168"/>
            <a:ext cx="2808312" cy="1728192"/>
          </a:xfrm>
          <a:prstGeom prst="cloudCallout">
            <a:avLst>
              <a:gd name="adj1" fmla="val -57444"/>
              <a:gd name="adj2" fmla="val -60496"/>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家庭の責任にしがちである</a:t>
            </a:r>
          </a:p>
        </p:txBody>
      </p:sp>
      <p:sp>
        <p:nvSpPr>
          <p:cNvPr id="12" name="雲形吹き出し 11"/>
          <p:cNvSpPr/>
          <p:nvPr/>
        </p:nvSpPr>
        <p:spPr>
          <a:xfrm>
            <a:off x="2447763" y="5331509"/>
            <a:ext cx="3276365" cy="1481867"/>
          </a:xfrm>
          <a:prstGeom prst="cloudCallout">
            <a:avLst>
              <a:gd name="adj1" fmla="val 13743"/>
              <a:gd name="adj2" fmla="val -5624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メイリオ" panose="020B0604030504040204" pitchFamily="50" charset="-128"/>
                <a:ea typeface="メイリオ" panose="020B0604030504040204" pitchFamily="50" charset="-128"/>
              </a:rPr>
              <a:t>子供の</a:t>
            </a:r>
            <a:r>
              <a:rPr lang="ja-JP" altLang="en-US" sz="2000" dirty="0">
                <a:solidFill>
                  <a:schemeClr val="tx1"/>
                </a:solidFill>
                <a:latin typeface="メイリオ" panose="020B0604030504040204" pitchFamily="50" charset="-128"/>
                <a:ea typeface="メイリオ" panose="020B0604030504040204" pitchFamily="50" charset="-128"/>
              </a:rPr>
              <a:t>表面的な言動にとらわれがちである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4"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grpSp>
        <p:nvGrpSpPr>
          <p:cNvPr id="15" name="グループ化 14"/>
          <p:cNvGrpSpPr/>
          <p:nvPr/>
        </p:nvGrpSpPr>
        <p:grpSpPr>
          <a:xfrm>
            <a:off x="1187624" y="784140"/>
            <a:ext cx="1368152" cy="616784"/>
            <a:chOff x="9836968" y="5370806"/>
            <a:chExt cx="1584176" cy="794498"/>
          </a:xfrm>
        </p:grpSpPr>
        <p:sp>
          <p:nvSpPr>
            <p:cNvPr id="16" name="大波 15"/>
            <p:cNvSpPr/>
            <p:nvPr/>
          </p:nvSpPr>
          <p:spPr>
            <a:xfrm>
              <a:off x="9836968" y="5370806"/>
              <a:ext cx="1584176" cy="794498"/>
            </a:xfrm>
            <a:prstGeom prst="wav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9929569" y="5561838"/>
              <a:ext cx="1399382" cy="515394"/>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留意点</a:t>
              </a:r>
              <a:r>
                <a:rPr kumimoji="1" lang="ja-JP" altLang="en-US" sz="2000" dirty="0" smtClean="0"/>
                <a:t>①</a:t>
              </a:r>
              <a:endParaRPr kumimoji="1" lang="ja-JP" altLang="en-US" sz="2000" dirty="0"/>
            </a:p>
          </p:txBody>
        </p:sp>
      </p:grpSp>
      <p:sp>
        <p:nvSpPr>
          <p:cNvPr id="2" name="テキスト ボックス 1"/>
          <p:cNvSpPr txBox="1"/>
          <p:nvPr/>
        </p:nvSpPr>
        <p:spPr>
          <a:xfrm>
            <a:off x="2601035" y="764704"/>
            <a:ext cx="3941930" cy="584775"/>
          </a:xfrm>
          <a:prstGeom prst="rect">
            <a:avLst/>
          </a:prstGeom>
          <a:solidFill>
            <a:schemeClr val="accent6">
              <a:lumMod val="20000"/>
              <a:lumOff val="80000"/>
            </a:schemeClr>
          </a:solidFill>
          <a:ln>
            <a:solidFill>
              <a:srgbClr val="FF0000"/>
            </a:solidFill>
          </a:ln>
        </p:spPr>
        <p:txBody>
          <a:bodyPr wrap="square" tIns="108000" rtlCol="0">
            <a:noAutofit/>
          </a:bodyPr>
          <a:lstStyle/>
          <a:p>
            <a:r>
              <a:rPr kumimoji="1" lang="ja-JP" altLang="en-US" sz="3200" dirty="0">
                <a:latin typeface="メイリオ" panose="020B0604030504040204" pitchFamily="50" charset="-128"/>
                <a:ea typeface="メイリオ" panose="020B0604030504040204" pitchFamily="50" charset="-128"/>
              </a:rPr>
              <a:t>教師自身の自己理解</a:t>
            </a:r>
          </a:p>
        </p:txBody>
      </p:sp>
    </p:spTree>
    <p:extLst>
      <p:ext uri="{BB962C8B-B14F-4D97-AF65-F5344CB8AC3E}">
        <p14:creationId xmlns:p14="http://schemas.microsoft.com/office/powerpoint/2010/main" val="320699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animBg="1"/>
      <p:bldP spid="12" grpId="0" animBg="1"/>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フリーフォーム 20"/>
          <p:cNvSpPr/>
          <p:nvPr/>
        </p:nvSpPr>
        <p:spPr>
          <a:xfrm>
            <a:off x="591677" y="1000108"/>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2" name="フリーフォーム 21"/>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50" name="フリーフォーム 49"/>
          <p:cNvSpPr/>
          <p:nvPr/>
        </p:nvSpPr>
        <p:spPr>
          <a:xfrm>
            <a:off x="422787" y="3490452"/>
            <a:ext cx="8180439" cy="3519948"/>
          </a:xfrm>
          <a:custGeom>
            <a:avLst/>
            <a:gdLst>
              <a:gd name="connsiteX0" fmla="*/ 0 w 8180439"/>
              <a:gd name="connsiteY0" fmla="*/ 1327354 h 3519948"/>
              <a:gd name="connsiteX1" fmla="*/ 0 w 8180439"/>
              <a:gd name="connsiteY1" fmla="*/ 1327354 h 3519948"/>
              <a:gd name="connsiteX2" fmla="*/ 78658 w 8180439"/>
              <a:gd name="connsiteY2" fmla="*/ 1366683 h 3519948"/>
              <a:gd name="connsiteX3" fmla="*/ 255639 w 8180439"/>
              <a:gd name="connsiteY3" fmla="*/ 1386348 h 3519948"/>
              <a:gd name="connsiteX4" fmla="*/ 294968 w 8180439"/>
              <a:gd name="connsiteY4" fmla="*/ 1445342 h 3519948"/>
              <a:gd name="connsiteX5" fmla="*/ 304800 w 8180439"/>
              <a:gd name="connsiteY5" fmla="*/ 1474838 h 3519948"/>
              <a:gd name="connsiteX6" fmla="*/ 334297 w 8180439"/>
              <a:gd name="connsiteY6" fmla="*/ 1494503 h 3519948"/>
              <a:gd name="connsiteX7" fmla="*/ 442452 w 8180439"/>
              <a:gd name="connsiteY7" fmla="*/ 1484671 h 3519948"/>
              <a:gd name="connsiteX8" fmla="*/ 491613 w 8180439"/>
              <a:gd name="connsiteY8" fmla="*/ 1474838 h 3519948"/>
              <a:gd name="connsiteX9" fmla="*/ 580103 w 8180439"/>
              <a:gd name="connsiteY9" fmla="*/ 1494503 h 3519948"/>
              <a:gd name="connsiteX10" fmla="*/ 629265 w 8180439"/>
              <a:gd name="connsiteY10" fmla="*/ 1504335 h 3519948"/>
              <a:gd name="connsiteX11" fmla="*/ 668594 w 8180439"/>
              <a:gd name="connsiteY11" fmla="*/ 1573161 h 3519948"/>
              <a:gd name="connsiteX12" fmla="*/ 727587 w 8180439"/>
              <a:gd name="connsiteY12" fmla="*/ 1592825 h 3519948"/>
              <a:gd name="connsiteX13" fmla="*/ 806245 w 8180439"/>
              <a:gd name="connsiteY13" fmla="*/ 1582993 h 3519948"/>
              <a:gd name="connsiteX14" fmla="*/ 865239 w 8180439"/>
              <a:gd name="connsiteY14" fmla="*/ 1563329 h 3519948"/>
              <a:gd name="connsiteX15" fmla="*/ 953729 w 8180439"/>
              <a:gd name="connsiteY15" fmla="*/ 1553496 h 3519948"/>
              <a:gd name="connsiteX16" fmla="*/ 1012723 w 8180439"/>
              <a:gd name="connsiteY16" fmla="*/ 1514167 h 3519948"/>
              <a:gd name="connsiteX17" fmla="*/ 1042219 w 8180439"/>
              <a:gd name="connsiteY17" fmla="*/ 1474838 h 3519948"/>
              <a:gd name="connsiteX18" fmla="*/ 1081548 w 8180439"/>
              <a:gd name="connsiteY18" fmla="*/ 1465006 h 3519948"/>
              <a:gd name="connsiteX19" fmla="*/ 1111045 w 8180439"/>
              <a:gd name="connsiteY19" fmla="*/ 1455174 h 3519948"/>
              <a:gd name="connsiteX20" fmla="*/ 1179871 w 8180439"/>
              <a:gd name="connsiteY20" fmla="*/ 1465006 h 3519948"/>
              <a:gd name="connsiteX21" fmla="*/ 1189703 w 8180439"/>
              <a:gd name="connsiteY21" fmla="*/ 1524000 h 3519948"/>
              <a:gd name="connsiteX22" fmla="*/ 1229032 w 8180439"/>
              <a:gd name="connsiteY22" fmla="*/ 1612490 h 3519948"/>
              <a:gd name="connsiteX23" fmla="*/ 1396181 w 8180439"/>
              <a:gd name="connsiteY23" fmla="*/ 1641987 h 3519948"/>
              <a:gd name="connsiteX24" fmla="*/ 1455174 w 8180439"/>
              <a:gd name="connsiteY24" fmla="*/ 1681316 h 3519948"/>
              <a:gd name="connsiteX25" fmla="*/ 1553497 w 8180439"/>
              <a:gd name="connsiteY25" fmla="*/ 1710813 h 3519948"/>
              <a:gd name="connsiteX26" fmla="*/ 1612490 w 8180439"/>
              <a:gd name="connsiteY26" fmla="*/ 1759974 h 3519948"/>
              <a:gd name="connsiteX27" fmla="*/ 1671484 w 8180439"/>
              <a:gd name="connsiteY27" fmla="*/ 1809135 h 3519948"/>
              <a:gd name="connsiteX28" fmla="*/ 1691148 w 8180439"/>
              <a:gd name="connsiteY28" fmla="*/ 1868129 h 3519948"/>
              <a:gd name="connsiteX29" fmla="*/ 1700981 w 8180439"/>
              <a:gd name="connsiteY29" fmla="*/ 1897625 h 3519948"/>
              <a:gd name="connsiteX30" fmla="*/ 1720645 w 8180439"/>
              <a:gd name="connsiteY30" fmla="*/ 2025445 h 3519948"/>
              <a:gd name="connsiteX31" fmla="*/ 1730478 w 8180439"/>
              <a:gd name="connsiteY31" fmla="*/ 2054942 h 3519948"/>
              <a:gd name="connsiteX32" fmla="*/ 1750142 w 8180439"/>
              <a:gd name="connsiteY32" fmla="*/ 2133600 h 3519948"/>
              <a:gd name="connsiteX33" fmla="*/ 1759974 w 8180439"/>
              <a:gd name="connsiteY33" fmla="*/ 2163096 h 3519948"/>
              <a:gd name="connsiteX34" fmla="*/ 1769807 w 8180439"/>
              <a:gd name="connsiteY34" fmla="*/ 2222090 h 3519948"/>
              <a:gd name="connsiteX35" fmla="*/ 1779639 w 8180439"/>
              <a:gd name="connsiteY35" fmla="*/ 2261419 h 3519948"/>
              <a:gd name="connsiteX36" fmla="*/ 1789471 w 8180439"/>
              <a:gd name="connsiteY36" fmla="*/ 2310580 h 3519948"/>
              <a:gd name="connsiteX37" fmla="*/ 1809136 w 8180439"/>
              <a:gd name="connsiteY37" fmla="*/ 2448232 h 3519948"/>
              <a:gd name="connsiteX38" fmla="*/ 1828800 w 8180439"/>
              <a:gd name="connsiteY38" fmla="*/ 2507225 h 3519948"/>
              <a:gd name="connsiteX39" fmla="*/ 1848465 w 8180439"/>
              <a:gd name="connsiteY39" fmla="*/ 2536722 h 3519948"/>
              <a:gd name="connsiteX40" fmla="*/ 1897626 w 8180439"/>
              <a:gd name="connsiteY40" fmla="*/ 2615380 h 3519948"/>
              <a:gd name="connsiteX41" fmla="*/ 1927123 w 8180439"/>
              <a:gd name="connsiteY41" fmla="*/ 2625213 h 3519948"/>
              <a:gd name="connsiteX42" fmla="*/ 1946787 w 8180439"/>
              <a:gd name="connsiteY42" fmla="*/ 2654709 h 3519948"/>
              <a:gd name="connsiteX43" fmla="*/ 1966452 w 8180439"/>
              <a:gd name="connsiteY43" fmla="*/ 2713703 h 3519948"/>
              <a:gd name="connsiteX44" fmla="*/ 2015613 w 8180439"/>
              <a:gd name="connsiteY44" fmla="*/ 2723535 h 3519948"/>
              <a:gd name="connsiteX45" fmla="*/ 2064774 w 8180439"/>
              <a:gd name="connsiteY45" fmla="*/ 2772696 h 3519948"/>
              <a:gd name="connsiteX46" fmla="*/ 2074607 w 8180439"/>
              <a:gd name="connsiteY46" fmla="*/ 2821858 h 3519948"/>
              <a:gd name="connsiteX47" fmla="*/ 2192594 w 8180439"/>
              <a:gd name="connsiteY47" fmla="*/ 2831690 h 3519948"/>
              <a:gd name="connsiteX48" fmla="*/ 2231923 w 8180439"/>
              <a:gd name="connsiteY48" fmla="*/ 2900516 h 3519948"/>
              <a:gd name="connsiteX49" fmla="*/ 2251587 w 8180439"/>
              <a:gd name="connsiteY49" fmla="*/ 2959509 h 3519948"/>
              <a:gd name="connsiteX50" fmla="*/ 2340078 w 8180439"/>
              <a:gd name="connsiteY50" fmla="*/ 2998838 h 3519948"/>
              <a:gd name="connsiteX51" fmla="*/ 2379407 w 8180439"/>
              <a:gd name="connsiteY51" fmla="*/ 3087329 h 3519948"/>
              <a:gd name="connsiteX52" fmla="*/ 2408903 w 8180439"/>
              <a:gd name="connsiteY52" fmla="*/ 3097161 h 3519948"/>
              <a:gd name="connsiteX53" fmla="*/ 2566219 w 8180439"/>
              <a:gd name="connsiteY53" fmla="*/ 3116825 h 3519948"/>
              <a:gd name="connsiteX54" fmla="*/ 2644878 w 8180439"/>
              <a:gd name="connsiteY54" fmla="*/ 3136490 h 3519948"/>
              <a:gd name="connsiteX55" fmla="*/ 2723536 w 8180439"/>
              <a:gd name="connsiteY55" fmla="*/ 3116825 h 3519948"/>
              <a:gd name="connsiteX56" fmla="*/ 2753032 w 8180439"/>
              <a:gd name="connsiteY56" fmla="*/ 3097161 h 3519948"/>
              <a:gd name="connsiteX57" fmla="*/ 2880852 w 8180439"/>
              <a:gd name="connsiteY57" fmla="*/ 3106993 h 3519948"/>
              <a:gd name="connsiteX58" fmla="*/ 2910348 w 8180439"/>
              <a:gd name="connsiteY58" fmla="*/ 3126658 h 3519948"/>
              <a:gd name="connsiteX59" fmla="*/ 3087329 w 8180439"/>
              <a:gd name="connsiteY59" fmla="*/ 3136490 h 3519948"/>
              <a:gd name="connsiteX60" fmla="*/ 3283974 w 8180439"/>
              <a:gd name="connsiteY60" fmla="*/ 3106993 h 3519948"/>
              <a:gd name="connsiteX61" fmla="*/ 3313471 w 8180439"/>
              <a:gd name="connsiteY61" fmla="*/ 3077496 h 3519948"/>
              <a:gd name="connsiteX62" fmla="*/ 3333136 w 8180439"/>
              <a:gd name="connsiteY62" fmla="*/ 3048000 h 3519948"/>
              <a:gd name="connsiteX63" fmla="*/ 3352800 w 8180439"/>
              <a:gd name="connsiteY63" fmla="*/ 2969342 h 3519948"/>
              <a:gd name="connsiteX64" fmla="*/ 3382297 w 8180439"/>
              <a:gd name="connsiteY64" fmla="*/ 2939845 h 3519948"/>
              <a:gd name="connsiteX65" fmla="*/ 3421626 w 8180439"/>
              <a:gd name="connsiteY65" fmla="*/ 2880851 h 3519948"/>
              <a:gd name="connsiteX66" fmla="*/ 3441290 w 8180439"/>
              <a:gd name="connsiteY66" fmla="*/ 2821858 h 3519948"/>
              <a:gd name="connsiteX67" fmla="*/ 3480619 w 8180439"/>
              <a:gd name="connsiteY67" fmla="*/ 2762864 h 3519948"/>
              <a:gd name="connsiteX68" fmla="*/ 3490452 w 8180439"/>
              <a:gd name="connsiteY68" fmla="*/ 2733367 h 3519948"/>
              <a:gd name="connsiteX69" fmla="*/ 3529781 w 8180439"/>
              <a:gd name="connsiteY69" fmla="*/ 2674374 h 3519948"/>
              <a:gd name="connsiteX70" fmla="*/ 3549445 w 8180439"/>
              <a:gd name="connsiteY70" fmla="*/ 2644877 h 3519948"/>
              <a:gd name="connsiteX71" fmla="*/ 3569110 w 8180439"/>
              <a:gd name="connsiteY71" fmla="*/ 2556387 h 3519948"/>
              <a:gd name="connsiteX72" fmla="*/ 3588774 w 8180439"/>
              <a:gd name="connsiteY72" fmla="*/ 2517058 h 3519948"/>
              <a:gd name="connsiteX73" fmla="*/ 3618271 w 8180439"/>
              <a:gd name="connsiteY73" fmla="*/ 2497393 h 3519948"/>
              <a:gd name="connsiteX74" fmla="*/ 3657600 w 8180439"/>
              <a:gd name="connsiteY74" fmla="*/ 2408903 h 3519948"/>
              <a:gd name="connsiteX75" fmla="*/ 3667432 w 8180439"/>
              <a:gd name="connsiteY75" fmla="*/ 2379406 h 3519948"/>
              <a:gd name="connsiteX76" fmla="*/ 3677265 w 8180439"/>
              <a:gd name="connsiteY76" fmla="*/ 2349909 h 3519948"/>
              <a:gd name="connsiteX77" fmla="*/ 3706761 w 8180439"/>
              <a:gd name="connsiteY77" fmla="*/ 2192593 h 3519948"/>
              <a:gd name="connsiteX78" fmla="*/ 3726426 w 8180439"/>
              <a:gd name="connsiteY78" fmla="*/ 2133600 h 3519948"/>
              <a:gd name="connsiteX79" fmla="*/ 3736258 w 8180439"/>
              <a:gd name="connsiteY79" fmla="*/ 1946787 h 3519948"/>
              <a:gd name="connsiteX80" fmla="*/ 3746090 w 8180439"/>
              <a:gd name="connsiteY80" fmla="*/ 1917290 h 3519948"/>
              <a:gd name="connsiteX81" fmla="*/ 3755923 w 8180439"/>
              <a:gd name="connsiteY81" fmla="*/ 1877961 h 3519948"/>
              <a:gd name="connsiteX82" fmla="*/ 3765755 w 8180439"/>
              <a:gd name="connsiteY82" fmla="*/ 1848464 h 3519948"/>
              <a:gd name="connsiteX83" fmla="*/ 3775587 w 8180439"/>
              <a:gd name="connsiteY83" fmla="*/ 1799303 h 3519948"/>
              <a:gd name="connsiteX84" fmla="*/ 3795252 w 8180439"/>
              <a:gd name="connsiteY84" fmla="*/ 1740309 h 3519948"/>
              <a:gd name="connsiteX85" fmla="*/ 3805084 w 8180439"/>
              <a:gd name="connsiteY85" fmla="*/ 1710813 h 3519948"/>
              <a:gd name="connsiteX86" fmla="*/ 3814916 w 8180439"/>
              <a:gd name="connsiteY86" fmla="*/ 1671483 h 3519948"/>
              <a:gd name="connsiteX87" fmla="*/ 3824748 w 8180439"/>
              <a:gd name="connsiteY87" fmla="*/ 1641987 h 3519948"/>
              <a:gd name="connsiteX88" fmla="*/ 3834581 w 8180439"/>
              <a:gd name="connsiteY88" fmla="*/ 1592825 h 3519948"/>
              <a:gd name="connsiteX89" fmla="*/ 3854245 w 8180439"/>
              <a:gd name="connsiteY89" fmla="*/ 1543664 h 3519948"/>
              <a:gd name="connsiteX90" fmla="*/ 3864078 w 8180439"/>
              <a:gd name="connsiteY90" fmla="*/ 1514167 h 3519948"/>
              <a:gd name="connsiteX91" fmla="*/ 3864078 w 8180439"/>
              <a:gd name="connsiteY91" fmla="*/ 1061883 h 3519948"/>
              <a:gd name="connsiteX92" fmla="*/ 3873910 w 8180439"/>
              <a:gd name="connsiteY92" fmla="*/ 796413 h 3519948"/>
              <a:gd name="connsiteX93" fmla="*/ 3903407 w 8180439"/>
              <a:gd name="connsiteY93" fmla="*/ 698090 h 3519948"/>
              <a:gd name="connsiteX94" fmla="*/ 3932903 w 8180439"/>
              <a:gd name="connsiteY94" fmla="*/ 668593 h 3519948"/>
              <a:gd name="connsiteX95" fmla="*/ 3952568 w 8180439"/>
              <a:gd name="connsiteY95" fmla="*/ 570271 h 3519948"/>
              <a:gd name="connsiteX96" fmla="*/ 3962400 w 8180439"/>
              <a:gd name="connsiteY96" fmla="*/ 521109 h 3519948"/>
              <a:gd name="connsiteX97" fmla="*/ 3982065 w 8180439"/>
              <a:gd name="connsiteY97" fmla="*/ 412954 h 3519948"/>
              <a:gd name="connsiteX98" fmla="*/ 4001729 w 8180439"/>
              <a:gd name="connsiteY98" fmla="*/ 334296 h 3519948"/>
              <a:gd name="connsiteX99" fmla="*/ 4021394 w 8180439"/>
              <a:gd name="connsiteY99" fmla="*/ 226142 h 3519948"/>
              <a:gd name="connsiteX100" fmla="*/ 4060723 w 8180439"/>
              <a:gd name="connsiteY100" fmla="*/ 167148 h 3519948"/>
              <a:gd name="connsiteX101" fmla="*/ 4080387 w 8180439"/>
              <a:gd name="connsiteY101" fmla="*/ 137651 h 3519948"/>
              <a:gd name="connsiteX102" fmla="*/ 4100052 w 8180439"/>
              <a:gd name="connsiteY102" fmla="*/ 108154 h 3519948"/>
              <a:gd name="connsiteX103" fmla="*/ 4149213 w 8180439"/>
              <a:gd name="connsiteY103" fmla="*/ 49161 h 3519948"/>
              <a:gd name="connsiteX104" fmla="*/ 4188542 w 8180439"/>
              <a:gd name="connsiteY104" fmla="*/ 29496 h 3519948"/>
              <a:gd name="connsiteX105" fmla="*/ 4247536 w 8180439"/>
              <a:gd name="connsiteY105" fmla="*/ 0 h 3519948"/>
              <a:gd name="connsiteX106" fmla="*/ 4296697 w 8180439"/>
              <a:gd name="connsiteY106" fmla="*/ 9832 h 3519948"/>
              <a:gd name="connsiteX107" fmla="*/ 4355690 w 8180439"/>
              <a:gd name="connsiteY107" fmla="*/ 29496 h 3519948"/>
              <a:gd name="connsiteX108" fmla="*/ 4385187 w 8180439"/>
              <a:gd name="connsiteY108" fmla="*/ 39329 h 3519948"/>
              <a:gd name="connsiteX109" fmla="*/ 4434348 w 8180439"/>
              <a:gd name="connsiteY109" fmla="*/ 49161 h 3519948"/>
              <a:gd name="connsiteX110" fmla="*/ 4463845 w 8180439"/>
              <a:gd name="connsiteY110" fmla="*/ 68825 h 3519948"/>
              <a:gd name="connsiteX111" fmla="*/ 4503174 w 8180439"/>
              <a:gd name="connsiteY111" fmla="*/ 127819 h 3519948"/>
              <a:gd name="connsiteX112" fmla="*/ 4532671 w 8180439"/>
              <a:gd name="connsiteY112" fmla="*/ 137651 h 3519948"/>
              <a:gd name="connsiteX113" fmla="*/ 4611329 w 8180439"/>
              <a:gd name="connsiteY113" fmla="*/ 186813 h 3519948"/>
              <a:gd name="connsiteX114" fmla="*/ 4689987 w 8180439"/>
              <a:gd name="connsiteY114" fmla="*/ 206477 h 3519948"/>
              <a:gd name="connsiteX115" fmla="*/ 4729316 w 8180439"/>
              <a:gd name="connsiteY115" fmla="*/ 226142 h 3519948"/>
              <a:gd name="connsiteX116" fmla="*/ 4758813 w 8180439"/>
              <a:gd name="connsiteY116" fmla="*/ 245806 h 3519948"/>
              <a:gd name="connsiteX117" fmla="*/ 4788310 w 8180439"/>
              <a:gd name="connsiteY117" fmla="*/ 255638 h 3519948"/>
              <a:gd name="connsiteX118" fmla="*/ 4817807 w 8180439"/>
              <a:gd name="connsiteY118" fmla="*/ 275303 h 3519948"/>
              <a:gd name="connsiteX119" fmla="*/ 4847303 w 8180439"/>
              <a:gd name="connsiteY119" fmla="*/ 285135 h 3519948"/>
              <a:gd name="connsiteX120" fmla="*/ 4866968 w 8180439"/>
              <a:gd name="connsiteY120" fmla="*/ 314632 h 3519948"/>
              <a:gd name="connsiteX121" fmla="*/ 4896465 w 8180439"/>
              <a:gd name="connsiteY121" fmla="*/ 334296 h 3519948"/>
              <a:gd name="connsiteX122" fmla="*/ 4916129 w 8180439"/>
              <a:gd name="connsiteY122" fmla="*/ 363793 h 3519948"/>
              <a:gd name="connsiteX123" fmla="*/ 4975123 w 8180439"/>
              <a:gd name="connsiteY123" fmla="*/ 412954 h 3519948"/>
              <a:gd name="connsiteX124" fmla="*/ 5024284 w 8180439"/>
              <a:gd name="connsiteY124" fmla="*/ 471948 h 3519948"/>
              <a:gd name="connsiteX125" fmla="*/ 5034116 w 8180439"/>
              <a:gd name="connsiteY125" fmla="*/ 501445 h 3519948"/>
              <a:gd name="connsiteX126" fmla="*/ 5053781 w 8180439"/>
              <a:gd name="connsiteY126" fmla="*/ 580103 h 3519948"/>
              <a:gd name="connsiteX127" fmla="*/ 5063613 w 8180439"/>
              <a:gd name="connsiteY127" fmla="*/ 609600 h 3519948"/>
              <a:gd name="connsiteX128" fmla="*/ 5083278 w 8180439"/>
              <a:gd name="connsiteY128" fmla="*/ 639096 h 3519948"/>
              <a:gd name="connsiteX129" fmla="*/ 5102942 w 8180439"/>
              <a:gd name="connsiteY129" fmla="*/ 717754 h 3519948"/>
              <a:gd name="connsiteX130" fmla="*/ 5152103 w 8180439"/>
              <a:gd name="connsiteY130" fmla="*/ 776748 h 3519948"/>
              <a:gd name="connsiteX131" fmla="*/ 5211097 w 8180439"/>
              <a:gd name="connsiteY131" fmla="*/ 816077 h 3519948"/>
              <a:gd name="connsiteX132" fmla="*/ 5240594 w 8180439"/>
              <a:gd name="connsiteY132" fmla="*/ 825909 h 3519948"/>
              <a:gd name="connsiteX133" fmla="*/ 5279923 w 8180439"/>
              <a:gd name="connsiteY133" fmla="*/ 806245 h 3519948"/>
              <a:gd name="connsiteX134" fmla="*/ 5338916 w 8180439"/>
              <a:gd name="connsiteY134" fmla="*/ 766916 h 3519948"/>
              <a:gd name="connsiteX135" fmla="*/ 5358581 w 8180439"/>
              <a:gd name="connsiteY135" fmla="*/ 737419 h 3519948"/>
              <a:gd name="connsiteX136" fmla="*/ 5466736 w 8180439"/>
              <a:gd name="connsiteY136" fmla="*/ 727587 h 3519948"/>
              <a:gd name="connsiteX137" fmla="*/ 5496232 w 8180439"/>
              <a:gd name="connsiteY137" fmla="*/ 747251 h 3519948"/>
              <a:gd name="connsiteX138" fmla="*/ 5584723 w 8180439"/>
              <a:gd name="connsiteY138" fmla="*/ 816077 h 3519948"/>
              <a:gd name="connsiteX139" fmla="*/ 5624052 w 8180439"/>
              <a:gd name="connsiteY139" fmla="*/ 835742 h 3519948"/>
              <a:gd name="connsiteX140" fmla="*/ 5761703 w 8180439"/>
              <a:gd name="connsiteY140" fmla="*/ 855406 h 3519948"/>
              <a:gd name="connsiteX141" fmla="*/ 5889523 w 8180439"/>
              <a:gd name="connsiteY141" fmla="*/ 875071 h 3519948"/>
              <a:gd name="connsiteX142" fmla="*/ 6007510 w 8180439"/>
              <a:gd name="connsiteY142" fmla="*/ 884903 h 3519948"/>
              <a:gd name="connsiteX143" fmla="*/ 6066503 w 8180439"/>
              <a:gd name="connsiteY143" fmla="*/ 924232 h 3519948"/>
              <a:gd name="connsiteX144" fmla="*/ 6125497 w 8180439"/>
              <a:gd name="connsiteY144" fmla="*/ 973393 h 3519948"/>
              <a:gd name="connsiteX145" fmla="*/ 6213987 w 8180439"/>
              <a:gd name="connsiteY145" fmla="*/ 963561 h 3519948"/>
              <a:gd name="connsiteX146" fmla="*/ 6243484 w 8180439"/>
              <a:gd name="connsiteY146" fmla="*/ 953729 h 3519948"/>
              <a:gd name="connsiteX147" fmla="*/ 6381136 w 8180439"/>
              <a:gd name="connsiteY147" fmla="*/ 963561 h 3519948"/>
              <a:gd name="connsiteX148" fmla="*/ 6410632 w 8180439"/>
              <a:gd name="connsiteY148" fmla="*/ 983225 h 3519948"/>
              <a:gd name="connsiteX149" fmla="*/ 6430297 w 8180439"/>
              <a:gd name="connsiteY149" fmla="*/ 1042219 h 3519948"/>
              <a:gd name="connsiteX150" fmla="*/ 6469626 w 8180439"/>
              <a:gd name="connsiteY150" fmla="*/ 1061883 h 3519948"/>
              <a:gd name="connsiteX151" fmla="*/ 6489290 w 8180439"/>
              <a:gd name="connsiteY151" fmla="*/ 1091380 h 3519948"/>
              <a:gd name="connsiteX152" fmla="*/ 6528619 w 8180439"/>
              <a:gd name="connsiteY152" fmla="*/ 1229032 h 3519948"/>
              <a:gd name="connsiteX153" fmla="*/ 6558116 w 8180439"/>
              <a:gd name="connsiteY153" fmla="*/ 1327354 h 3519948"/>
              <a:gd name="connsiteX154" fmla="*/ 6567948 w 8180439"/>
              <a:gd name="connsiteY154" fmla="*/ 1396180 h 3519948"/>
              <a:gd name="connsiteX155" fmla="*/ 6587613 w 8180439"/>
              <a:gd name="connsiteY155" fmla="*/ 1455174 h 3519948"/>
              <a:gd name="connsiteX156" fmla="*/ 6597445 w 8180439"/>
              <a:gd name="connsiteY156" fmla="*/ 1484671 h 3519948"/>
              <a:gd name="connsiteX157" fmla="*/ 6617110 w 8180439"/>
              <a:gd name="connsiteY157" fmla="*/ 1514167 h 3519948"/>
              <a:gd name="connsiteX158" fmla="*/ 6626942 w 8180439"/>
              <a:gd name="connsiteY158" fmla="*/ 1592825 h 3519948"/>
              <a:gd name="connsiteX159" fmla="*/ 6646607 w 8180439"/>
              <a:gd name="connsiteY159" fmla="*/ 1691148 h 3519948"/>
              <a:gd name="connsiteX160" fmla="*/ 6666271 w 8180439"/>
              <a:gd name="connsiteY160" fmla="*/ 1799303 h 3519948"/>
              <a:gd name="connsiteX161" fmla="*/ 6735097 w 8180439"/>
              <a:gd name="connsiteY161" fmla="*/ 1887793 h 3519948"/>
              <a:gd name="connsiteX162" fmla="*/ 6794090 w 8180439"/>
              <a:gd name="connsiteY162" fmla="*/ 1936954 h 3519948"/>
              <a:gd name="connsiteX163" fmla="*/ 6853084 w 8180439"/>
              <a:gd name="connsiteY163" fmla="*/ 2054942 h 3519948"/>
              <a:gd name="connsiteX164" fmla="*/ 6862916 w 8180439"/>
              <a:gd name="connsiteY164" fmla="*/ 2084438 h 3519948"/>
              <a:gd name="connsiteX165" fmla="*/ 6951407 w 8180439"/>
              <a:gd name="connsiteY165" fmla="*/ 2123767 h 3519948"/>
              <a:gd name="connsiteX166" fmla="*/ 6990736 w 8180439"/>
              <a:gd name="connsiteY166" fmla="*/ 2143432 h 3519948"/>
              <a:gd name="connsiteX167" fmla="*/ 7039897 w 8180439"/>
              <a:gd name="connsiteY167" fmla="*/ 2153264 h 3519948"/>
              <a:gd name="connsiteX168" fmla="*/ 7098890 w 8180439"/>
              <a:gd name="connsiteY168" fmla="*/ 2172929 h 3519948"/>
              <a:gd name="connsiteX169" fmla="*/ 7157884 w 8180439"/>
              <a:gd name="connsiteY169" fmla="*/ 2202425 h 3519948"/>
              <a:gd name="connsiteX170" fmla="*/ 7256207 w 8180439"/>
              <a:gd name="connsiteY170" fmla="*/ 2192593 h 3519948"/>
              <a:gd name="connsiteX171" fmla="*/ 7275871 w 8180439"/>
              <a:gd name="connsiteY171" fmla="*/ 2163096 h 3519948"/>
              <a:gd name="connsiteX172" fmla="*/ 7315200 w 8180439"/>
              <a:gd name="connsiteY172" fmla="*/ 2094271 h 3519948"/>
              <a:gd name="connsiteX173" fmla="*/ 7344697 w 8180439"/>
              <a:gd name="connsiteY173" fmla="*/ 2064774 h 3519948"/>
              <a:gd name="connsiteX174" fmla="*/ 7384026 w 8180439"/>
              <a:gd name="connsiteY174" fmla="*/ 2005780 h 3519948"/>
              <a:gd name="connsiteX175" fmla="*/ 7443019 w 8180439"/>
              <a:gd name="connsiteY175" fmla="*/ 1966451 h 3519948"/>
              <a:gd name="connsiteX176" fmla="*/ 7777316 w 8180439"/>
              <a:gd name="connsiteY176" fmla="*/ 1956619 h 3519948"/>
              <a:gd name="connsiteX177" fmla="*/ 7895303 w 8180439"/>
              <a:gd name="connsiteY177" fmla="*/ 1936954 h 3519948"/>
              <a:gd name="connsiteX178" fmla="*/ 7973961 w 8180439"/>
              <a:gd name="connsiteY178" fmla="*/ 1927122 h 3519948"/>
              <a:gd name="connsiteX179" fmla="*/ 8160774 w 8180439"/>
              <a:gd name="connsiteY179" fmla="*/ 1917290 h 3519948"/>
              <a:gd name="connsiteX180" fmla="*/ 8180439 w 8180439"/>
              <a:gd name="connsiteY180" fmla="*/ 3490451 h 3519948"/>
              <a:gd name="connsiteX181" fmla="*/ 49161 w 8180439"/>
              <a:gd name="connsiteY181" fmla="*/ 3519948 h 3519948"/>
              <a:gd name="connsiteX182" fmla="*/ 0 w 8180439"/>
              <a:gd name="connsiteY182" fmla="*/ 1327354 h 351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8180439" h="3519948">
                <a:moveTo>
                  <a:pt x="0" y="1327354"/>
                </a:moveTo>
                <a:lnTo>
                  <a:pt x="0" y="1327354"/>
                </a:lnTo>
                <a:cubicBezTo>
                  <a:pt x="26219" y="1340464"/>
                  <a:pt x="50678" y="1357939"/>
                  <a:pt x="78658" y="1366683"/>
                </a:cubicBezTo>
                <a:cubicBezTo>
                  <a:pt x="91763" y="1370778"/>
                  <a:pt x="253479" y="1386132"/>
                  <a:pt x="255639" y="1386348"/>
                </a:cubicBezTo>
                <a:cubicBezTo>
                  <a:pt x="268749" y="1406013"/>
                  <a:pt x="287494" y="1422921"/>
                  <a:pt x="294968" y="1445342"/>
                </a:cubicBezTo>
                <a:cubicBezTo>
                  <a:pt x="298245" y="1455174"/>
                  <a:pt x="298326" y="1466745"/>
                  <a:pt x="304800" y="1474838"/>
                </a:cubicBezTo>
                <a:cubicBezTo>
                  <a:pt x="312182" y="1484066"/>
                  <a:pt x="324465" y="1487948"/>
                  <a:pt x="334297" y="1494503"/>
                </a:cubicBezTo>
                <a:cubicBezTo>
                  <a:pt x="370349" y="1491226"/>
                  <a:pt x="406531" y="1489161"/>
                  <a:pt x="442452" y="1484671"/>
                </a:cubicBezTo>
                <a:cubicBezTo>
                  <a:pt x="459035" y="1482598"/>
                  <a:pt x="474901" y="1474838"/>
                  <a:pt x="491613" y="1474838"/>
                </a:cubicBezTo>
                <a:cubicBezTo>
                  <a:pt x="545724" y="1474838"/>
                  <a:pt x="539547" y="1484364"/>
                  <a:pt x="580103" y="1494503"/>
                </a:cubicBezTo>
                <a:cubicBezTo>
                  <a:pt x="596316" y="1498556"/>
                  <a:pt x="612878" y="1501058"/>
                  <a:pt x="629265" y="1504335"/>
                </a:cubicBezTo>
                <a:cubicBezTo>
                  <a:pt x="637573" y="1537566"/>
                  <a:pt x="634581" y="1554265"/>
                  <a:pt x="668594" y="1573161"/>
                </a:cubicBezTo>
                <a:cubicBezTo>
                  <a:pt x="686714" y="1583227"/>
                  <a:pt x="727587" y="1592825"/>
                  <a:pt x="727587" y="1592825"/>
                </a:cubicBezTo>
                <a:cubicBezTo>
                  <a:pt x="753806" y="1589548"/>
                  <a:pt x="780408" y="1588529"/>
                  <a:pt x="806245" y="1582993"/>
                </a:cubicBezTo>
                <a:cubicBezTo>
                  <a:pt x="826513" y="1578650"/>
                  <a:pt x="844637" y="1565618"/>
                  <a:pt x="865239" y="1563329"/>
                </a:cubicBezTo>
                <a:lnTo>
                  <a:pt x="953729" y="1553496"/>
                </a:lnTo>
                <a:cubicBezTo>
                  <a:pt x="990928" y="1541097"/>
                  <a:pt x="983263" y="1548537"/>
                  <a:pt x="1012723" y="1514167"/>
                </a:cubicBezTo>
                <a:cubicBezTo>
                  <a:pt x="1023387" y="1501725"/>
                  <a:pt x="1028884" y="1484363"/>
                  <a:pt x="1042219" y="1474838"/>
                </a:cubicBezTo>
                <a:cubicBezTo>
                  <a:pt x="1053215" y="1466984"/>
                  <a:pt x="1068555" y="1468718"/>
                  <a:pt x="1081548" y="1465006"/>
                </a:cubicBezTo>
                <a:cubicBezTo>
                  <a:pt x="1091513" y="1462159"/>
                  <a:pt x="1101213" y="1458451"/>
                  <a:pt x="1111045" y="1455174"/>
                </a:cubicBezTo>
                <a:cubicBezTo>
                  <a:pt x="1133987" y="1458451"/>
                  <a:pt x="1162430" y="1449745"/>
                  <a:pt x="1179871" y="1465006"/>
                </a:cubicBezTo>
                <a:cubicBezTo>
                  <a:pt x="1194874" y="1478134"/>
                  <a:pt x="1184868" y="1504659"/>
                  <a:pt x="1189703" y="1524000"/>
                </a:cubicBezTo>
                <a:cubicBezTo>
                  <a:pt x="1196192" y="1549958"/>
                  <a:pt x="1207512" y="1590970"/>
                  <a:pt x="1229032" y="1612490"/>
                </a:cubicBezTo>
                <a:cubicBezTo>
                  <a:pt x="1272474" y="1655932"/>
                  <a:pt x="1341456" y="1638078"/>
                  <a:pt x="1396181" y="1641987"/>
                </a:cubicBezTo>
                <a:cubicBezTo>
                  <a:pt x="1415845" y="1655097"/>
                  <a:pt x="1432246" y="1675584"/>
                  <a:pt x="1455174" y="1681316"/>
                </a:cubicBezTo>
                <a:cubicBezTo>
                  <a:pt x="1477161" y="1686813"/>
                  <a:pt x="1539132" y="1701236"/>
                  <a:pt x="1553497" y="1710813"/>
                </a:cubicBezTo>
                <a:cubicBezTo>
                  <a:pt x="1626733" y="1759635"/>
                  <a:pt x="1536785" y="1696887"/>
                  <a:pt x="1612490" y="1759974"/>
                </a:cubicBezTo>
                <a:cubicBezTo>
                  <a:pt x="1694631" y="1828425"/>
                  <a:pt x="1585299" y="1722950"/>
                  <a:pt x="1671484" y="1809135"/>
                </a:cubicBezTo>
                <a:lnTo>
                  <a:pt x="1691148" y="1868129"/>
                </a:lnTo>
                <a:lnTo>
                  <a:pt x="1700981" y="1897625"/>
                </a:lnTo>
                <a:cubicBezTo>
                  <a:pt x="1706950" y="1945378"/>
                  <a:pt x="1709385" y="1980407"/>
                  <a:pt x="1720645" y="2025445"/>
                </a:cubicBezTo>
                <a:cubicBezTo>
                  <a:pt x="1723159" y="2035500"/>
                  <a:pt x="1727751" y="2044943"/>
                  <a:pt x="1730478" y="2054942"/>
                </a:cubicBezTo>
                <a:cubicBezTo>
                  <a:pt x="1737589" y="2081016"/>
                  <a:pt x="1741596" y="2107961"/>
                  <a:pt x="1750142" y="2133600"/>
                </a:cubicBezTo>
                <a:cubicBezTo>
                  <a:pt x="1753419" y="2143432"/>
                  <a:pt x="1757726" y="2152979"/>
                  <a:pt x="1759974" y="2163096"/>
                </a:cubicBezTo>
                <a:cubicBezTo>
                  <a:pt x="1764299" y="2182557"/>
                  <a:pt x="1765897" y="2202541"/>
                  <a:pt x="1769807" y="2222090"/>
                </a:cubicBezTo>
                <a:cubicBezTo>
                  <a:pt x="1772457" y="2235341"/>
                  <a:pt x="1776708" y="2248228"/>
                  <a:pt x="1779639" y="2261419"/>
                </a:cubicBezTo>
                <a:cubicBezTo>
                  <a:pt x="1783264" y="2277733"/>
                  <a:pt x="1786194" y="2294193"/>
                  <a:pt x="1789471" y="2310580"/>
                </a:cubicBezTo>
                <a:cubicBezTo>
                  <a:pt x="1796305" y="2378926"/>
                  <a:pt x="1793095" y="2394764"/>
                  <a:pt x="1809136" y="2448232"/>
                </a:cubicBezTo>
                <a:cubicBezTo>
                  <a:pt x="1815092" y="2468086"/>
                  <a:pt x="1817302" y="2489978"/>
                  <a:pt x="1828800" y="2507225"/>
                </a:cubicBezTo>
                <a:lnTo>
                  <a:pt x="1848465" y="2536722"/>
                </a:lnTo>
                <a:cubicBezTo>
                  <a:pt x="1866400" y="2590530"/>
                  <a:pt x="1853998" y="2593566"/>
                  <a:pt x="1897626" y="2615380"/>
                </a:cubicBezTo>
                <a:cubicBezTo>
                  <a:pt x="1906896" y="2620015"/>
                  <a:pt x="1917291" y="2621935"/>
                  <a:pt x="1927123" y="2625213"/>
                </a:cubicBezTo>
                <a:cubicBezTo>
                  <a:pt x="1933678" y="2635045"/>
                  <a:pt x="1941988" y="2643911"/>
                  <a:pt x="1946787" y="2654709"/>
                </a:cubicBezTo>
                <a:cubicBezTo>
                  <a:pt x="1955206" y="2673651"/>
                  <a:pt x="1946126" y="2709638"/>
                  <a:pt x="1966452" y="2713703"/>
                </a:cubicBezTo>
                <a:lnTo>
                  <a:pt x="2015613" y="2723535"/>
                </a:lnTo>
                <a:cubicBezTo>
                  <a:pt x="2039647" y="2739558"/>
                  <a:pt x="2053849" y="2743564"/>
                  <a:pt x="2064774" y="2772696"/>
                </a:cubicBezTo>
                <a:cubicBezTo>
                  <a:pt x="2070642" y="2788344"/>
                  <a:pt x="2059433" y="2814855"/>
                  <a:pt x="2074607" y="2821858"/>
                </a:cubicBezTo>
                <a:cubicBezTo>
                  <a:pt x="2110440" y="2838396"/>
                  <a:pt x="2153265" y="2828413"/>
                  <a:pt x="2192594" y="2831690"/>
                </a:cubicBezTo>
                <a:cubicBezTo>
                  <a:pt x="2235526" y="2874624"/>
                  <a:pt x="2214946" y="2843926"/>
                  <a:pt x="2231923" y="2900516"/>
                </a:cubicBezTo>
                <a:cubicBezTo>
                  <a:pt x="2237879" y="2920370"/>
                  <a:pt x="2231923" y="2952954"/>
                  <a:pt x="2251587" y="2959509"/>
                </a:cubicBezTo>
                <a:cubicBezTo>
                  <a:pt x="2321791" y="2982911"/>
                  <a:pt x="2293334" y="2967676"/>
                  <a:pt x="2340078" y="2998838"/>
                </a:cubicBezTo>
                <a:cubicBezTo>
                  <a:pt x="2346087" y="3016867"/>
                  <a:pt x="2358159" y="3070330"/>
                  <a:pt x="2379407" y="3087329"/>
                </a:cubicBezTo>
                <a:cubicBezTo>
                  <a:pt x="2387500" y="3093803"/>
                  <a:pt x="2398938" y="3094314"/>
                  <a:pt x="2408903" y="3097161"/>
                </a:cubicBezTo>
                <a:cubicBezTo>
                  <a:pt x="2472821" y="3115423"/>
                  <a:pt x="2474771" y="3109204"/>
                  <a:pt x="2566219" y="3116825"/>
                </a:cubicBezTo>
                <a:cubicBezTo>
                  <a:pt x="2592439" y="3123380"/>
                  <a:pt x="2618376" y="3141790"/>
                  <a:pt x="2644878" y="3136490"/>
                </a:cubicBezTo>
                <a:cubicBezTo>
                  <a:pt x="2663582" y="3132749"/>
                  <a:pt x="2703377" y="3126905"/>
                  <a:pt x="2723536" y="3116825"/>
                </a:cubicBezTo>
                <a:cubicBezTo>
                  <a:pt x="2734105" y="3111540"/>
                  <a:pt x="2743200" y="3103716"/>
                  <a:pt x="2753032" y="3097161"/>
                </a:cubicBezTo>
                <a:cubicBezTo>
                  <a:pt x="2795639" y="3100438"/>
                  <a:pt x="2838851" y="3099118"/>
                  <a:pt x="2880852" y="3106993"/>
                </a:cubicBezTo>
                <a:cubicBezTo>
                  <a:pt x="2892466" y="3109171"/>
                  <a:pt x="2898650" y="3124987"/>
                  <a:pt x="2910348" y="3126658"/>
                </a:cubicBezTo>
                <a:cubicBezTo>
                  <a:pt x="2968839" y="3135014"/>
                  <a:pt x="3028335" y="3133213"/>
                  <a:pt x="3087329" y="3136490"/>
                </a:cubicBezTo>
                <a:cubicBezTo>
                  <a:pt x="3189105" y="3130503"/>
                  <a:pt x="3224378" y="3156657"/>
                  <a:pt x="3283974" y="3106993"/>
                </a:cubicBezTo>
                <a:cubicBezTo>
                  <a:pt x="3294656" y="3098091"/>
                  <a:pt x="3304569" y="3088178"/>
                  <a:pt x="3313471" y="3077496"/>
                </a:cubicBezTo>
                <a:cubicBezTo>
                  <a:pt x="3321036" y="3068418"/>
                  <a:pt x="3326581" y="3057832"/>
                  <a:pt x="3333136" y="3048000"/>
                </a:cubicBezTo>
                <a:cubicBezTo>
                  <a:pt x="3334554" y="3040909"/>
                  <a:pt x="3344162" y="2982300"/>
                  <a:pt x="3352800" y="2969342"/>
                </a:cubicBezTo>
                <a:cubicBezTo>
                  <a:pt x="3360513" y="2957772"/>
                  <a:pt x="3373760" y="2950821"/>
                  <a:pt x="3382297" y="2939845"/>
                </a:cubicBezTo>
                <a:cubicBezTo>
                  <a:pt x="3396807" y="2921189"/>
                  <a:pt x="3421626" y="2880851"/>
                  <a:pt x="3421626" y="2880851"/>
                </a:cubicBezTo>
                <a:cubicBezTo>
                  <a:pt x="3428181" y="2861187"/>
                  <a:pt x="3429792" y="2839105"/>
                  <a:pt x="3441290" y="2821858"/>
                </a:cubicBezTo>
                <a:cubicBezTo>
                  <a:pt x="3454400" y="2802193"/>
                  <a:pt x="3473145" y="2785285"/>
                  <a:pt x="3480619" y="2762864"/>
                </a:cubicBezTo>
                <a:cubicBezTo>
                  <a:pt x="3483897" y="2753032"/>
                  <a:pt x="3485419" y="2742427"/>
                  <a:pt x="3490452" y="2733367"/>
                </a:cubicBezTo>
                <a:cubicBezTo>
                  <a:pt x="3501930" y="2712708"/>
                  <a:pt x="3516671" y="2694038"/>
                  <a:pt x="3529781" y="2674374"/>
                </a:cubicBezTo>
                <a:lnTo>
                  <a:pt x="3549445" y="2644877"/>
                </a:lnTo>
                <a:cubicBezTo>
                  <a:pt x="3552114" y="2631534"/>
                  <a:pt x="3563161" y="2572251"/>
                  <a:pt x="3569110" y="2556387"/>
                </a:cubicBezTo>
                <a:cubicBezTo>
                  <a:pt x="3574256" y="2542663"/>
                  <a:pt x="3579391" y="2528318"/>
                  <a:pt x="3588774" y="2517058"/>
                </a:cubicBezTo>
                <a:cubicBezTo>
                  <a:pt x="3596339" y="2507980"/>
                  <a:pt x="3608439" y="2503948"/>
                  <a:pt x="3618271" y="2497393"/>
                </a:cubicBezTo>
                <a:cubicBezTo>
                  <a:pt x="3649434" y="2450650"/>
                  <a:pt x="3634199" y="2479106"/>
                  <a:pt x="3657600" y="2408903"/>
                </a:cubicBezTo>
                <a:lnTo>
                  <a:pt x="3667432" y="2379406"/>
                </a:lnTo>
                <a:lnTo>
                  <a:pt x="3677265" y="2349909"/>
                </a:lnTo>
                <a:cubicBezTo>
                  <a:pt x="3683217" y="2314194"/>
                  <a:pt x="3698904" y="2216163"/>
                  <a:pt x="3706761" y="2192593"/>
                </a:cubicBezTo>
                <a:lnTo>
                  <a:pt x="3726426" y="2133600"/>
                </a:lnTo>
                <a:cubicBezTo>
                  <a:pt x="3729703" y="2071329"/>
                  <a:pt x="3730613" y="2008888"/>
                  <a:pt x="3736258" y="1946787"/>
                </a:cubicBezTo>
                <a:cubicBezTo>
                  <a:pt x="3737196" y="1936465"/>
                  <a:pt x="3743243" y="1927255"/>
                  <a:pt x="3746090" y="1917290"/>
                </a:cubicBezTo>
                <a:cubicBezTo>
                  <a:pt x="3749802" y="1904297"/>
                  <a:pt x="3752211" y="1890954"/>
                  <a:pt x="3755923" y="1877961"/>
                </a:cubicBezTo>
                <a:cubicBezTo>
                  <a:pt x="3758770" y="1867996"/>
                  <a:pt x="3763241" y="1858519"/>
                  <a:pt x="3765755" y="1848464"/>
                </a:cubicBezTo>
                <a:cubicBezTo>
                  <a:pt x="3769808" y="1832251"/>
                  <a:pt x="3771190" y="1815426"/>
                  <a:pt x="3775587" y="1799303"/>
                </a:cubicBezTo>
                <a:cubicBezTo>
                  <a:pt x="3781041" y="1779305"/>
                  <a:pt x="3788697" y="1759974"/>
                  <a:pt x="3795252" y="1740309"/>
                </a:cubicBezTo>
                <a:cubicBezTo>
                  <a:pt x="3798529" y="1730477"/>
                  <a:pt x="3802571" y="1720867"/>
                  <a:pt x="3805084" y="1710813"/>
                </a:cubicBezTo>
                <a:cubicBezTo>
                  <a:pt x="3808361" y="1697703"/>
                  <a:pt x="3811204" y="1684477"/>
                  <a:pt x="3814916" y="1671483"/>
                </a:cubicBezTo>
                <a:cubicBezTo>
                  <a:pt x="3817763" y="1661518"/>
                  <a:pt x="3822234" y="1652041"/>
                  <a:pt x="3824748" y="1641987"/>
                </a:cubicBezTo>
                <a:cubicBezTo>
                  <a:pt x="3828801" y="1625774"/>
                  <a:pt x="3829779" y="1608832"/>
                  <a:pt x="3834581" y="1592825"/>
                </a:cubicBezTo>
                <a:cubicBezTo>
                  <a:pt x="3839653" y="1575920"/>
                  <a:pt x="3848048" y="1560190"/>
                  <a:pt x="3854245" y="1543664"/>
                </a:cubicBezTo>
                <a:cubicBezTo>
                  <a:pt x="3857884" y="1533960"/>
                  <a:pt x="3860800" y="1523999"/>
                  <a:pt x="3864078" y="1514167"/>
                </a:cubicBezTo>
                <a:cubicBezTo>
                  <a:pt x="3887059" y="1238387"/>
                  <a:pt x="3864078" y="1567538"/>
                  <a:pt x="3864078" y="1061883"/>
                </a:cubicBezTo>
                <a:cubicBezTo>
                  <a:pt x="3864078" y="973332"/>
                  <a:pt x="3868209" y="884780"/>
                  <a:pt x="3873910" y="796413"/>
                </a:cubicBezTo>
                <a:cubicBezTo>
                  <a:pt x="3874832" y="782122"/>
                  <a:pt x="3900846" y="700651"/>
                  <a:pt x="3903407" y="698090"/>
                </a:cubicBezTo>
                <a:lnTo>
                  <a:pt x="3932903" y="668593"/>
                </a:lnTo>
                <a:lnTo>
                  <a:pt x="3952568" y="570271"/>
                </a:lnTo>
                <a:cubicBezTo>
                  <a:pt x="3955845" y="553884"/>
                  <a:pt x="3959653" y="537593"/>
                  <a:pt x="3962400" y="521109"/>
                </a:cubicBezTo>
                <a:cubicBezTo>
                  <a:pt x="3968425" y="484957"/>
                  <a:pt x="3973816" y="448698"/>
                  <a:pt x="3982065" y="412954"/>
                </a:cubicBezTo>
                <a:cubicBezTo>
                  <a:pt x="3988142" y="386620"/>
                  <a:pt x="3998377" y="361114"/>
                  <a:pt x="4001729" y="334296"/>
                </a:cubicBezTo>
                <a:cubicBezTo>
                  <a:pt x="4003873" y="317144"/>
                  <a:pt x="4006724" y="252547"/>
                  <a:pt x="4021394" y="226142"/>
                </a:cubicBezTo>
                <a:cubicBezTo>
                  <a:pt x="4032872" y="205482"/>
                  <a:pt x="4047613" y="186813"/>
                  <a:pt x="4060723" y="167148"/>
                </a:cubicBezTo>
                <a:lnTo>
                  <a:pt x="4080387" y="137651"/>
                </a:lnTo>
                <a:lnTo>
                  <a:pt x="4100052" y="108154"/>
                </a:lnTo>
                <a:cubicBezTo>
                  <a:pt x="4115732" y="84634"/>
                  <a:pt x="4125124" y="66367"/>
                  <a:pt x="4149213" y="49161"/>
                </a:cubicBezTo>
                <a:cubicBezTo>
                  <a:pt x="4161140" y="40642"/>
                  <a:pt x="4175816" y="36768"/>
                  <a:pt x="4188542" y="29496"/>
                </a:cubicBezTo>
                <a:cubicBezTo>
                  <a:pt x="4241907" y="-998"/>
                  <a:pt x="4193458" y="18025"/>
                  <a:pt x="4247536" y="0"/>
                </a:cubicBezTo>
                <a:cubicBezTo>
                  <a:pt x="4263923" y="3277"/>
                  <a:pt x="4280574" y="5435"/>
                  <a:pt x="4296697" y="9832"/>
                </a:cubicBezTo>
                <a:cubicBezTo>
                  <a:pt x="4316695" y="15286"/>
                  <a:pt x="4336026" y="22941"/>
                  <a:pt x="4355690" y="29496"/>
                </a:cubicBezTo>
                <a:cubicBezTo>
                  <a:pt x="4365522" y="32774"/>
                  <a:pt x="4375024" y="37296"/>
                  <a:pt x="4385187" y="39329"/>
                </a:cubicBezTo>
                <a:lnTo>
                  <a:pt x="4434348" y="49161"/>
                </a:lnTo>
                <a:cubicBezTo>
                  <a:pt x="4444180" y="55716"/>
                  <a:pt x="4456064" y="59932"/>
                  <a:pt x="4463845" y="68825"/>
                </a:cubicBezTo>
                <a:cubicBezTo>
                  <a:pt x="4479408" y="86611"/>
                  <a:pt x="4480753" y="120346"/>
                  <a:pt x="4503174" y="127819"/>
                </a:cubicBezTo>
                <a:lnTo>
                  <a:pt x="4532671" y="137651"/>
                </a:lnTo>
                <a:cubicBezTo>
                  <a:pt x="4561165" y="180392"/>
                  <a:pt x="4545807" y="170433"/>
                  <a:pt x="4611329" y="186813"/>
                </a:cubicBezTo>
                <a:lnTo>
                  <a:pt x="4689987" y="206477"/>
                </a:lnTo>
                <a:cubicBezTo>
                  <a:pt x="4703097" y="213032"/>
                  <a:pt x="4716590" y="218870"/>
                  <a:pt x="4729316" y="226142"/>
                </a:cubicBezTo>
                <a:cubicBezTo>
                  <a:pt x="4739576" y="232005"/>
                  <a:pt x="4748244" y="240521"/>
                  <a:pt x="4758813" y="245806"/>
                </a:cubicBezTo>
                <a:cubicBezTo>
                  <a:pt x="4768083" y="250441"/>
                  <a:pt x="4778478" y="252361"/>
                  <a:pt x="4788310" y="255638"/>
                </a:cubicBezTo>
                <a:cubicBezTo>
                  <a:pt x="4798142" y="262193"/>
                  <a:pt x="4807238" y="270018"/>
                  <a:pt x="4817807" y="275303"/>
                </a:cubicBezTo>
                <a:cubicBezTo>
                  <a:pt x="4827077" y="279938"/>
                  <a:pt x="4839210" y="278661"/>
                  <a:pt x="4847303" y="285135"/>
                </a:cubicBezTo>
                <a:cubicBezTo>
                  <a:pt x="4856531" y="292517"/>
                  <a:pt x="4858612" y="306276"/>
                  <a:pt x="4866968" y="314632"/>
                </a:cubicBezTo>
                <a:cubicBezTo>
                  <a:pt x="4875324" y="322988"/>
                  <a:pt x="4886633" y="327741"/>
                  <a:pt x="4896465" y="334296"/>
                </a:cubicBezTo>
                <a:cubicBezTo>
                  <a:pt x="4903020" y="344128"/>
                  <a:pt x="4908564" y="354715"/>
                  <a:pt x="4916129" y="363793"/>
                </a:cubicBezTo>
                <a:cubicBezTo>
                  <a:pt x="4955302" y="410801"/>
                  <a:pt x="4932934" y="377797"/>
                  <a:pt x="4975123" y="412954"/>
                </a:cubicBezTo>
                <a:cubicBezTo>
                  <a:pt x="5003510" y="436610"/>
                  <a:pt x="5004950" y="442947"/>
                  <a:pt x="5024284" y="471948"/>
                </a:cubicBezTo>
                <a:cubicBezTo>
                  <a:pt x="5027561" y="481780"/>
                  <a:pt x="5031389" y="491446"/>
                  <a:pt x="5034116" y="501445"/>
                </a:cubicBezTo>
                <a:cubicBezTo>
                  <a:pt x="5041227" y="527519"/>
                  <a:pt x="5045235" y="554464"/>
                  <a:pt x="5053781" y="580103"/>
                </a:cubicBezTo>
                <a:cubicBezTo>
                  <a:pt x="5057058" y="589935"/>
                  <a:pt x="5058978" y="600330"/>
                  <a:pt x="5063613" y="609600"/>
                </a:cubicBezTo>
                <a:cubicBezTo>
                  <a:pt x="5068898" y="620169"/>
                  <a:pt x="5076723" y="629264"/>
                  <a:pt x="5083278" y="639096"/>
                </a:cubicBezTo>
                <a:cubicBezTo>
                  <a:pt x="5087017" y="657794"/>
                  <a:pt x="5092864" y="697598"/>
                  <a:pt x="5102942" y="717754"/>
                </a:cubicBezTo>
                <a:cubicBezTo>
                  <a:pt x="5113270" y="738410"/>
                  <a:pt x="5134314" y="762912"/>
                  <a:pt x="5152103" y="776748"/>
                </a:cubicBezTo>
                <a:cubicBezTo>
                  <a:pt x="5170758" y="791258"/>
                  <a:pt x="5188676" y="808604"/>
                  <a:pt x="5211097" y="816077"/>
                </a:cubicBezTo>
                <a:lnTo>
                  <a:pt x="5240594" y="825909"/>
                </a:lnTo>
                <a:cubicBezTo>
                  <a:pt x="5253704" y="819354"/>
                  <a:pt x="5267996" y="814764"/>
                  <a:pt x="5279923" y="806245"/>
                </a:cubicBezTo>
                <a:cubicBezTo>
                  <a:pt x="5344368" y="760213"/>
                  <a:pt x="5275641" y="788007"/>
                  <a:pt x="5338916" y="766916"/>
                </a:cubicBezTo>
                <a:cubicBezTo>
                  <a:pt x="5345471" y="757084"/>
                  <a:pt x="5350225" y="745775"/>
                  <a:pt x="5358581" y="737419"/>
                </a:cubicBezTo>
                <a:cubicBezTo>
                  <a:pt x="5394810" y="701190"/>
                  <a:pt x="5410459" y="720552"/>
                  <a:pt x="5466736" y="727587"/>
                </a:cubicBezTo>
                <a:cubicBezTo>
                  <a:pt x="5476568" y="734142"/>
                  <a:pt x="5487154" y="739686"/>
                  <a:pt x="5496232" y="747251"/>
                </a:cubicBezTo>
                <a:cubicBezTo>
                  <a:pt x="5544789" y="787715"/>
                  <a:pt x="5510168" y="778799"/>
                  <a:pt x="5584723" y="816077"/>
                </a:cubicBezTo>
                <a:cubicBezTo>
                  <a:pt x="5597833" y="822632"/>
                  <a:pt x="5610013" y="831530"/>
                  <a:pt x="5624052" y="835742"/>
                </a:cubicBezTo>
                <a:cubicBezTo>
                  <a:pt x="5644303" y="841817"/>
                  <a:pt x="5749160" y="853838"/>
                  <a:pt x="5761703" y="855406"/>
                </a:cubicBezTo>
                <a:cubicBezTo>
                  <a:pt x="5821165" y="875226"/>
                  <a:pt x="5784964" y="865565"/>
                  <a:pt x="5889523" y="875071"/>
                </a:cubicBezTo>
                <a:lnTo>
                  <a:pt x="6007510" y="884903"/>
                </a:lnTo>
                <a:cubicBezTo>
                  <a:pt x="6059349" y="902182"/>
                  <a:pt x="6017402" y="883314"/>
                  <a:pt x="6066503" y="924232"/>
                </a:cubicBezTo>
                <a:cubicBezTo>
                  <a:pt x="6148644" y="992683"/>
                  <a:pt x="6039312" y="887208"/>
                  <a:pt x="6125497" y="973393"/>
                </a:cubicBezTo>
                <a:cubicBezTo>
                  <a:pt x="6154994" y="970116"/>
                  <a:pt x="6184713" y="968440"/>
                  <a:pt x="6213987" y="963561"/>
                </a:cubicBezTo>
                <a:cubicBezTo>
                  <a:pt x="6224210" y="961857"/>
                  <a:pt x="6233120" y="953729"/>
                  <a:pt x="6243484" y="953729"/>
                </a:cubicBezTo>
                <a:cubicBezTo>
                  <a:pt x="6289485" y="953729"/>
                  <a:pt x="6335252" y="960284"/>
                  <a:pt x="6381136" y="963561"/>
                </a:cubicBezTo>
                <a:cubicBezTo>
                  <a:pt x="6390968" y="970116"/>
                  <a:pt x="6404369" y="973205"/>
                  <a:pt x="6410632" y="983225"/>
                </a:cubicBezTo>
                <a:cubicBezTo>
                  <a:pt x="6421618" y="1000803"/>
                  <a:pt x="6411757" y="1032949"/>
                  <a:pt x="6430297" y="1042219"/>
                </a:cubicBezTo>
                <a:lnTo>
                  <a:pt x="6469626" y="1061883"/>
                </a:lnTo>
                <a:cubicBezTo>
                  <a:pt x="6476181" y="1071715"/>
                  <a:pt x="6484491" y="1080582"/>
                  <a:pt x="6489290" y="1091380"/>
                </a:cubicBezTo>
                <a:cubicBezTo>
                  <a:pt x="6514547" y="1148210"/>
                  <a:pt x="6507780" y="1166516"/>
                  <a:pt x="6528619" y="1229032"/>
                </a:cubicBezTo>
                <a:cubicBezTo>
                  <a:pt x="6538883" y="1259822"/>
                  <a:pt x="6552172" y="1294660"/>
                  <a:pt x="6558116" y="1327354"/>
                </a:cubicBezTo>
                <a:cubicBezTo>
                  <a:pt x="6562262" y="1350155"/>
                  <a:pt x="6562737" y="1373599"/>
                  <a:pt x="6567948" y="1396180"/>
                </a:cubicBezTo>
                <a:cubicBezTo>
                  <a:pt x="6572609" y="1416378"/>
                  <a:pt x="6581058" y="1435509"/>
                  <a:pt x="6587613" y="1455174"/>
                </a:cubicBezTo>
                <a:cubicBezTo>
                  <a:pt x="6590890" y="1465006"/>
                  <a:pt x="6591696" y="1476048"/>
                  <a:pt x="6597445" y="1484671"/>
                </a:cubicBezTo>
                <a:lnTo>
                  <a:pt x="6617110" y="1514167"/>
                </a:lnTo>
                <a:cubicBezTo>
                  <a:pt x="6620387" y="1540386"/>
                  <a:pt x="6622598" y="1566761"/>
                  <a:pt x="6626942" y="1592825"/>
                </a:cubicBezTo>
                <a:cubicBezTo>
                  <a:pt x="6632437" y="1625794"/>
                  <a:pt x="6642461" y="1657983"/>
                  <a:pt x="6646607" y="1691148"/>
                </a:cubicBezTo>
                <a:cubicBezTo>
                  <a:pt x="6648749" y="1708287"/>
                  <a:pt x="6651604" y="1772902"/>
                  <a:pt x="6666271" y="1799303"/>
                </a:cubicBezTo>
                <a:cubicBezTo>
                  <a:pt x="6685172" y="1833326"/>
                  <a:pt x="6705445" y="1863083"/>
                  <a:pt x="6735097" y="1887793"/>
                </a:cubicBezTo>
                <a:cubicBezTo>
                  <a:pt x="6770974" y="1917691"/>
                  <a:pt x="6762344" y="1896137"/>
                  <a:pt x="6794090" y="1936954"/>
                </a:cubicBezTo>
                <a:cubicBezTo>
                  <a:pt x="6838563" y="1994134"/>
                  <a:pt x="6831518" y="1990245"/>
                  <a:pt x="6853084" y="2054942"/>
                </a:cubicBezTo>
                <a:cubicBezTo>
                  <a:pt x="6856361" y="2064774"/>
                  <a:pt x="6854293" y="2078689"/>
                  <a:pt x="6862916" y="2084438"/>
                </a:cubicBezTo>
                <a:cubicBezTo>
                  <a:pt x="6949689" y="2142288"/>
                  <a:pt x="6810987" y="2053555"/>
                  <a:pt x="6951407" y="2123767"/>
                </a:cubicBezTo>
                <a:cubicBezTo>
                  <a:pt x="6964517" y="2130322"/>
                  <a:pt x="6976831" y="2138797"/>
                  <a:pt x="6990736" y="2143432"/>
                </a:cubicBezTo>
                <a:cubicBezTo>
                  <a:pt x="7006590" y="2148717"/>
                  <a:pt x="7023774" y="2148867"/>
                  <a:pt x="7039897" y="2153264"/>
                </a:cubicBezTo>
                <a:cubicBezTo>
                  <a:pt x="7059895" y="2158718"/>
                  <a:pt x="7079948" y="2164511"/>
                  <a:pt x="7098890" y="2172929"/>
                </a:cubicBezTo>
                <a:cubicBezTo>
                  <a:pt x="7213235" y="2223749"/>
                  <a:pt x="7050323" y="2166572"/>
                  <a:pt x="7157884" y="2202425"/>
                </a:cubicBezTo>
                <a:cubicBezTo>
                  <a:pt x="7190658" y="2199148"/>
                  <a:pt x="7224959" y="2203009"/>
                  <a:pt x="7256207" y="2192593"/>
                </a:cubicBezTo>
                <a:cubicBezTo>
                  <a:pt x="7267417" y="2188856"/>
                  <a:pt x="7270008" y="2173356"/>
                  <a:pt x="7275871" y="2163096"/>
                </a:cubicBezTo>
                <a:cubicBezTo>
                  <a:pt x="7293354" y="2132501"/>
                  <a:pt x="7293425" y="2120400"/>
                  <a:pt x="7315200" y="2094271"/>
                </a:cubicBezTo>
                <a:cubicBezTo>
                  <a:pt x="7324102" y="2083589"/>
                  <a:pt x="7336160" y="2075750"/>
                  <a:pt x="7344697" y="2064774"/>
                </a:cubicBezTo>
                <a:cubicBezTo>
                  <a:pt x="7359207" y="2046118"/>
                  <a:pt x="7384026" y="2005780"/>
                  <a:pt x="7384026" y="2005780"/>
                </a:cubicBezTo>
                <a:cubicBezTo>
                  <a:pt x="7397287" y="1965996"/>
                  <a:pt x="7386687" y="1969340"/>
                  <a:pt x="7443019" y="1966451"/>
                </a:cubicBezTo>
                <a:cubicBezTo>
                  <a:pt x="7554353" y="1960742"/>
                  <a:pt x="7665884" y="1959896"/>
                  <a:pt x="7777316" y="1956619"/>
                </a:cubicBezTo>
                <a:cubicBezTo>
                  <a:pt x="7836013" y="1937054"/>
                  <a:pt x="7793521" y="1948929"/>
                  <a:pt x="7895303" y="1936954"/>
                </a:cubicBezTo>
                <a:lnTo>
                  <a:pt x="7973961" y="1927122"/>
                </a:lnTo>
                <a:cubicBezTo>
                  <a:pt x="8053206" y="1900708"/>
                  <a:pt x="7993094" y="1917290"/>
                  <a:pt x="8160774" y="1917290"/>
                </a:cubicBezTo>
                <a:lnTo>
                  <a:pt x="8180439" y="3490451"/>
                </a:lnTo>
                <a:lnTo>
                  <a:pt x="49161" y="3519948"/>
                </a:lnTo>
                <a:lnTo>
                  <a:pt x="0" y="1327354"/>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フリーフォーム 3"/>
          <p:cNvSpPr/>
          <p:nvPr/>
        </p:nvSpPr>
        <p:spPr>
          <a:xfrm>
            <a:off x="562708" y="3537020"/>
            <a:ext cx="8058778" cy="3607358"/>
          </a:xfrm>
          <a:custGeom>
            <a:avLst/>
            <a:gdLst>
              <a:gd name="connsiteX0" fmla="*/ 0 w 8058778"/>
              <a:gd name="connsiteY0" fmla="*/ 2803490 h 3607358"/>
              <a:gd name="connsiteX1" fmla="*/ 0 w 8058778"/>
              <a:gd name="connsiteY1" fmla="*/ 2803490 h 3607358"/>
              <a:gd name="connsiteX2" fmla="*/ 180870 w 8058778"/>
              <a:gd name="connsiteY2" fmla="*/ 2793442 h 3607358"/>
              <a:gd name="connsiteX3" fmla="*/ 251208 w 8058778"/>
              <a:gd name="connsiteY3" fmla="*/ 2773345 h 3607358"/>
              <a:gd name="connsiteX4" fmla="*/ 321547 w 8058778"/>
              <a:gd name="connsiteY4" fmla="*/ 2763296 h 3607358"/>
              <a:gd name="connsiteX5" fmla="*/ 361740 w 8058778"/>
              <a:gd name="connsiteY5" fmla="*/ 2743200 h 3607358"/>
              <a:gd name="connsiteX6" fmla="*/ 391885 w 8058778"/>
              <a:gd name="connsiteY6" fmla="*/ 2733151 h 3607358"/>
              <a:gd name="connsiteX7" fmla="*/ 462224 w 8058778"/>
              <a:gd name="connsiteY7" fmla="*/ 2682910 h 3607358"/>
              <a:gd name="connsiteX8" fmla="*/ 492369 w 8058778"/>
              <a:gd name="connsiteY8" fmla="*/ 2662813 h 3607358"/>
              <a:gd name="connsiteX9" fmla="*/ 562707 w 8058778"/>
              <a:gd name="connsiteY9" fmla="*/ 2642716 h 3607358"/>
              <a:gd name="connsiteX10" fmla="*/ 663191 w 8058778"/>
              <a:gd name="connsiteY10" fmla="*/ 2652765 h 3607358"/>
              <a:gd name="connsiteX11" fmla="*/ 763674 w 8058778"/>
              <a:gd name="connsiteY11" fmla="*/ 2723103 h 3607358"/>
              <a:gd name="connsiteX12" fmla="*/ 874206 w 8058778"/>
              <a:gd name="connsiteY12" fmla="*/ 2733151 h 3607358"/>
              <a:gd name="connsiteX13" fmla="*/ 934496 w 8058778"/>
              <a:gd name="connsiteY13" fmla="*/ 2743200 h 3607358"/>
              <a:gd name="connsiteX14" fmla="*/ 974690 w 8058778"/>
              <a:gd name="connsiteY14" fmla="*/ 2753248 h 3607358"/>
              <a:gd name="connsiteX15" fmla="*/ 1336430 w 8058778"/>
              <a:gd name="connsiteY15" fmla="*/ 2763296 h 3607358"/>
              <a:gd name="connsiteX16" fmla="*/ 1637881 w 8058778"/>
              <a:gd name="connsiteY16" fmla="*/ 2773345 h 3607358"/>
              <a:gd name="connsiteX17" fmla="*/ 1668026 w 8058778"/>
              <a:gd name="connsiteY17" fmla="*/ 2763296 h 3607358"/>
              <a:gd name="connsiteX18" fmla="*/ 1728316 w 8058778"/>
              <a:gd name="connsiteY18" fmla="*/ 2713055 h 3607358"/>
              <a:gd name="connsiteX19" fmla="*/ 1748413 w 8058778"/>
              <a:gd name="connsiteY19" fmla="*/ 2682910 h 3607358"/>
              <a:gd name="connsiteX20" fmla="*/ 1758461 w 8058778"/>
              <a:gd name="connsiteY20" fmla="*/ 2652765 h 3607358"/>
              <a:gd name="connsiteX21" fmla="*/ 1808703 w 8058778"/>
              <a:gd name="connsiteY21" fmla="*/ 2662813 h 3607358"/>
              <a:gd name="connsiteX22" fmla="*/ 1838848 w 8058778"/>
              <a:gd name="connsiteY22" fmla="*/ 2682910 h 3607358"/>
              <a:gd name="connsiteX23" fmla="*/ 1909187 w 8058778"/>
              <a:gd name="connsiteY23" fmla="*/ 2723103 h 3607358"/>
              <a:gd name="connsiteX24" fmla="*/ 1919235 w 8058778"/>
              <a:gd name="connsiteY24" fmla="*/ 2753248 h 3607358"/>
              <a:gd name="connsiteX25" fmla="*/ 2029767 w 8058778"/>
              <a:gd name="connsiteY25" fmla="*/ 2783393 h 3607358"/>
              <a:gd name="connsiteX26" fmla="*/ 2090057 w 8058778"/>
              <a:gd name="connsiteY26" fmla="*/ 2823587 h 3607358"/>
              <a:gd name="connsiteX27" fmla="*/ 2140299 w 8058778"/>
              <a:gd name="connsiteY27" fmla="*/ 2903973 h 3607358"/>
              <a:gd name="connsiteX28" fmla="*/ 2170444 w 8058778"/>
              <a:gd name="connsiteY28" fmla="*/ 2964264 h 3607358"/>
              <a:gd name="connsiteX29" fmla="*/ 2200589 w 8058778"/>
              <a:gd name="connsiteY29" fmla="*/ 2984360 h 3607358"/>
              <a:gd name="connsiteX30" fmla="*/ 2220685 w 8058778"/>
              <a:gd name="connsiteY30" fmla="*/ 3014505 h 3607358"/>
              <a:gd name="connsiteX31" fmla="*/ 2230734 w 8058778"/>
              <a:gd name="connsiteY31" fmla="*/ 3044650 h 3607358"/>
              <a:gd name="connsiteX32" fmla="*/ 2381459 w 8058778"/>
              <a:gd name="connsiteY32" fmla="*/ 3074795 h 3607358"/>
              <a:gd name="connsiteX33" fmla="*/ 2451797 w 8058778"/>
              <a:gd name="connsiteY33" fmla="*/ 3094892 h 3607358"/>
              <a:gd name="connsiteX34" fmla="*/ 2572378 w 8058778"/>
              <a:gd name="connsiteY34" fmla="*/ 3084844 h 3607358"/>
              <a:gd name="connsiteX35" fmla="*/ 2602523 w 8058778"/>
              <a:gd name="connsiteY35" fmla="*/ 3074795 h 3607358"/>
              <a:gd name="connsiteX36" fmla="*/ 2723103 w 8058778"/>
              <a:gd name="connsiteY36" fmla="*/ 3084844 h 3607358"/>
              <a:gd name="connsiteX37" fmla="*/ 2753248 w 8058778"/>
              <a:gd name="connsiteY37" fmla="*/ 3094892 h 3607358"/>
              <a:gd name="connsiteX38" fmla="*/ 2843683 w 8058778"/>
              <a:gd name="connsiteY38" fmla="*/ 3114989 h 3607358"/>
              <a:gd name="connsiteX39" fmla="*/ 3014505 w 8058778"/>
              <a:gd name="connsiteY39" fmla="*/ 3104940 h 3607358"/>
              <a:gd name="connsiteX40" fmla="*/ 3044650 w 8058778"/>
              <a:gd name="connsiteY40" fmla="*/ 3094892 h 3607358"/>
              <a:gd name="connsiteX41" fmla="*/ 3135085 w 8058778"/>
              <a:gd name="connsiteY41" fmla="*/ 3054699 h 3607358"/>
              <a:gd name="connsiteX42" fmla="*/ 3215472 w 8058778"/>
              <a:gd name="connsiteY42" fmla="*/ 2964264 h 3607358"/>
              <a:gd name="connsiteX43" fmla="*/ 3235569 w 8058778"/>
              <a:gd name="connsiteY43" fmla="*/ 2903973 h 3607358"/>
              <a:gd name="connsiteX44" fmla="*/ 3245617 w 8058778"/>
              <a:gd name="connsiteY44" fmla="*/ 2873828 h 3607358"/>
              <a:gd name="connsiteX45" fmla="*/ 3295859 w 8058778"/>
              <a:gd name="connsiteY45" fmla="*/ 2813538 h 3607358"/>
              <a:gd name="connsiteX46" fmla="*/ 3326004 w 8058778"/>
              <a:gd name="connsiteY46" fmla="*/ 2753248 h 3607358"/>
              <a:gd name="connsiteX47" fmla="*/ 3336052 w 8058778"/>
              <a:gd name="connsiteY47" fmla="*/ 2723103 h 3607358"/>
              <a:gd name="connsiteX48" fmla="*/ 3396343 w 8058778"/>
              <a:gd name="connsiteY48" fmla="*/ 2662813 h 3607358"/>
              <a:gd name="connsiteX49" fmla="*/ 3416439 w 8058778"/>
              <a:gd name="connsiteY49" fmla="*/ 2632668 h 3607358"/>
              <a:gd name="connsiteX50" fmla="*/ 3436536 w 8058778"/>
              <a:gd name="connsiteY50" fmla="*/ 2562329 h 3607358"/>
              <a:gd name="connsiteX51" fmla="*/ 3456633 w 8058778"/>
              <a:gd name="connsiteY51" fmla="*/ 2532184 h 3607358"/>
              <a:gd name="connsiteX52" fmla="*/ 3466681 w 8058778"/>
              <a:gd name="connsiteY52" fmla="*/ 2502039 h 3607358"/>
              <a:gd name="connsiteX53" fmla="*/ 3486778 w 8058778"/>
              <a:gd name="connsiteY53" fmla="*/ 2471894 h 3607358"/>
              <a:gd name="connsiteX54" fmla="*/ 3496826 w 8058778"/>
              <a:gd name="connsiteY54" fmla="*/ 2421653 h 3607358"/>
              <a:gd name="connsiteX55" fmla="*/ 3537019 w 8058778"/>
              <a:gd name="connsiteY55" fmla="*/ 2311121 h 3607358"/>
              <a:gd name="connsiteX56" fmla="*/ 3557116 w 8058778"/>
              <a:gd name="connsiteY56" fmla="*/ 2280976 h 3607358"/>
              <a:gd name="connsiteX57" fmla="*/ 3567165 w 8058778"/>
              <a:gd name="connsiteY57" fmla="*/ 2230734 h 3607358"/>
              <a:gd name="connsiteX58" fmla="*/ 3577213 w 8058778"/>
              <a:gd name="connsiteY58" fmla="*/ 2190540 h 3607358"/>
              <a:gd name="connsiteX59" fmla="*/ 3587261 w 8058778"/>
              <a:gd name="connsiteY59" fmla="*/ 2110154 h 3607358"/>
              <a:gd name="connsiteX60" fmla="*/ 3607358 w 8058778"/>
              <a:gd name="connsiteY60" fmla="*/ 2039815 h 3607358"/>
              <a:gd name="connsiteX61" fmla="*/ 3627455 w 8058778"/>
              <a:gd name="connsiteY61" fmla="*/ 1959428 h 3607358"/>
              <a:gd name="connsiteX62" fmla="*/ 3637503 w 8058778"/>
              <a:gd name="connsiteY62" fmla="*/ 1848896 h 3607358"/>
              <a:gd name="connsiteX63" fmla="*/ 3647551 w 8058778"/>
              <a:gd name="connsiteY63" fmla="*/ 1708220 h 3607358"/>
              <a:gd name="connsiteX64" fmla="*/ 3667648 w 8058778"/>
              <a:gd name="connsiteY64" fmla="*/ 1668026 h 3607358"/>
              <a:gd name="connsiteX65" fmla="*/ 3687745 w 8058778"/>
              <a:gd name="connsiteY65" fmla="*/ 1617784 h 3607358"/>
              <a:gd name="connsiteX66" fmla="*/ 3697793 w 8058778"/>
              <a:gd name="connsiteY66" fmla="*/ 1346479 h 3607358"/>
              <a:gd name="connsiteX67" fmla="*/ 3707841 w 8058778"/>
              <a:gd name="connsiteY67" fmla="*/ 1306285 h 3607358"/>
              <a:gd name="connsiteX68" fmla="*/ 3717890 w 8058778"/>
              <a:gd name="connsiteY68" fmla="*/ 1235947 h 3607358"/>
              <a:gd name="connsiteX69" fmla="*/ 3727938 w 8058778"/>
              <a:gd name="connsiteY69" fmla="*/ 964642 h 3607358"/>
              <a:gd name="connsiteX70" fmla="*/ 3737987 w 8058778"/>
              <a:gd name="connsiteY70" fmla="*/ 914400 h 3607358"/>
              <a:gd name="connsiteX71" fmla="*/ 3758083 w 8058778"/>
              <a:gd name="connsiteY71" fmla="*/ 683288 h 3607358"/>
              <a:gd name="connsiteX72" fmla="*/ 3778180 w 8058778"/>
              <a:gd name="connsiteY72" fmla="*/ 622998 h 3607358"/>
              <a:gd name="connsiteX73" fmla="*/ 3798277 w 8058778"/>
              <a:gd name="connsiteY73" fmla="*/ 592853 h 3607358"/>
              <a:gd name="connsiteX74" fmla="*/ 3828422 w 8058778"/>
              <a:gd name="connsiteY74" fmla="*/ 472272 h 3607358"/>
              <a:gd name="connsiteX75" fmla="*/ 3848518 w 8058778"/>
              <a:gd name="connsiteY75" fmla="*/ 321547 h 3607358"/>
              <a:gd name="connsiteX76" fmla="*/ 3868615 w 8058778"/>
              <a:gd name="connsiteY76" fmla="*/ 281354 h 3607358"/>
              <a:gd name="connsiteX77" fmla="*/ 3888712 w 8058778"/>
              <a:gd name="connsiteY77" fmla="*/ 200967 h 3607358"/>
              <a:gd name="connsiteX78" fmla="*/ 3898760 w 8058778"/>
              <a:gd name="connsiteY78" fmla="*/ 170822 h 3607358"/>
              <a:gd name="connsiteX79" fmla="*/ 3938954 w 8058778"/>
              <a:gd name="connsiteY79" fmla="*/ 110532 h 3607358"/>
              <a:gd name="connsiteX80" fmla="*/ 3959050 w 8058778"/>
              <a:gd name="connsiteY80" fmla="*/ 50242 h 3607358"/>
              <a:gd name="connsiteX81" fmla="*/ 4049485 w 8058778"/>
              <a:gd name="connsiteY81" fmla="*/ 0 h 3607358"/>
              <a:gd name="connsiteX82" fmla="*/ 4079630 w 8058778"/>
              <a:gd name="connsiteY82" fmla="*/ 10048 h 3607358"/>
              <a:gd name="connsiteX83" fmla="*/ 4119824 w 8058778"/>
              <a:gd name="connsiteY83" fmla="*/ 100483 h 3607358"/>
              <a:gd name="connsiteX84" fmla="*/ 4139921 w 8058778"/>
              <a:gd name="connsiteY84" fmla="*/ 130628 h 3607358"/>
              <a:gd name="connsiteX85" fmla="*/ 4170066 w 8058778"/>
              <a:gd name="connsiteY85" fmla="*/ 200967 h 3607358"/>
              <a:gd name="connsiteX86" fmla="*/ 4200211 w 8058778"/>
              <a:gd name="connsiteY86" fmla="*/ 271305 h 3607358"/>
              <a:gd name="connsiteX87" fmla="*/ 4230356 w 8058778"/>
              <a:gd name="connsiteY87" fmla="*/ 301450 h 3607358"/>
              <a:gd name="connsiteX88" fmla="*/ 4270549 w 8058778"/>
              <a:gd name="connsiteY88" fmla="*/ 361740 h 3607358"/>
              <a:gd name="connsiteX89" fmla="*/ 4300694 w 8058778"/>
              <a:gd name="connsiteY89" fmla="*/ 391885 h 3607358"/>
              <a:gd name="connsiteX90" fmla="*/ 4330839 w 8058778"/>
              <a:gd name="connsiteY90" fmla="*/ 432079 h 3607358"/>
              <a:gd name="connsiteX91" fmla="*/ 4350936 w 8058778"/>
              <a:gd name="connsiteY91" fmla="*/ 462224 h 3607358"/>
              <a:gd name="connsiteX92" fmla="*/ 4411226 w 8058778"/>
              <a:gd name="connsiteY92" fmla="*/ 522514 h 3607358"/>
              <a:gd name="connsiteX93" fmla="*/ 4431323 w 8058778"/>
              <a:gd name="connsiteY93" fmla="*/ 582804 h 3607358"/>
              <a:gd name="connsiteX94" fmla="*/ 4441371 w 8058778"/>
              <a:gd name="connsiteY94" fmla="*/ 622998 h 3607358"/>
              <a:gd name="connsiteX95" fmla="*/ 4461468 w 8058778"/>
              <a:gd name="connsiteY95" fmla="*/ 683288 h 3607358"/>
              <a:gd name="connsiteX96" fmla="*/ 4471516 w 8058778"/>
              <a:gd name="connsiteY96" fmla="*/ 733529 h 3607358"/>
              <a:gd name="connsiteX97" fmla="*/ 4491613 w 8058778"/>
              <a:gd name="connsiteY97" fmla="*/ 854110 h 3607358"/>
              <a:gd name="connsiteX98" fmla="*/ 4501661 w 8058778"/>
              <a:gd name="connsiteY98" fmla="*/ 884255 h 3607358"/>
              <a:gd name="connsiteX99" fmla="*/ 4521758 w 8058778"/>
              <a:gd name="connsiteY99" fmla="*/ 964642 h 3607358"/>
              <a:gd name="connsiteX100" fmla="*/ 4551903 w 8058778"/>
              <a:gd name="connsiteY100" fmla="*/ 1115367 h 3607358"/>
              <a:gd name="connsiteX101" fmla="*/ 4551903 w 8058778"/>
              <a:gd name="connsiteY101" fmla="*/ 1115367 h 3607358"/>
              <a:gd name="connsiteX102" fmla="*/ 4582048 w 8058778"/>
              <a:gd name="connsiteY102" fmla="*/ 1215850 h 3607358"/>
              <a:gd name="connsiteX103" fmla="*/ 4602145 w 8058778"/>
              <a:gd name="connsiteY103" fmla="*/ 1245995 h 3607358"/>
              <a:gd name="connsiteX104" fmla="*/ 4612193 w 8058778"/>
              <a:gd name="connsiteY104" fmla="*/ 1276140 h 3607358"/>
              <a:gd name="connsiteX105" fmla="*/ 4632290 w 8058778"/>
              <a:gd name="connsiteY105" fmla="*/ 1306285 h 3607358"/>
              <a:gd name="connsiteX106" fmla="*/ 4642338 w 8058778"/>
              <a:gd name="connsiteY106" fmla="*/ 1346479 h 3607358"/>
              <a:gd name="connsiteX107" fmla="*/ 4652387 w 8058778"/>
              <a:gd name="connsiteY107" fmla="*/ 1768510 h 3607358"/>
              <a:gd name="connsiteX108" fmla="*/ 4652387 w 8058778"/>
              <a:gd name="connsiteY108" fmla="*/ 2059912 h 3607358"/>
              <a:gd name="connsiteX109" fmla="*/ 4632290 w 8058778"/>
              <a:gd name="connsiteY109" fmla="*/ 2230734 h 3607358"/>
              <a:gd name="connsiteX110" fmla="*/ 4612193 w 8058778"/>
              <a:gd name="connsiteY110" fmla="*/ 2291024 h 3607358"/>
              <a:gd name="connsiteX111" fmla="*/ 4592096 w 8058778"/>
              <a:gd name="connsiteY111" fmla="*/ 2411604 h 3607358"/>
              <a:gd name="connsiteX112" fmla="*/ 4582048 w 8058778"/>
              <a:gd name="connsiteY112" fmla="*/ 2441749 h 3607358"/>
              <a:gd name="connsiteX113" fmla="*/ 4612193 w 8058778"/>
              <a:gd name="connsiteY113" fmla="*/ 2652765 h 3607358"/>
              <a:gd name="connsiteX114" fmla="*/ 4632290 w 8058778"/>
              <a:gd name="connsiteY114" fmla="*/ 2682910 h 3607358"/>
              <a:gd name="connsiteX115" fmla="*/ 4642338 w 8058778"/>
              <a:gd name="connsiteY115" fmla="*/ 2713055 h 3607358"/>
              <a:gd name="connsiteX116" fmla="*/ 4652387 w 8058778"/>
              <a:gd name="connsiteY116" fmla="*/ 2924070 h 3607358"/>
              <a:gd name="connsiteX117" fmla="*/ 4662435 w 8058778"/>
              <a:gd name="connsiteY117" fmla="*/ 2954215 h 3607358"/>
              <a:gd name="connsiteX118" fmla="*/ 4642338 w 8058778"/>
              <a:gd name="connsiteY118" fmla="*/ 3014505 h 3607358"/>
              <a:gd name="connsiteX119" fmla="*/ 4652387 w 8058778"/>
              <a:gd name="connsiteY119" fmla="*/ 3044650 h 3607358"/>
              <a:gd name="connsiteX120" fmla="*/ 4682532 w 8058778"/>
              <a:gd name="connsiteY120" fmla="*/ 3054699 h 3607358"/>
              <a:gd name="connsiteX121" fmla="*/ 4762918 w 8058778"/>
              <a:gd name="connsiteY121" fmla="*/ 3074795 h 3607358"/>
              <a:gd name="connsiteX122" fmla="*/ 4843305 w 8058778"/>
              <a:gd name="connsiteY122" fmla="*/ 3094892 h 3607358"/>
              <a:gd name="connsiteX123" fmla="*/ 4943789 w 8058778"/>
              <a:gd name="connsiteY123" fmla="*/ 3125037 h 3607358"/>
              <a:gd name="connsiteX124" fmla="*/ 4994030 w 8058778"/>
              <a:gd name="connsiteY124" fmla="*/ 3135085 h 3607358"/>
              <a:gd name="connsiteX125" fmla="*/ 5064369 w 8058778"/>
              <a:gd name="connsiteY125" fmla="*/ 3145134 h 3607358"/>
              <a:gd name="connsiteX126" fmla="*/ 5104562 w 8058778"/>
              <a:gd name="connsiteY126" fmla="*/ 3155182 h 3607358"/>
              <a:gd name="connsiteX127" fmla="*/ 5134707 w 8058778"/>
              <a:gd name="connsiteY127" fmla="*/ 3165231 h 3607358"/>
              <a:gd name="connsiteX128" fmla="*/ 5205046 w 8058778"/>
              <a:gd name="connsiteY128" fmla="*/ 3175279 h 3607358"/>
              <a:gd name="connsiteX129" fmla="*/ 5265336 w 8058778"/>
              <a:gd name="connsiteY129" fmla="*/ 3165231 h 3607358"/>
              <a:gd name="connsiteX130" fmla="*/ 5315578 w 8058778"/>
              <a:gd name="connsiteY130" fmla="*/ 3155182 h 3607358"/>
              <a:gd name="connsiteX131" fmla="*/ 5345723 w 8058778"/>
              <a:gd name="connsiteY131" fmla="*/ 3185327 h 3607358"/>
              <a:gd name="connsiteX132" fmla="*/ 5385916 w 8058778"/>
              <a:gd name="connsiteY132" fmla="*/ 3195376 h 3607358"/>
              <a:gd name="connsiteX133" fmla="*/ 5506496 w 8058778"/>
              <a:gd name="connsiteY133" fmla="*/ 3205424 h 3607358"/>
              <a:gd name="connsiteX134" fmla="*/ 5777802 w 8058778"/>
              <a:gd name="connsiteY134" fmla="*/ 3235569 h 3607358"/>
              <a:gd name="connsiteX135" fmla="*/ 5807947 w 8058778"/>
              <a:gd name="connsiteY135" fmla="*/ 3225521 h 3607358"/>
              <a:gd name="connsiteX136" fmla="*/ 5898382 w 8058778"/>
              <a:gd name="connsiteY136" fmla="*/ 3175279 h 3607358"/>
              <a:gd name="connsiteX137" fmla="*/ 6008914 w 8058778"/>
              <a:gd name="connsiteY137" fmla="*/ 3165231 h 3607358"/>
              <a:gd name="connsiteX138" fmla="*/ 6069204 w 8058778"/>
              <a:gd name="connsiteY138" fmla="*/ 3135085 h 3607358"/>
              <a:gd name="connsiteX139" fmla="*/ 6099349 w 8058778"/>
              <a:gd name="connsiteY139" fmla="*/ 3125037 h 3607358"/>
              <a:gd name="connsiteX140" fmla="*/ 6280219 w 8058778"/>
              <a:gd name="connsiteY140" fmla="*/ 3094892 h 3607358"/>
              <a:gd name="connsiteX141" fmla="*/ 6340510 w 8058778"/>
              <a:gd name="connsiteY141" fmla="*/ 3044650 h 3607358"/>
              <a:gd name="connsiteX142" fmla="*/ 6350558 w 8058778"/>
              <a:gd name="connsiteY142" fmla="*/ 2994409 h 3607358"/>
              <a:gd name="connsiteX143" fmla="*/ 6370655 w 8058778"/>
              <a:gd name="connsiteY143" fmla="*/ 2934118 h 3607358"/>
              <a:gd name="connsiteX144" fmla="*/ 6380703 w 8058778"/>
              <a:gd name="connsiteY144" fmla="*/ 2903973 h 3607358"/>
              <a:gd name="connsiteX145" fmla="*/ 6400800 w 8058778"/>
              <a:gd name="connsiteY145" fmla="*/ 2853732 h 3607358"/>
              <a:gd name="connsiteX146" fmla="*/ 6430945 w 8058778"/>
              <a:gd name="connsiteY146" fmla="*/ 2793442 h 3607358"/>
              <a:gd name="connsiteX147" fmla="*/ 6501283 w 8058778"/>
              <a:gd name="connsiteY147" fmla="*/ 2692958 h 3607358"/>
              <a:gd name="connsiteX148" fmla="*/ 6521380 w 8058778"/>
              <a:gd name="connsiteY148" fmla="*/ 2662813 h 3607358"/>
              <a:gd name="connsiteX149" fmla="*/ 6581670 w 8058778"/>
              <a:gd name="connsiteY149" fmla="*/ 2602523 h 3607358"/>
              <a:gd name="connsiteX150" fmla="*/ 6591718 w 8058778"/>
              <a:gd name="connsiteY150" fmla="*/ 2572378 h 3607358"/>
              <a:gd name="connsiteX151" fmla="*/ 6611815 w 8058778"/>
              <a:gd name="connsiteY151" fmla="*/ 2421653 h 3607358"/>
              <a:gd name="connsiteX152" fmla="*/ 6621863 w 8058778"/>
              <a:gd name="connsiteY152" fmla="*/ 2391507 h 3607358"/>
              <a:gd name="connsiteX153" fmla="*/ 6611815 w 8058778"/>
              <a:gd name="connsiteY153" fmla="*/ 2210637 h 3607358"/>
              <a:gd name="connsiteX154" fmla="*/ 6571622 w 8058778"/>
              <a:gd name="connsiteY154" fmla="*/ 2150347 h 3607358"/>
              <a:gd name="connsiteX155" fmla="*/ 6571622 w 8058778"/>
              <a:gd name="connsiteY155" fmla="*/ 1889090 h 3607358"/>
              <a:gd name="connsiteX156" fmla="*/ 6591718 w 8058778"/>
              <a:gd name="connsiteY156" fmla="*/ 1858945 h 3607358"/>
              <a:gd name="connsiteX157" fmla="*/ 6621863 w 8058778"/>
              <a:gd name="connsiteY157" fmla="*/ 1879042 h 3607358"/>
              <a:gd name="connsiteX158" fmla="*/ 6652008 w 8058778"/>
              <a:gd name="connsiteY158" fmla="*/ 1939332 h 3607358"/>
              <a:gd name="connsiteX159" fmla="*/ 6702250 w 8058778"/>
              <a:gd name="connsiteY159" fmla="*/ 1999622 h 3607358"/>
              <a:gd name="connsiteX160" fmla="*/ 6742444 w 8058778"/>
              <a:gd name="connsiteY160" fmla="*/ 2059912 h 3607358"/>
              <a:gd name="connsiteX161" fmla="*/ 6792685 w 8058778"/>
              <a:gd name="connsiteY161" fmla="*/ 2080009 h 3607358"/>
              <a:gd name="connsiteX162" fmla="*/ 6842927 w 8058778"/>
              <a:gd name="connsiteY162" fmla="*/ 2090057 h 3607358"/>
              <a:gd name="connsiteX163" fmla="*/ 6873072 w 8058778"/>
              <a:gd name="connsiteY163" fmla="*/ 2100105 h 3607358"/>
              <a:gd name="connsiteX164" fmla="*/ 6903217 w 8058778"/>
              <a:gd name="connsiteY164" fmla="*/ 2130250 h 3607358"/>
              <a:gd name="connsiteX165" fmla="*/ 7013749 w 8058778"/>
              <a:gd name="connsiteY165" fmla="*/ 2110154 h 3607358"/>
              <a:gd name="connsiteX166" fmla="*/ 7084088 w 8058778"/>
              <a:gd name="connsiteY166" fmla="*/ 2100105 h 3607358"/>
              <a:gd name="connsiteX167" fmla="*/ 7144378 w 8058778"/>
              <a:gd name="connsiteY167" fmla="*/ 2090057 h 3607358"/>
              <a:gd name="connsiteX168" fmla="*/ 7204668 w 8058778"/>
              <a:gd name="connsiteY168" fmla="*/ 2039815 h 3607358"/>
              <a:gd name="connsiteX169" fmla="*/ 7214716 w 8058778"/>
              <a:gd name="connsiteY169" fmla="*/ 2009670 h 3607358"/>
              <a:gd name="connsiteX170" fmla="*/ 7244861 w 8058778"/>
              <a:gd name="connsiteY170" fmla="*/ 1969477 h 3607358"/>
              <a:gd name="connsiteX171" fmla="*/ 7264958 w 8058778"/>
              <a:gd name="connsiteY171" fmla="*/ 1939332 h 3607358"/>
              <a:gd name="connsiteX172" fmla="*/ 7455877 w 8058778"/>
              <a:gd name="connsiteY172" fmla="*/ 1929283 h 3607358"/>
              <a:gd name="connsiteX173" fmla="*/ 7546312 w 8058778"/>
              <a:gd name="connsiteY173" fmla="*/ 1909187 h 3607358"/>
              <a:gd name="connsiteX174" fmla="*/ 7938197 w 8058778"/>
              <a:gd name="connsiteY174" fmla="*/ 1919235 h 3607358"/>
              <a:gd name="connsiteX175" fmla="*/ 8038681 w 8058778"/>
              <a:gd name="connsiteY175" fmla="*/ 1939332 h 3607358"/>
              <a:gd name="connsiteX176" fmla="*/ 8058778 w 8058778"/>
              <a:gd name="connsiteY176" fmla="*/ 3557116 h 3607358"/>
              <a:gd name="connsiteX177" fmla="*/ 20096 w 8058778"/>
              <a:gd name="connsiteY177" fmla="*/ 3607358 h 3607358"/>
              <a:gd name="connsiteX178" fmla="*/ 0 w 8058778"/>
              <a:gd name="connsiteY178" fmla="*/ 2803490 h 360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8058778" h="3607358">
                <a:moveTo>
                  <a:pt x="0" y="2803490"/>
                </a:moveTo>
                <a:lnTo>
                  <a:pt x="0" y="2803490"/>
                </a:lnTo>
                <a:cubicBezTo>
                  <a:pt x="60290" y="2800141"/>
                  <a:pt x="120735" y="2798909"/>
                  <a:pt x="180870" y="2793442"/>
                </a:cubicBezTo>
                <a:cubicBezTo>
                  <a:pt x="226641" y="2789281"/>
                  <a:pt x="211565" y="2781274"/>
                  <a:pt x="251208" y="2773345"/>
                </a:cubicBezTo>
                <a:cubicBezTo>
                  <a:pt x="274432" y="2768700"/>
                  <a:pt x="298101" y="2766646"/>
                  <a:pt x="321547" y="2763296"/>
                </a:cubicBezTo>
                <a:cubicBezTo>
                  <a:pt x="334945" y="2756597"/>
                  <a:pt x="347972" y="2749101"/>
                  <a:pt x="361740" y="2743200"/>
                </a:cubicBezTo>
                <a:cubicBezTo>
                  <a:pt x="371476" y="2739028"/>
                  <a:pt x="382411" y="2737888"/>
                  <a:pt x="391885" y="2733151"/>
                </a:cubicBezTo>
                <a:cubicBezTo>
                  <a:pt x="407675" y="2725256"/>
                  <a:pt x="451601" y="2690498"/>
                  <a:pt x="462224" y="2682910"/>
                </a:cubicBezTo>
                <a:cubicBezTo>
                  <a:pt x="472051" y="2675891"/>
                  <a:pt x="481567" y="2668214"/>
                  <a:pt x="492369" y="2662813"/>
                </a:cubicBezTo>
                <a:cubicBezTo>
                  <a:pt x="506780" y="2655607"/>
                  <a:pt x="549835" y="2645934"/>
                  <a:pt x="562707" y="2642716"/>
                </a:cubicBezTo>
                <a:cubicBezTo>
                  <a:pt x="596202" y="2646066"/>
                  <a:pt x="632352" y="2639273"/>
                  <a:pt x="663191" y="2652765"/>
                </a:cubicBezTo>
                <a:cubicBezTo>
                  <a:pt x="809307" y="2716691"/>
                  <a:pt x="658950" y="2709140"/>
                  <a:pt x="763674" y="2723103"/>
                </a:cubicBezTo>
                <a:cubicBezTo>
                  <a:pt x="800345" y="2727992"/>
                  <a:pt x="837463" y="2728828"/>
                  <a:pt x="874206" y="2733151"/>
                </a:cubicBezTo>
                <a:cubicBezTo>
                  <a:pt x="894440" y="2735532"/>
                  <a:pt x="914518" y="2739204"/>
                  <a:pt x="934496" y="2743200"/>
                </a:cubicBezTo>
                <a:cubicBezTo>
                  <a:pt x="948038" y="2745908"/>
                  <a:pt x="960897" y="2752558"/>
                  <a:pt x="974690" y="2753248"/>
                </a:cubicBezTo>
                <a:cubicBezTo>
                  <a:pt x="1095166" y="2759272"/>
                  <a:pt x="1215850" y="2759947"/>
                  <a:pt x="1336430" y="2763296"/>
                </a:cubicBezTo>
                <a:cubicBezTo>
                  <a:pt x="1488379" y="2801284"/>
                  <a:pt x="1389225" y="2784647"/>
                  <a:pt x="1637881" y="2773345"/>
                </a:cubicBezTo>
                <a:cubicBezTo>
                  <a:pt x="1647929" y="2769995"/>
                  <a:pt x="1658552" y="2768033"/>
                  <a:pt x="1668026" y="2763296"/>
                </a:cubicBezTo>
                <a:cubicBezTo>
                  <a:pt x="1690611" y="2752004"/>
                  <a:pt x="1712441" y="2732105"/>
                  <a:pt x="1728316" y="2713055"/>
                </a:cubicBezTo>
                <a:cubicBezTo>
                  <a:pt x="1736047" y="2703777"/>
                  <a:pt x="1741714" y="2692958"/>
                  <a:pt x="1748413" y="2682910"/>
                </a:cubicBezTo>
                <a:cubicBezTo>
                  <a:pt x="1751762" y="2672862"/>
                  <a:pt x="1748413" y="2656114"/>
                  <a:pt x="1758461" y="2652765"/>
                </a:cubicBezTo>
                <a:cubicBezTo>
                  <a:pt x="1774664" y="2647364"/>
                  <a:pt x="1792711" y="2656816"/>
                  <a:pt x="1808703" y="2662813"/>
                </a:cubicBezTo>
                <a:cubicBezTo>
                  <a:pt x="1820011" y="2667053"/>
                  <a:pt x="1828363" y="2676918"/>
                  <a:pt x="1838848" y="2682910"/>
                </a:cubicBezTo>
                <a:cubicBezTo>
                  <a:pt x="1928098" y="2733910"/>
                  <a:pt x="1835734" y="2674135"/>
                  <a:pt x="1909187" y="2723103"/>
                </a:cubicBezTo>
                <a:cubicBezTo>
                  <a:pt x="1912536" y="2733151"/>
                  <a:pt x="1912618" y="2744977"/>
                  <a:pt x="1919235" y="2753248"/>
                </a:cubicBezTo>
                <a:cubicBezTo>
                  <a:pt x="1944568" y="2784914"/>
                  <a:pt x="1998399" y="2779472"/>
                  <a:pt x="2029767" y="2783393"/>
                </a:cubicBezTo>
                <a:cubicBezTo>
                  <a:pt x="2049864" y="2796791"/>
                  <a:pt x="2082419" y="2800673"/>
                  <a:pt x="2090057" y="2823587"/>
                </a:cubicBezTo>
                <a:cubicBezTo>
                  <a:pt x="2113973" y="2895334"/>
                  <a:pt x="2092528" y="2872127"/>
                  <a:pt x="2140299" y="2903973"/>
                </a:cubicBezTo>
                <a:cubicBezTo>
                  <a:pt x="2148471" y="2928491"/>
                  <a:pt x="2150965" y="2944785"/>
                  <a:pt x="2170444" y="2964264"/>
                </a:cubicBezTo>
                <a:cubicBezTo>
                  <a:pt x="2178983" y="2972803"/>
                  <a:pt x="2190541" y="2977661"/>
                  <a:pt x="2200589" y="2984360"/>
                </a:cubicBezTo>
                <a:cubicBezTo>
                  <a:pt x="2207288" y="2994408"/>
                  <a:pt x="2215284" y="3003703"/>
                  <a:pt x="2220685" y="3014505"/>
                </a:cubicBezTo>
                <a:cubicBezTo>
                  <a:pt x="2225422" y="3023979"/>
                  <a:pt x="2222115" y="3038494"/>
                  <a:pt x="2230734" y="3044650"/>
                </a:cubicBezTo>
                <a:cubicBezTo>
                  <a:pt x="2263548" y="3068089"/>
                  <a:pt x="2350507" y="3071356"/>
                  <a:pt x="2381459" y="3074795"/>
                </a:cubicBezTo>
                <a:cubicBezTo>
                  <a:pt x="2395677" y="3079535"/>
                  <a:pt x="2439176" y="3094892"/>
                  <a:pt x="2451797" y="3094892"/>
                </a:cubicBezTo>
                <a:cubicBezTo>
                  <a:pt x="2492130" y="3094892"/>
                  <a:pt x="2532184" y="3088193"/>
                  <a:pt x="2572378" y="3084844"/>
                </a:cubicBezTo>
                <a:cubicBezTo>
                  <a:pt x="2582426" y="3081494"/>
                  <a:pt x="2591931" y="3074795"/>
                  <a:pt x="2602523" y="3074795"/>
                </a:cubicBezTo>
                <a:cubicBezTo>
                  <a:pt x="2642856" y="3074795"/>
                  <a:pt x="2683124" y="3079513"/>
                  <a:pt x="2723103" y="3084844"/>
                </a:cubicBezTo>
                <a:cubicBezTo>
                  <a:pt x="2733602" y="3086244"/>
                  <a:pt x="2743064" y="3091982"/>
                  <a:pt x="2753248" y="3094892"/>
                </a:cubicBezTo>
                <a:cubicBezTo>
                  <a:pt x="2786355" y="3104351"/>
                  <a:pt x="2809154" y="3108083"/>
                  <a:pt x="2843683" y="3114989"/>
                </a:cubicBezTo>
                <a:cubicBezTo>
                  <a:pt x="2900624" y="3111639"/>
                  <a:pt x="2957749" y="3110616"/>
                  <a:pt x="3014505" y="3104940"/>
                </a:cubicBezTo>
                <a:cubicBezTo>
                  <a:pt x="3025044" y="3103886"/>
                  <a:pt x="3034733" y="3098611"/>
                  <a:pt x="3044650" y="3094892"/>
                </a:cubicBezTo>
                <a:cubicBezTo>
                  <a:pt x="3095966" y="3075649"/>
                  <a:pt x="3089416" y="3077533"/>
                  <a:pt x="3135085" y="3054699"/>
                </a:cubicBezTo>
                <a:cubicBezTo>
                  <a:pt x="3153280" y="3036504"/>
                  <a:pt x="3201126" y="2996542"/>
                  <a:pt x="3215472" y="2964264"/>
                </a:cubicBezTo>
                <a:cubicBezTo>
                  <a:pt x="3224076" y="2944906"/>
                  <a:pt x="3228870" y="2924070"/>
                  <a:pt x="3235569" y="2903973"/>
                </a:cubicBezTo>
                <a:cubicBezTo>
                  <a:pt x="3238918" y="2893925"/>
                  <a:pt x="3238127" y="2881318"/>
                  <a:pt x="3245617" y="2873828"/>
                </a:cubicBezTo>
                <a:cubicBezTo>
                  <a:pt x="3284301" y="2835144"/>
                  <a:pt x="3267879" y="2855507"/>
                  <a:pt x="3295859" y="2813538"/>
                </a:cubicBezTo>
                <a:cubicBezTo>
                  <a:pt x="3321115" y="2737768"/>
                  <a:pt x="3287046" y="2831164"/>
                  <a:pt x="3326004" y="2753248"/>
                </a:cubicBezTo>
                <a:cubicBezTo>
                  <a:pt x="3330741" y="2743774"/>
                  <a:pt x="3329549" y="2731464"/>
                  <a:pt x="3336052" y="2723103"/>
                </a:cubicBezTo>
                <a:cubicBezTo>
                  <a:pt x="3353501" y="2700669"/>
                  <a:pt x="3380578" y="2686461"/>
                  <a:pt x="3396343" y="2662813"/>
                </a:cubicBezTo>
                <a:lnTo>
                  <a:pt x="3416439" y="2632668"/>
                </a:lnTo>
                <a:cubicBezTo>
                  <a:pt x="3419657" y="2619797"/>
                  <a:pt x="3429331" y="2576739"/>
                  <a:pt x="3436536" y="2562329"/>
                </a:cubicBezTo>
                <a:cubicBezTo>
                  <a:pt x="3441937" y="2551527"/>
                  <a:pt x="3449934" y="2542232"/>
                  <a:pt x="3456633" y="2532184"/>
                </a:cubicBezTo>
                <a:cubicBezTo>
                  <a:pt x="3459982" y="2522136"/>
                  <a:pt x="3461944" y="2511513"/>
                  <a:pt x="3466681" y="2502039"/>
                </a:cubicBezTo>
                <a:cubicBezTo>
                  <a:pt x="3472082" y="2491237"/>
                  <a:pt x="3482538" y="2483202"/>
                  <a:pt x="3486778" y="2471894"/>
                </a:cubicBezTo>
                <a:cubicBezTo>
                  <a:pt x="3492775" y="2455903"/>
                  <a:pt x="3492332" y="2438130"/>
                  <a:pt x="3496826" y="2421653"/>
                </a:cubicBezTo>
                <a:cubicBezTo>
                  <a:pt x="3502453" y="2401022"/>
                  <a:pt x="3526233" y="2332694"/>
                  <a:pt x="3537019" y="2311121"/>
                </a:cubicBezTo>
                <a:cubicBezTo>
                  <a:pt x="3542420" y="2300319"/>
                  <a:pt x="3550417" y="2291024"/>
                  <a:pt x="3557116" y="2280976"/>
                </a:cubicBezTo>
                <a:cubicBezTo>
                  <a:pt x="3560466" y="2264229"/>
                  <a:pt x="3563460" y="2247406"/>
                  <a:pt x="3567165" y="2230734"/>
                </a:cubicBezTo>
                <a:cubicBezTo>
                  <a:pt x="3570161" y="2217253"/>
                  <a:pt x="3574943" y="2204162"/>
                  <a:pt x="3577213" y="2190540"/>
                </a:cubicBezTo>
                <a:cubicBezTo>
                  <a:pt x="3581652" y="2163904"/>
                  <a:pt x="3582822" y="2136790"/>
                  <a:pt x="3587261" y="2110154"/>
                </a:cubicBezTo>
                <a:cubicBezTo>
                  <a:pt x="3596658" y="2053772"/>
                  <a:pt x="3595413" y="2087596"/>
                  <a:pt x="3607358" y="2039815"/>
                </a:cubicBezTo>
                <a:lnTo>
                  <a:pt x="3627455" y="1959428"/>
                </a:lnTo>
                <a:cubicBezTo>
                  <a:pt x="3630804" y="1922584"/>
                  <a:pt x="3634553" y="1885774"/>
                  <a:pt x="3637503" y="1848896"/>
                </a:cubicBezTo>
                <a:cubicBezTo>
                  <a:pt x="3641252" y="1802034"/>
                  <a:pt x="3639822" y="1754592"/>
                  <a:pt x="3647551" y="1708220"/>
                </a:cubicBezTo>
                <a:cubicBezTo>
                  <a:pt x="3650014" y="1693444"/>
                  <a:pt x="3661564" y="1681714"/>
                  <a:pt x="3667648" y="1668026"/>
                </a:cubicBezTo>
                <a:cubicBezTo>
                  <a:pt x="3674974" y="1651543"/>
                  <a:pt x="3681046" y="1634531"/>
                  <a:pt x="3687745" y="1617784"/>
                </a:cubicBezTo>
                <a:cubicBezTo>
                  <a:pt x="3691094" y="1527349"/>
                  <a:pt x="3691967" y="1436788"/>
                  <a:pt x="3697793" y="1346479"/>
                </a:cubicBezTo>
                <a:cubicBezTo>
                  <a:pt x="3698682" y="1332697"/>
                  <a:pt x="3705371" y="1319873"/>
                  <a:pt x="3707841" y="1306285"/>
                </a:cubicBezTo>
                <a:cubicBezTo>
                  <a:pt x="3712078" y="1282983"/>
                  <a:pt x="3714540" y="1259393"/>
                  <a:pt x="3717890" y="1235947"/>
                </a:cubicBezTo>
                <a:cubicBezTo>
                  <a:pt x="3721239" y="1145512"/>
                  <a:pt x="3722293" y="1054963"/>
                  <a:pt x="3727938" y="964642"/>
                </a:cubicBezTo>
                <a:cubicBezTo>
                  <a:pt x="3729003" y="947596"/>
                  <a:pt x="3736288" y="931394"/>
                  <a:pt x="3737987" y="914400"/>
                </a:cubicBezTo>
                <a:cubicBezTo>
                  <a:pt x="3741946" y="874806"/>
                  <a:pt x="3746018" y="739590"/>
                  <a:pt x="3758083" y="683288"/>
                </a:cubicBezTo>
                <a:cubicBezTo>
                  <a:pt x="3762522" y="662574"/>
                  <a:pt x="3766429" y="640624"/>
                  <a:pt x="3778180" y="622998"/>
                </a:cubicBezTo>
                <a:lnTo>
                  <a:pt x="3798277" y="592853"/>
                </a:lnTo>
                <a:cubicBezTo>
                  <a:pt x="3819187" y="530121"/>
                  <a:pt x="3820304" y="537216"/>
                  <a:pt x="3828422" y="472272"/>
                </a:cubicBezTo>
                <a:cubicBezTo>
                  <a:pt x="3831742" y="445712"/>
                  <a:pt x="3836145" y="358667"/>
                  <a:pt x="3848518" y="321547"/>
                </a:cubicBezTo>
                <a:cubicBezTo>
                  <a:pt x="3853255" y="307337"/>
                  <a:pt x="3861916" y="294752"/>
                  <a:pt x="3868615" y="281354"/>
                </a:cubicBezTo>
                <a:cubicBezTo>
                  <a:pt x="3875314" y="254558"/>
                  <a:pt x="3879978" y="227170"/>
                  <a:pt x="3888712" y="200967"/>
                </a:cubicBezTo>
                <a:cubicBezTo>
                  <a:pt x="3892061" y="190919"/>
                  <a:pt x="3893616" y="180081"/>
                  <a:pt x="3898760" y="170822"/>
                </a:cubicBezTo>
                <a:cubicBezTo>
                  <a:pt x="3910490" y="149708"/>
                  <a:pt x="3938954" y="110532"/>
                  <a:pt x="3938954" y="110532"/>
                </a:cubicBezTo>
                <a:cubicBezTo>
                  <a:pt x="3945653" y="90435"/>
                  <a:pt x="3941424" y="61993"/>
                  <a:pt x="3959050" y="50242"/>
                </a:cubicBezTo>
                <a:cubicBezTo>
                  <a:pt x="4028153" y="4173"/>
                  <a:pt x="3996426" y="17686"/>
                  <a:pt x="4049485" y="0"/>
                </a:cubicBezTo>
                <a:cubicBezTo>
                  <a:pt x="4059533" y="3349"/>
                  <a:pt x="4071359" y="3431"/>
                  <a:pt x="4079630" y="10048"/>
                </a:cubicBezTo>
                <a:cubicBezTo>
                  <a:pt x="4108846" y="33421"/>
                  <a:pt x="4100524" y="71533"/>
                  <a:pt x="4119824" y="100483"/>
                </a:cubicBezTo>
                <a:lnTo>
                  <a:pt x="4139921" y="130628"/>
                </a:lnTo>
                <a:cubicBezTo>
                  <a:pt x="4160833" y="214280"/>
                  <a:pt x="4135369" y="131574"/>
                  <a:pt x="4170066" y="200967"/>
                </a:cubicBezTo>
                <a:cubicBezTo>
                  <a:pt x="4191935" y="244705"/>
                  <a:pt x="4165359" y="222512"/>
                  <a:pt x="4200211" y="271305"/>
                </a:cubicBezTo>
                <a:cubicBezTo>
                  <a:pt x="4208471" y="282869"/>
                  <a:pt x="4221632" y="290233"/>
                  <a:pt x="4230356" y="301450"/>
                </a:cubicBezTo>
                <a:cubicBezTo>
                  <a:pt x="4245185" y="320515"/>
                  <a:pt x="4253470" y="344661"/>
                  <a:pt x="4270549" y="361740"/>
                </a:cubicBezTo>
                <a:cubicBezTo>
                  <a:pt x="4280597" y="371788"/>
                  <a:pt x="4291446" y="381096"/>
                  <a:pt x="4300694" y="391885"/>
                </a:cubicBezTo>
                <a:cubicBezTo>
                  <a:pt x="4311593" y="404601"/>
                  <a:pt x="4321105" y="418451"/>
                  <a:pt x="4330839" y="432079"/>
                </a:cubicBezTo>
                <a:cubicBezTo>
                  <a:pt x="4337858" y="441906"/>
                  <a:pt x="4342397" y="453685"/>
                  <a:pt x="4350936" y="462224"/>
                </a:cubicBezTo>
                <a:cubicBezTo>
                  <a:pt x="4425718" y="537006"/>
                  <a:pt x="4363863" y="451471"/>
                  <a:pt x="4411226" y="522514"/>
                </a:cubicBezTo>
                <a:cubicBezTo>
                  <a:pt x="4417925" y="542611"/>
                  <a:pt x="4426185" y="562253"/>
                  <a:pt x="4431323" y="582804"/>
                </a:cubicBezTo>
                <a:cubicBezTo>
                  <a:pt x="4434672" y="596202"/>
                  <a:pt x="4437403" y="609770"/>
                  <a:pt x="4441371" y="622998"/>
                </a:cubicBezTo>
                <a:cubicBezTo>
                  <a:pt x="4447458" y="643288"/>
                  <a:pt x="4457314" y="662516"/>
                  <a:pt x="4461468" y="683288"/>
                </a:cubicBezTo>
                <a:cubicBezTo>
                  <a:pt x="4464817" y="700035"/>
                  <a:pt x="4468548" y="716710"/>
                  <a:pt x="4471516" y="733529"/>
                </a:cubicBezTo>
                <a:cubicBezTo>
                  <a:pt x="4478597" y="773657"/>
                  <a:pt x="4478728" y="815453"/>
                  <a:pt x="4491613" y="854110"/>
                </a:cubicBezTo>
                <a:cubicBezTo>
                  <a:pt x="4494962" y="864158"/>
                  <a:pt x="4498874" y="874036"/>
                  <a:pt x="4501661" y="884255"/>
                </a:cubicBezTo>
                <a:cubicBezTo>
                  <a:pt x="4508928" y="910902"/>
                  <a:pt x="4521758" y="964642"/>
                  <a:pt x="4521758" y="964642"/>
                </a:cubicBezTo>
                <a:cubicBezTo>
                  <a:pt x="4534145" y="1076131"/>
                  <a:pt x="4522215" y="1026303"/>
                  <a:pt x="4551903" y="1115367"/>
                </a:cubicBezTo>
                <a:lnTo>
                  <a:pt x="4551903" y="1115367"/>
                </a:lnTo>
                <a:cubicBezTo>
                  <a:pt x="4561316" y="1162435"/>
                  <a:pt x="4560014" y="1171783"/>
                  <a:pt x="4582048" y="1215850"/>
                </a:cubicBezTo>
                <a:cubicBezTo>
                  <a:pt x="4587449" y="1226652"/>
                  <a:pt x="4595446" y="1235947"/>
                  <a:pt x="4602145" y="1245995"/>
                </a:cubicBezTo>
                <a:cubicBezTo>
                  <a:pt x="4605494" y="1256043"/>
                  <a:pt x="4607456" y="1266666"/>
                  <a:pt x="4612193" y="1276140"/>
                </a:cubicBezTo>
                <a:cubicBezTo>
                  <a:pt x="4617594" y="1286942"/>
                  <a:pt x="4627533" y="1295185"/>
                  <a:pt x="4632290" y="1306285"/>
                </a:cubicBezTo>
                <a:cubicBezTo>
                  <a:pt x="4637730" y="1318979"/>
                  <a:pt x="4638989" y="1333081"/>
                  <a:pt x="4642338" y="1346479"/>
                </a:cubicBezTo>
                <a:cubicBezTo>
                  <a:pt x="4645688" y="1487156"/>
                  <a:pt x="4646873" y="1627901"/>
                  <a:pt x="4652387" y="1768510"/>
                </a:cubicBezTo>
                <a:cubicBezTo>
                  <a:pt x="4661923" y="2011668"/>
                  <a:pt x="4681461" y="1638338"/>
                  <a:pt x="4652387" y="2059912"/>
                </a:cubicBezTo>
                <a:cubicBezTo>
                  <a:pt x="4651904" y="2066921"/>
                  <a:pt x="4634928" y="2218423"/>
                  <a:pt x="4632290" y="2230734"/>
                </a:cubicBezTo>
                <a:cubicBezTo>
                  <a:pt x="4627851" y="2251448"/>
                  <a:pt x="4612193" y="2291024"/>
                  <a:pt x="4612193" y="2291024"/>
                </a:cubicBezTo>
                <a:cubicBezTo>
                  <a:pt x="4606520" y="2330738"/>
                  <a:pt x="4601894" y="2372414"/>
                  <a:pt x="4592096" y="2411604"/>
                </a:cubicBezTo>
                <a:cubicBezTo>
                  <a:pt x="4589527" y="2421880"/>
                  <a:pt x="4585397" y="2431701"/>
                  <a:pt x="4582048" y="2441749"/>
                </a:cubicBezTo>
                <a:cubicBezTo>
                  <a:pt x="4592096" y="2512088"/>
                  <a:pt x="4597701" y="2583206"/>
                  <a:pt x="4612193" y="2652765"/>
                </a:cubicBezTo>
                <a:cubicBezTo>
                  <a:pt x="4614656" y="2664588"/>
                  <a:pt x="4626889" y="2672108"/>
                  <a:pt x="4632290" y="2682910"/>
                </a:cubicBezTo>
                <a:cubicBezTo>
                  <a:pt x="4637027" y="2692384"/>
                  <a:pt x="4638989" y="2703007"/>
                  <a:pt x="4642338" y="2713055"/>
                </a:cubicBezTo>
                <a:cubicBezTo>
                  <a:pt x="4645688" y="2783393"/>
                  <a:pt x="4646539" y="2853895"/>
                  <a:pt x="4652387" y="2924070"/>
                </a:cubicBezTo>
                <a:cubicBezTo>
                  <a:pt x="4653267" y="2934625"/>
                  <a:pt x="4663605" y="2943688"/>
                  <a:pt x="4662435" y="2954215"/>
                </a:cubicBezTo>
                <a:cubicBezTo>
                  <a:pt x="4660095" y="2975269"/>
                  <a:pt x="4642338" y="3014505"/>
                  <a:pt x="4642338" y="3014505"/>
                </a:cubicBezTo>
                <a:cubicBezTo>
                  <a:pt x="4645688" y="3024553"/>
                  <a:pt x="4644897" y="3037160"/>
                  <a:pt x="4652387" y="3044650"/>
                </a:cubicBezTo>
                <a:cubicBezTo>
                  <a:pt x="4659877" y="3052140"/>
                  <a:pt x="4672313" y="3051912"/>
                  <a:pt x="4682532" y="3054699"/>
                </a:cubicBezTo>
                <a:cubicBezTo>
                  <a:pt x="4709179" y="3061966"/>
                  <a:pt x="4735834" y="3069378"/>
                  <a:pt x="4762918" y="3074795"/>
                </a:cubicBezTo>
                <a:cubicBezTo>
                  <a:pt x="4823546" y="3086921"/>
                  <a:pt x="4796957" y="3079443"/>
                  <a:pt x="4843305" y="3094892"/>
                </a:cubicBezTo>
                <a:cubicBezTo>
                  <a:pt x="4895155" y="3129459"/>
                  <a:pt x="4857576" y="3110669"/>
                  <a:pt x="4943789" y="3125037"/>
                </a:cubicBezTo>
                <a:cubicBezTo>
                  <a:pt x="4960635" y="3127845"/>
                  <a:pt x="4977184" y="3132277"/>
                  <a:pt x="4994030" y="3135085"/>
                </a:cubicBezTo>
                <a:cubicBezTo>
                  <a:pt x="5017392" y="3138979"/>
                  <a:pt x="5041067" y="3140897"/>
                  <a:pt x="5064369" y="3145134"/>
                </a:cubicBezTo>
                <a:cubicBezTo>
                  <a:pt x="5077956" y="3147604"/>
                  <a:pt x="5091283" y="3151388"/>
                  <a:pt x="5104562" y="3155182"/>
                </a:cubicBezTo>
                <a:cubicBezTo>
                  <a:pt x="5114746" y="3158092"/>
                  <a:pt x="5124321" y="3163154"/>
                  <a:pt x="5134707" y="3165231"/>
                </a:cubicBezTo>
                <a:cubicBezTo>
                  <a:pt x="5157931" y="3169876"/>
                  <a:pt x="5181600" y="3171930"/>
                  <a:pt x="5205046" y="3175279"/>
                </a:cubicBezTo>
                <a:lnTo>
                  <a:pt x="5265336" y="3165231"/>
                </a:lnTo>
                <a:cubicBezTo>
                  <a:pt x="5282140" y="3162176"/>
                  <a:pt x="5299009" y="3151040"/>
                  <a:pt x="5315578" y="3155182"/>
                </a:cubicBezTo>
                <a:cubicBezTo>
                  <a:pt x="5329364" y="3158628"/>
                  <a:pt x="5333385" y="3178277"/>
                  <a:pt x="5345723" y="3185327"/>
                </a:cubicBezTo>
                <a:cubicBezTo>
                  <a:pt x="5357713" y="3192179"/>
                  <a:pt x="5372213" y="3193663"/>
                  <a:pt x="5385916" y="3195376"/>
                </a:cubicBezTo>
                <a:cubicBezTo>
                  <a:pt x="5425937" y="3200379"/>
                  <a:pt x="5466303" y="3202075"/>
                  <a:pt x="5506496" y="3205424"/>
                </a:cubicBezTo>
                <a:cubicBezTo>
                  <a:pt x="5625379" y="3284677"/>
                  <a:pt x="5542661" y="3246766"/>
                  <a:pt x="5777802" y="3235569"/>
                </a:cubicBezTo>
                <a:cubicBezTo>
                  <a:pt x="5787850" y="3232220"/>
                  <a:pt x="5798688" y="3230665"/>
                  <a:pt x="5807947" y="3225521"/>
                </a:cubicBezTo>
                <a:cubicBezTo>
                  <a:pt x="5839815" y="3207816"/>
                  <a:pt x="5861652" y="3180526"/>
                  <a:pt x="5898382" y="3175279"/>
                </a:cubicBezTo>
                <a:cubicBezTo>
                  <a:pt x="5935006" y="3170047"/>
                  <a:pt x="5972070" y="3168580"/>
                  <a:pt x="6008914" y="3165231"/>
                </a:cubicBezTo>
                <a:cubicBezTo>
                  <a:pt x="6084691" y="3139970"/>
                  <a:pt x="5991280" y="3174047"/>
                  <a:pt x="6069204" y="3135085"/>
                </a:cubicBezTo>
                <a:cubicBezTo>
                  <a:pt x="6078678" y="3130348"/>
                  <a:pt x="6089130" y="3127824"/>
                  <a:pt x="6099349" y="3125037"/>
                </a:cubicBezTo>
                <a:cubicBezTo>
                  <a:pt x="6197521" y="3098263"/>
                  <a:pt x="6170377" y="3105876"/>
                  <a:pt x="6280219" y="3094892"/>
                </a:cubicBezTo>
                <a:cubicBezTo>
                  <a:pt x="6297532" y="3083350"/>
                  <a:pt x="6330839" y="3063993"/>
                  <a:pt x="6340510" y="3044650"/>
                </a:cubicBezTo>
                <a:cubicBezTo>
                  <a:pt x="6348148" y="3029374"/>
                  <a:pt x="6346064" y="3010886"/>
                  <a:pt x="6350558" y="2994409"/>
                </a:cubicBezTo>
                <a:cubicBezTo>
                  <a:pt x="6356132" y="2973971"/>
                  <a:pt x="6363956" y="2954215"/>
                  <a:pt x="6370655" y="2934118"/>
                </a:cubicBezTo>
                <a:cubicBezTo>
                  <a:pt x="6374004" y="2924070"/>
                  <a:pt x="6376769" y="2913807"/>
                  <a:pt x="6380703" y="2903973"/>
                </a:cubicBezTo>
                <a:cubicBezTo>
                  <a:pt x="6387402" y="2887226"/>
                  <a:pt x="6394467" y="2870621"/>
                  <a:pt x="6400800" y="2853732"/>
                </a:cubicBezTo>
                <a:cubicBezTo>
                  <a:pt x="6416520" y="2811813"/>
                  <a:pt x="6402860" y="2832761"/>
                  <a:pt x="6430945" y="2793442"/>
                </a:cubicBezTo>
                <a:cubicBezTo>
                  <a:pt x="6505337" y="2689293"/>
                  <a:pt x="6408887" y="2831552"/>
                  <a:pt x="6501283" y="2692958"/>
                </a:cubicBezTo>
                <a:cubicBezTo>
                  <a:pt x="6507982" y="2682910"/>
                  <a:pt x="6512841" y="2671352"/>
                  <a:pt x="6521380" y="2662813"/>
                </a:cubicBezTo>
                <a:lnTo>
                  <a:pt x="6581670" y="2602523"/>
                </a:lnTo>
                <a:cubicBezTo>
                  <a:pt x="6585019" y="2592475"/>
                  <a:pt x="6589823" y="2582799"/>
                  <a:pt x="6591718" y="2572378"/>
                </a:cubicBezTo>
                <a:cubicBezTo>
                  <a:pt x="6606386" y="2491708"/>
                  <a:pt x="6596474" y="2498361"/>
                  <a:pt x="6611815" y="2421653"/>
                </a:cubicBezTo>
                <a:cubicBezTo>
                  <a:pt x="6613892" y="2411267"/>
                  <a:pt x="6618514" y="2401556"/>
                  <a:pt x="6621863" y="2391507"/>
                </a:cubicBezTo>
                <a:cubicBezTo>
                  <a:pt x="6618514" y="2331217"/>
                  <a:pt x="6624130" y="2269751"/>
                  <a:pt x="6611815" y="2210637"/>
                </a:cubicBezTo>
                <a:cubicBezTo>
                  <a:pt x="6606889" y="2186992"/>
                  <a:pt x="6571622" y="2150347"/>
                  <a:pt x="6571622" y="2150347"/>
                </a:cubicBezTo>
                <a:cubicBezTo>
                  <a:pt x="6561880" y="2043189"/>
                  <a:pt x="6552489" y="2003886"/>
                  <a:pt x="6571622" y="1889090"/>
                </a:cubicBezTo>
                <a:cubicBezTo>
                  <a:pt x="6573607" y="1877178"/>
                  <a:pt x="6585019" y="1868993"/>
                  <a:pt x="6591718" y="1858945"/>
                </a:cubicBezTo>
                <a:cubicBezTo>
                  <a:pt x="6601766" y="1865644"/>
                  <a:pt x="6613324" y="1870503"/>
                  <a:pt x="6621863" y="1879042"/>
                </a:cubicBezTo>
                <a:cubicBezTo>
                  <a:pt x="6650662" y="1907841"/>
                  <a:pt x="6635662" y="1906640"/>
                  <a:pt x="6652008" y="1939332"/>
                </a:cubicBezTo>
                <a:cubicBezTo>
                  <a:pt x="6673551" y="1982417"/>
                  <a:pt x="6671140" y="1959624"/>
                  <a:pt x="6702250" y="1999622"/>
                </a:cubicBezTo>
                <a:cubicBezTo>
                  <a:pt x="6717079" y="2018687"/>
                  <a:pt x="6720018" y="2050941"/>
                  <a:pt x="6742444" y="2059912"/>
                </a:cubicBezTo>
                <a:cubicBezTo>
                  <a:pt x="6759191" y="2066611"/>
                  <a:pt x="6775409" y="2074826"/>
                  <a:pt x="6792685" y="2080009"/>
                </a:cubicBezTo>
                <a:cubicBezTo>
                  <a:pt x="6809044" y="2084917"/>
                  <a:pt x="6826358" y="2085915"/>
                  <a:pt x="6842927" y="2090057"/>
                </a:cubicBezTo>
                <a:cubicBezTo>
                  <a:pt x="6853203" y="2092626"/>
                  <a:pt x="6863024" y="2096756"/>
                  <a:pt x="6873072" y="2100105"/>
                </a:cubicBezTo>
                <a:cubicBezTo>
                  <a:pt x="6883120" y="2110153"/>
                  <a:pt x="6889043" y="2129237"/>
                  <a:pt x="6903217" y="2130250"/>
                </a:cubicBezTo>
                <a:cubicBezTo>
                  <a:pt x="6940570" y="2132918"/>
                  <a:pt x="6976811" y="2116310"/>
                  <a:pt x="7013749" y="2110154"/>
                </a:cubicBezTo>
                <a:cubicBezTo>
                  <a:pt x="7037111" y="2106260"/>
                  <a:pt x="7060679" y="2103706"/>
                  <a:pt x="7084088" y="2100105"/>
                </a:cubicBezTo>
                <a:cubicBezTo>
                  <a:pt x="7104225" y="2097007"/>
                  <a:pt x="7124281" y="2093406"/>
                  <a:pt x="7144378" y="2090057"/>
                </a:cubicBezTo>
                <a:cubicBezTo>
                  <a:pt x="7166621" y="2075228"/>
                  <a:pt x="7189195" y="2063025"/>
                  <a:pt x="7204668" y="2039815"/>
                </a:cubicBezTo>
                <a:cubicBezTo>
                  <a:pt x="7210543" y="2031002"/>
                  <a:pt x="7209461" y="2018866"/>
                  <a:pt x="7214716" y="2009670"/>
                </a:cubicBezTo>
                <a:cubicBezTo>
                  <a:pt x="7223025" y="1995129"/>
                  <a:pt x="7235127" y="1983105"/>
                  <a:pt x="7244861" y="1969477"/>
                </a:cubicBezTo>
                <a:cubicBezTo>
                  <a:pt x="7251880" y="1959650"/>
                  <a:pt x="7253095" y="1941592"/>
                  <a:pt x="7264958" y="1939332"/>
                </a:cubicBezTo>
                <a:cubicBezTo>
                  <a:pt x="7327560" y="1927408"/>
                  <a:pt x="7392237" y="1932633"/>
                  <a:pt x="7455877" y="1929283"/>
                </a:cubicBezTo>
                <a:cubicBezTo>
                  <a:pt x="7471379" y="1925407"/>
                  <a:pt x="7533554" y="1909187"/>
                  <a:pt x="7546312" y="1909187"/>
                </a:cubicBezTo>
                <a:cubicBezTo>
                  <a:pt x="7676983" y="1909187"/>
                  <a:pt x="7807569" y="1915886"/>
                  <a:pt x="7938197" y="1919235"/>
                </a:cubicBezTo>
                <a:cubicBezTo>
                  <a:pt x="8042014" y="1929616"/>
                  <a:pt x="8038681" y="1895621"/>
                  <a:pt x="8038681" y="1939332"/>
                </a:cubicBezTo>
                <a:lnTo>
                  <a:pt x="8058778" y="3557116"/>
                </a:lnTo>
                <a:lnTo>
                  <a:pt x="20096" y="3607358"/>
                </a:lnTo>
                <a:lnTo>
                  <a:pt x="0" y="2803490"/>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フリーフォーム 1"/>
          <p:cNvSpPr/>
          <p:nvPr/>
        </p:nvSpPr>
        <p:spPr>
          <a:xfrm>
            <a:off x="271305" y="6015780"/>
            <a:ext cx="8593264" cy="1198936"/>
          </a:xfrm>
          <a:custGeom>
            <a:avLst/>
            <a:gdLst>
              <a:gd name="connsiteX0" fmla="*/ 0 w 8593264"/>
              <a:gd name="connsiteY0" fmla="*/ 354875 h 1198936"/>
              <a:gd name="connsiteX1" fmla="*/ 0 w 8593264"/>
              <a:gd name="connsiteY1" fmla="*/ 354875 h 1198936"/>
              <a:gd name="connsiteX2" fmla="*/ 341644 w 8593264"/>
              <a:gd name="connsiteY2" fmla="*/ 324730 h 1198936"/>
              <a:gd name="connsiteX3" fmla="*/ 502418 w 8593264"/>
              <a:gd name="connsiteY3" fmla="*/ 314682 h 1198936"/>
              <a:gd name="connsiteX4" fmla="*/ 622998 w 8593264"/>
              <a:gd name="connsiteY4" fmla="*/ 294585 h 1198936"/>
              <a:gd name="connsiteX5" fmla="*/ 683288 w 8593264"/>
              <a:gd name="connsiteY5" fmla="*/ 274488 h 1198936"/>
              <a:gd name="connsiteX6" fmla="*/ 743579 w 8593264"/>
              <a:gd name="connsiteY6" fmla="*/ 234295 h 1198936"/>
              <a:gd name="connsiteX7" fmla="*/ 773724 w 8593264"/>
              <a:gd name="connsiteY7" fmla="*/ 214198 h 1198936"/>
              <a:gd name="connsiteX8" fmla="*/ 834014 w 8593264"/>
              <a:gd name="connsiteY8" fmla="*/ 194101 h 1198936"/>
              <a:gd name="connsiteX9" fmla="*/ 864159 w 8593264"/>
              <a:gd name="connsiteY9" fmla="*/ 184053 h 1198936"/>
              <a:gd name="connsiteX10" fmla="*/ 914400 w 8593264"/>
              <a:gd name="connsiteY10" fmla="*/ 194101 h 1198936"/>
              <a:gd name="connsiteX11" fmla="*/ 974691 w 8593264"/>
              <a:gd name="connsiteY11" fmla="*/ 214198 h 1198936"/>
              <a:gd name="connsiteX12" fmla="*/ 1034981 w 8593264"/>
              <a:gd name="connsiteY12" fmla="*/ 254391 h 1198936"/>
              <a:gd name="connsiteX13" fmla="*/ 1065126 w 8593264"/>
              <a:gd name="connsiteY13" fmla="*/ 264440 h 1198936"/>
              <a:gd name="connsiteX14" fmla="*/ 1627833 w 8593264"/>
              <a:gd name="connsiteY14" fmla="*/ 294585 h 1198936"/>
              <a:gd name="connsiteX15" fmla="*/ 1718269 w 8593264"/>
              <a:gd name="connsiteY15" fmla="*/ 324730 h 1198936"/>
              <a:gd name="connsiteX16" fmla="*/ 1748414 w 8593264"/>
              <a:gd name="connsiteY16" fmla="*/ 334778 h 1198936"/>
              <a:gd name="connsiteX17" fmla="*/ 1778559 w 8593264"/>
              <a:gd name="connsiteY17" fmla="*/ 344827 h 1198936"/>
              <a:gd name="connsiteX18" fmla="*/ 1868994 w 8593264"/>
              <a:gd name="connsiteY18" fmla="*/ 334778 h 1198936"/>
              <a:gd name="connsiteX19" fmla="*/ 1939332 w 8593264"/>
              <a:gd name="connsiteY19" fmla="*/ 314682 h 1198936"/>
              <a:gd name="connsiteX20" fmla="*/ 1969477 w 8593264"/>
              <a:gd name="connsiteY20" fmla="*/ 294585 h 1198936"/>
              <a:gd name="connsiteX21" fmla="*/ 2029768 w 8593264"/>
              <a:gd name="connsiteY21" fmla="*/ 274488 h 1198936"/>
              <a:gd name="connsiteX22" fmla="*/ 2039816 w 8593264"/>
              <a:gd name="connsiteY22" fmla="*/ 244343 h 1198936"/>
              <a:gd name="connsiteX23" fmla="*/ 2059913 w 8593264"/>
              <a:gd name="connsiteY23" fmla="*/ 214198 h 1198936"/>
              <a:gd name="connsiteX24" fmla="*/ 2069961 w 8593264"/>
              <a:gd name="connsiteY24" fmla="*/ 174005 h 1198936"/>
              <a:gd name="connsiteX25" fmla="*/ 2110154 w 8593264"/>
              <a:gd name="connsiteY25" fmla="*/ 184053 h 1198936"/>
              <a:gd name="connsiteX26" fmla="*/ 2160396 w 8593264"/>
              <a:gd name="connsiteY26" fmla="*/ 244343 h 1198936"/>
              <a:gd name="connsiteX27" fmla="*/ 2190541 w 8593264"/>
              <a:gd name="connsiteY27" fmla="*/ 274488 h 1198936"/>
              <a:gd name="connsiteX28" fmla="*/ 2270928 w 8593264"/>
              <a:gd name="connsiteY28" fmla="*/ 304633 h 1198936"/>
              <a:gd name="connsiteX29" fmla="*/ 2301073 w 8593264"/>
              <a:gd name="connsiteY29" fmla="*/ 324730 h 1198936"/>
              <a:gd name="connsiteX30" fmla="*/ 2311121 w 8593264"/>
              <a:gd name="connsiteY30" fmla="*/ 354875 h 1198936"/>
              <a:gd name="connsiteX31" fmla="*/ 2381460 w 8593264"/>
              <a:gd name="connsiteY31" fmla="*/ 445310 h 1198936"/>
              <a:gd name="connsiteX32" fmla="*/ 2451798 w 8593264"/>
              <a:gd name="connsiteY32" fmla="*/ 465407 h 1198936"/>
              <a:gd name="connsiteX33" fmla="*/ 2481943 w 8593264"/>
              <a:gd name="connsiteY33" fmla="*/ 525697 h 1198936"/>
              <a:gd name="connsiteX34" fmla="*/ 2502040 w 8593264"/>
              <a:gd name="connsiteY34" fmla="*/ 555842 h 1198936"/>
              <a:gd name="connsiteX35" fmla="*/ 2512088 w 8593264"/>
              <a:gd name="connsiteY35" fmla="*/ 585987 h 1198936"/>
              <a:gd name="connsiteX36" fmla="*/ 2582427 w 8593264"/>
              <a:gd name="connsiteY36" fmla="*/ 616132 h 1198936"/>
              <a:gd name="connsiteX37" fmla="*/ 2713055 w 8593264"/>
              <a:gd name="connsiteY37" fmla="*/ 606084 h 1198936"/>
              <a:gd name="connsiteX38" fmla="*/ 2753249 w 8593264"/>
              <a:gd name="connsiteY38" fmla="*/ 596035 h 1198936"/>
              <a:gd name="connsiteX39" fmla="*/ 2803491 w 8593264"/>
              <a:gd name="connsiteY39" fmla="*/ 585987 h 1198936"/>
              <a:gd name="connsiteX40" fmla="*/ 3014506 w 8593264"/>
              <a:gd name="connsiteY40" fmla="*/ 606084 h 1198936"/>
              <a:gd name="connsiteX41" fmla="*/ 3044651 w 8593264"/>
              <a:gd name="connsiteY41" fmla="*/ 616132 h 1198936"/>
              <a:gd name="connsiteX42" fmla="*/ 3195376 w 8593264"/>
              <a:gd name="connsiteY42" fmla="*/ 626180 h 1198936"/>
              <a:gd name="connsiteX43" fmla="*/ 3225521 w 8593264"/>
              <a:gd name="connsiteY43" fmla="*/ 636229 h 1198936"/>
              <a:gd name="connsiteX44" fmla="*/ 3396343 w 8593264"/>
              <a:gd name="connsiteY44" fmla="*/ 606084 h 1198936"/>
              <a:gd name="connsiteX45" fmla="*/ 3426488 w 8593264"/>
              <a:gd name="connsiteY45" fmla="*/ 596035 h 1198936"/>
              <a:gd name="connsiteX46" fmla="*/ 3456633 w 8593264"/>
              <a:gd name="connsiteY46" fmla="*/ 575939 h 1198936"/>
              <a:gd name="connsiteX47" fmla="*/ 3476730 w 8593264"/>
              <a:gd name="connsiteY47" fmla="*/ 545794 h 1198936"/>
              <a:gd name="connsiteX48" fmla="*/ 3496827 w 8593264"/>
              <a:gd name="connsiteY48" fmla="*/ 485504 h 1198936"/>
              <a:gd name="connsiteX49" fmla="*/ 3526972 w 8593264"/>
              <a:gd name="connsiteY49" fmla="*/ 465407 h 1198936"/>
              <a:gd name="connsiteX50" fmla="*/ 3547069 w 8593264"/>
              <a:gd name="connsiteY50" fmla="*/ 425213 h 1198936"/>
              <a:gd name="connsiteX51" fmla="*/ 3577214 w 8593264"/>
              <a:gd name="connsiteY51" fmla="*/ 405117 h 1198936"/>
              <a:gd name="connsiteX52" fmla="*/ 3597310 w 8593264"/>
              <a:gd name="connsiteY52" fmla="*/ 344827 h 1198936"/>
              <a:gd name="connsiteX53" fmla="*/ 3607359 w 8593264"/>
              <a:gd name="connsiteY53" fmla="*/ 314682 h 1198936"/>
              <a:gd name="connsiteX54" fmla="*/ 3667649 w 8593264"/>
              <a:gd name="connsiteY54" fmla="*/ 244343 h 1198936"/>
              <a:gd name="connsiteX55" fmla="*/ 3697794 w 8593264"/>
              <a:gd name="connsiteY55" fmla="*/ 184053 h 1198936"/>
              <a:gd name="connsiteX56" fmla="*/ 3727939 w 8593264"/>
              <a:gd name="connsiteY56" fmla="*/ 93618 h 1198936"/>
              <a:gd name="connsiteX57" fmla="*/ 3737987 w 8593264"/>
              <a:gd name="connsiteY57" fmla="*/ 63473 h 1198936"/>
              <a:gd name="connsiteX58" fmla="*/ 3758084 w 8593264"/>
              <a:gd name="connsiteY58" fmla="*/ 33328 h 1198936"/>
              <a:gd name="connsiteX59" fmla="*/ 3778181 w 8593264"/>
              <a:gd name="connsiteY59" fmla="*/ 123763 h 1198936"/>
              <a:gd name="connsiteX60" fmla="*/ 3828422 w 8593264"/>
              <a:gd name="connsiteY60" fmla="*/ 163956 h 1198936"/>
              <a:gd name="connsiteX61" fmla="*/ 3858568 w 8593264"/>
              <a:gd name="connsiteY61" fmla="*/ 224246 h 1198936"/>
              <a:gd name="connsiteX62" fmla="*/ 3878664 w 8593264"/>
              <a:gd name="connsiteY62" fmla="*/ 284536 h 1198936"/>
              <a:gd name="connsiteX63" fmla="*/ 3908809 w 8593264"/>
              <a:gd name="connsiteY63" fmla="*/ 354875 h 1198936"/>
              <a:gd name="connsiteX64" fmla="*/ 3999244 w 8593264"/>
              <a:gd name="connsiteY64" fmla="*/ 395068 h 1198936"/>
              <a:gd name="connsiteX65" fmla="*/ 4029390 w 8593264"/>
              <a:gd name="connsiteY65" fmla="*/ 405117 h 1198936"/>
              <a:gd name="connsiteX66" fmla="*/ 4119825 w 8593264"/>
              <a:gd name="connsiteY66" fmla="*/ 435262 h 1198936"/>
              <a:gd name="connsiteX67" fmla="*/ 4149970 w 8593264"/>
              <a:gd name="connsiteY67" fmla="*/ 445310 h 1198936"/>
              <a:gd name="connsiteX68" fmla="*/ 4180115 w 8593264"/>
              <a:gd name="connsiteY68" fmla="*/ 455358 h 1198936"/>
              <a:gd name="connsiteX69" fmla="*/ 4280598 w 8593264"/>
              <a:gd name="connsiteY69" fmla="*/ 475455 h 1198936"/>
              <a:gd name="connsiteX70" fmla="*/ 4340888 w 8593264"/>
              <a:gd name="connsiteY70" fmla="*/ 495552 h 1198936"/>
              <a:gd name="connsiteX71" fmla="*/ 4371033 w 8593264"/>
              <a:gd name="connsiteY71" fmla="*/ 505600 h 1198936"/>
              <a:gd name="connsiteX72" fmla="*/ 4451420 w 8593264"/>
              <a:gd name="connsiteY72" fmla="*/ 515649 h 1198936"/>
              <a:gd name="connsiteX73" fmla="*/ 4682532 w 8593264"/>
              <a:gd name="connsiteY73" fmla="*/ 505600 h 1198936"/>
              <a:gd name="connsiteX74" fmla="*/ 4772968 w 8593264"/>
              <a:gd name="connsiteY74" fmla="*/ 475455 h 1198936"/>
              <a:gd name="connsiteX75" fmla="*/ 4803113 w 8593264"/>
              <a:gd name="connsiteY75" fmla="*/ 465407 h 1198936"/>
              <a:gd name="connsiteX76" fmla="*/ 4873451 w 8593264"/>
              <a:gd name="connsiteY76" fmla="*/ 445310 h 1198936"/>
              <a:gd name="connsiteX77" fmla="*/ 4943790 w 8593264"/>
              <a:gd name="connsiteY77" fmla="*/ 435262 h 1198936"/>
              <a:gd name="connsiteX78" fmla="*/ 4953838 w 8593264"/>
              <a:gd name="connsiteY78" fmla="*/ 465407 h 1198936"/>
              <a:gd name="connsiteX79" fmla="*/ 4983983 w 8593264"/>
              <a:gd name="connsiteY79" fmla="*/ 555842 h 1198936"/>
              <a:gd name="connsiteX80" fmla="*/ 5044273 w 8593264"/>
              <a:gd name="connsiteY80" fmla="*/ 575939 h 1198936"/>
              <a:gd name="connsiteX81" fmla="*/ 5074418 w 8593264"/>
              <a:gd name="connsiteY81" fmla="*/ 606084 h 1198936"/>
              <a:gd name="connsiteX82" fmla="*/ 5134708 w 8593264"/>
              <a:gd name="connsiteY82" fmla="*/ 626180 h 1198936"/>
              <a:gd name="connsiteX83" fmla="*/ 5194998 w 8593264"/>
              <a:gd name="connsiteY83" fmla="*/ 676422 h 1198936"/>
              <a:gd name="connsiteX84" fmla="*/ 5596932 w 8593264"/>
              <a:gd name="connsiteY84" fmla="*/ 706567 h 1198936"/>
              <a:gd name="connsiteX85" fmla="*/ 5606981 w 8593264"/>
              <a:gd name="connsiteY85" fmla="*/ 756809 h 1198936"/>
              <a:gd name="connsiteX86" fmla="*/ 5667271 w 8593264"/>
              <a:gd name="connsiteY86" fmla="*/ 797002 h 1198936"/>
              <a:gd name="connsiteX87" fmla="*/ 5978770 w 8593264"/>
              <a:gd name="connsiteY87" fmla="*/ 776906 h 1198936"/>
              <a:gd name="connsiteX88" fmla="*/ 6008915 w 8593264"/>
              <a:gd name="connsiteY88" fmla="*/ 756809 h 1198936"/>
              <a:gd name="connsiteX89" fmla="*/ 6099350 w 8593264"/>
              <a:gd name="connsiteY89" fmla="*/ 726664 h 1198936"/>
              <a:gd name="connsiteX90" fmla="*/ 6129495 w 8593264"/>
              <a:gd name="connsiteY90" fmla="*/ 716616 h 1198936"/>
              <a:gd name="connsiteX91" fmla="*/ 6330462 w 8593264"/>
              <a:gd name="connsiteY91" fmla="*/ 696519 h 1198936"/>
              <a:gd name="connsiteX92" fmla="*/ 6360607 w 8593264"/>
              <a:gd name="connsiteY92" fmla="*/ 676422 h 1198936"/>
              <a:gd name="connsiteX93" fmla="*/ 6420897 w 8593264"/>
              <a:gd name="connsiteY93" fmla="*/ 656325 h 1198936"/>
              <a:gd name="connsiteX94" fmla="*/ 6591719 w 8593264"/>
              <a:gd name="connsiteY94" fmla="*/ 636229 h 1198936"/>
              <a:gd name="connsiteX95" fmla="*/ 6641961 w 8593264"/>
              <a:gd name="connsiteY95" fmla="*/ 626180 h 1198936"/>
              <a:gd name="connsiteX96" fmla="*/ 6652009 w 8593264"/>
              <a:gd name="connsiteY96" fmla="*/ 596035 h 1198936"/>
              <a:gd name="connsiteX97" fmla="*/ 6672106 w 8593264"/>
              <a:gd name="connsiteY97" fmla="*/ 495552 h 1198936"/>
              <a:gd name="connsiteX98" fmla="*/ 6702251 w 8593264"/>
              <a:gd name="connsiteY98" fmla="*/ 374972 h 1198936"/>
              <a:gd name="connsiteX99" fmla="*/ 6722348 w 8593264"/>
              <a:gd name="connsiteY99" fmla="*/ 344827 h 1198936"/>
              <a:gd name="connsiteX100" fmla="*/ 6752493 w 8593264"/>
              <a:gd name="connsiteY100" fmla="*/ 324730 h 1198936"/>
              <a:gd name="connsiteX101" fmla="*/ 6772590 w 8593264"/>
              <a:gd name="connsiteY101" fmla="*/ 354875 h 1198936"/>
              <a:gd name="connsiteX102" fmla="*/ 6832880 w 8593264"/>
              <a:gd name="connsiteY102" fmla="*/ 374972 h 1198936"/>
              <a:gd name="connsiteX103" fmla="*/ 6863025 w 8593264"/>
              <a:gd name="connsiteY103" fmla="*/ 385020 h 1198936"/>
              <a:gd name="connsiteX104" fmla="*/ 6893170 w 8593264"/>
              <a:gd name="connsiteY104" fmla="*/ 395068 h 1198936"/>
              <a:gd name="connsiteX105" fmla="*/ 6993653 w 8593264"/>
              <a:gd name="connsiteY105" fmla="*/ 415165 h 1198936"/>
              <a:gd name="connsiteX106" fmla="*/ 7063992 w 8593264"/>
              <a:gd name="connsiteY106" fmla="*/ 425213 h 1198936"/>
              <a:gd name="connsiteX107" fmla="*/ 7234814 w 8593264"/>
              <a:gd name="connsiteY107" fmla="*/ 435262 h 1198936"/>
              <a:gd name="connsiteX108" fmla="*/ 7264959 w 8593264"/>
              <a:gd name="connsiteY108" fmla="*/ 445310 h 1198936"/>
              <a:gd name="connsiteX109" fmla="*/ 7385539 w 8593264"/>
              <a:gd name="connsiteY109" fmla="*/ 425213 h 1198936"/>
              <a:gd name="connsiteX110" fmla="*/ 7415684 w 8593264"/>
              <a:gd name="connsiteY110" fmla="*/ 405117 h 1198936"/>
              <a:gd name="connsiteX111" fmla="*/ 7425732 w 8593264"/>
              <a:gd name="connsiteY111" fmla="*/ 374972 h 1198936"/>
              <a:gd name="connsiteX112" fmla="*/ 7435781 w 8593264"/>
              <a:gd name="connsiteY112" fmla="*/ 314682 h 1198936"/>
              <a:gd name="connsiteX113" fmla="*/ 7465926 w 8593264"/>
              <a:gd name="connsiteY113" fmla="*/ 304633 h 1198936"/>
              <a:gd name="connsiteX114" fmla="*/ 7606603 w 8593264"/>
              <a:gd name="connsiteY114" fmla="*/ 334778 h 1198936"/>
              <a:gd name="connsiteX115" fmla="*/ 7636748 w 8593264"/>
              <a:gd name="connsiteY115" fmla="*/ 344827 h 1198936"/>
              <a:gd name="connsiteX116" fmla="*/ 7697038 w 8593264"/>
              <a:gd name="connsiteY116" fmla="*/ 324730 h 1198936"/>
              <a:gd name="connsiteX117" fmla="*/ 7757328 w 8593264"/>
              <a:gd name="connsiteY117" fmla="*/ 294585 h 1198936"/>
              <a:gd name="connsiteX118" fmla="*/ 7767376 w 8593264"/>
              <a:gd name="connsiteY118" fmla="*/ 214198 h 1198936"/>
              <a:gd name="connsiteX119" fmla="*/ 7887957 w 8593264"/>
              <a:gd name="connsiteY119" fmla="*/ 224246 h 1198936"/>
              <a:gd name="connsiteX120" fmla="*/ 8340132 w 8593264"/>
              <a:gd name="connsiteY120" fmla="*/ 234295 h 1198936"/>
              <a:gd name="connsiteX121" fmla="*/ 8470761 w 8593264"/>
              <a:gd name="connsiteY121" fmla="*/ 254391 h 1198936"/>
              <a:gd name="connsiteX122" fmla="*/ 8510954 w 8593264"/>
              <a:gd name="connsiteY122" fmla="*/ 264440 h 1198936"/>
              <a:gd name="connsiteX123" fmla="*/ 8591341 w 8593264"/>
              <a:gd name="connsiteY123" fmla="*/ 274488 h 1198936"/>
              <a:gd name="connsiteX124" fmla="*/ 8571244 w 8593264"/>
              <a:gd name="connsiteY124" fmla="*/ 294585 h 1198936"/>
              <a:gd name="connsiteX125" fmla="*/ 8581293 w 8593264"/>
              <a:gd name="connsiteY125" fmla="*/ 1188888 h 1198936"/>
              <a:gd name="connsiteX126" fmla="*/ 10049 w 8593264"/>
              <a:gd name="connsiteY126" fmla="*/ 1198936 h 1198936"/>
              <a:gd name="connsiteX127" fmla="*/ 0 w 8593264"/>
              <a:gd name="connsiteY127" fmla="*/ 354875 h 1198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8593264" h="1198936">
                <a:moveTo>
                  <a:pt x="0" y="354875"/>
                </a:moveTo>
                <a:lnTo>
                  <a:pt x="0" y="354875"/>
                </a:lnTo>
                <a:lnTo>
                  <a:pt x="341644" y="324730"/>
                </a:lnTo>
                <a:cubicBezTo>
                  <a:pt x="395169" y="320448"/>
                  <a:pt x="448924" y="319334"/>
                  <a:pt x="502418" y="314682"/>
                </a:cubicBezTo>
                <a:cubicBezTo>
                  <a:pt x="523519" y="312847"/>
                  <a:pt x="597229" y="301613"/>
                  <a:pt x="622998" y="294585"/>
                </a:cubicBezTo>
                <a:cubicBezTo>
                  <a:pt x="643435" y="289011"/>
                  <a:pt x="683288" y="274488"/>
                  <a:pt x="683288" y="274488"/>
                </a:cubicBezTo>
                <a:cubicBezTo>
                  <a:pt x="740434" y="217342"/>
                  <a:pt x="685408" y="263380"/>
                  <a:pt x="743579" y="234295"/>
                </a:cubicBezTo>
                <a:cubicBezTo>
                  <a:pt x="754381" y="228894"/>
                  <a:pt x="762688" y="219103"/>
                  <a:pt x="773724" y="214198"/>
                </a:cubicBezTo>
                <a:cubicBezTo>
                  <a:pt x="793082" y="205594"/>
                  <a:pt x="813917" y="200800"/>
                  <a:pt x="834014" y="194101"/>
                </a:cubicBezTo>
                <a:lnTo>
                  <a:pt x="864159" y="184053"/>
                </a:lnTo>
                <a:cubicBezTo>
                  <a:pt x="880906" y="187402"/>
                  <a:pt x="897923" y="189607"/>
                  <a:pt x="914400" y="194101"/>
                </a:cubicBezTo>
                <a:cubicBezTo>
                  <a:pt x="934838" y="199675"/>
                  <a:pt x="974691" y="214198"/>
                  <a:pt x="974691" y="214198"/>
                </a:cubicBezTo>
                <a:cubicBezTo>
                  <a:pt x="994788" y="227596"/>
                  <a:pt x="1012067" y="246753"/>
                  <a:pt x="1034981" y="254391"/>
                </a:cubicBezTo>
                <a:cubicBezTo>
                  <a:pt x="1045029" y="257741"/>
                  <a:pt x="1054942" y="261530"/>
                  <a:pt x="1065126" y="264440"/>
                </a:cubicBezTo>
                <a:cubicBezTo>
                  <a:pt x="1247835" y="316644"/>
                  <a:pt x="1437361" y="290532"/>
                  <a:pt x="1627833" y="294585"/>
                </a:cubicBezTo>
                <a:lnTo>
                  <a:pt x="1718269" y="324730"/>
                </a:lnTo>
                <a:lnTo>
                  <a:pt x="1748414" y="334778"/>
                </a:lnTo>
                <a:lnTo>
                  <a:pt x="1778559" y="344827"/>
                </a:lnTo>
                <a:cubicBezTo>
                  <a:pt x="1808704" y="341477"/>
                  <a:pt x="1839016" y="339390"/>
                  <a:pt x="1868994" y="334778"/>
                </a:cubicBezTo>
                <a:cubicBezTo>
                  <a:pt x="1892426" y="331173"/>
                  <a:pt x="1916822" y="322185"/>
                  <a:pt x="1939332" y="314682"/>
                </a:cubicBezTo>
                <a:cubicBezTo>
                  <a:pt x="1949380" y="307983"/>
                  <a:pt x="1958441" y="299490"/>
                  <a:pt x="1969477" y="294585"/>
                </a:cubicBezTo>
                <a:cubicBezTo>
                  <a:pt x="1988835" y="285981"/>
                  <a:pt x="2029768" y="274488"/>
                  <a:pt x="2029768" y="274488"/>
                </a:cubicBezTo>
                <a:cubicBezTo>
                  <a:pt x="2033117" y="264440"/>
                  <a:pt x="2035079" y="253817"/>
                  <a:pt x="2039816" y="244343"/>
                </a:cubicBezTo>
                <a:cubicBezTo>
                  <a:pt x="2045217" y="233541"/>
                  <a:pt x="2055156" y="225298"/>
                  <a:pt x="2059913" y="214198"/>
                </a:cubicBezTo>
                <a:cubicBezTo>
                  <a:pt x="2065353" y="201505"/>
                  <a:pt x="2066612" y="187403"/>
                  <a:pt x="2069961" y="174005"/>
                </a:cubicBezTo>
                <a:cubicBezTo>
                  <a:pt x="2083359" y="177354"/>
                  <a:pt x="2098164" y="177201"/>
                  <a:pt x="2110154" y="184053"/>
                </a:cubicBezTo>
                <a:cubicBezTo>
                  <a:pt x="2138175" y="200065"/>
                  <a:pt x="2141479" y="221642"/>
                  <a:pt x="2160396" y="244343"/>
                </a:cubicBezTo>
                <a:cubicBezTo>
                  <a:pt x="2169493" y="255260"/>
                  <a:pt x="2179624" y="265391"/>
                  <a:pt x="2190541" y="274488"/>
                </a:cubicBezTo>
                <a:cubicBezTo>
                  <a:pt x="2223225" y="301725"/>
                  <a:pt x="2225350" y="295518"/>
                  <a:pt x="2270928" y="304633"/>
                </a:cubicBezTo>
                <a:cubicBezTo>
                  <a:pt x="2280976" y="311332"/>
                  <a:pt x="2293529" y="315300"/>
                  <a:pt x="2301073" y="324730"/>
                </a:cubicBezTo>
                <a:cubicBezTo>
                  <a:pt x="2307690" y="333001"/>
                  <a:pt x="2305977" y="345616"/>
                  <a:pt x="2311121" y="354875"/>
                </a:cubicBezTo>
                <a:cubicBezTo>
                  <a:pt x="2322863" y="376010"/>
                  <a:pt x="2355613" y="428079"/>
                  <a:pt x="2381460" y="445310"/>
                </a:cubicBezTo>
                <a:cubicBezTo>
                  <a:pt x="2390107" y="451074"/>
                  <a:pt x="2446442" y="464068"/>
                  <a:pt x="2451798" y="465407"/>
                </a:cubicBezTo>
                <a:cubicBezTo>
                  <a:pt x="2509394" y="551799"/>
                  <a:pt x="2440341" y="442493"/>
                  <a:pt x="2481943" y="525697"/>
                </a:cubicBezTo>
                <a:cubicBezTo>
                  <a:pt x="2487344" y="536499"/>
                  <a:pt x="2495341" y="545794"/>
                  <a:pt x="2502040" y="555842"/>
                </a:cubicBezTo>
                <a:cubicBezTo>
                  <a:pt x="2505389" y="565890"/>
                  <a:pt x="2505471" y="577716"/>
                  <a:pt x="2512088" y="585987"/>
                </a:cubicBezTo>
                <a:cubicBezTo>
                  <a:pt x="2529437" y="607673"/>
                  <a:pt x="2558291" y="610098"/>
                  <a:pt x="2582427" y="616132"/>
                </a:cubicBezTo>
                <a:cubicBezTo>
                  <a:pt x="2625970" y="612783"/>
                  <a:pt x="2669683" y="611187"/>
                  <a:pt x="2713055" y="606084"/>
                </a:cubicBezTo>
                <a:cubicBezTo>
                  <a:pt x="2726771" y="604470"/>
                  <a:pt x="2739767" y="599031"/>
                  <a:pt x="2753249" y="596035"/>
                </a:cubicBezTo>
                <a:cubicBezTo>
                  <a:pt x="2769921" y="592330"/>
                  <a:pt x="2786744" y="589336"/>
                  <a:pt x="2803491" y="585987"/>
                </a:cubicBezTo>
                <a:cubicBezTo>
                  <a:pt x="2911290" y="612936"/>
                  <a:pt x="2779221" y="582555"/>
                  <a:pt x="3014506" y="606084"/>
                </a:cubicBezTo>
                <a:cubicBezTo>
                  <a:pt x="3025045" y="607138"/>
                  <a:pt x="3034124" y="614962"/>
                  <a:pt x="3044651" y="616132"/>
                </a:cubicBezTo>
                <a:cubicBezTo>
                  <a:pt x="3094696" y="621692"/>
                  <a:pt x="3145134" y="622831"/>
                  <a:pt x="3195376" y="626180"/>
                </a:cubicBezTo>
                <a:cubicBezTo>
                  <a:pt x="3205424" y="629530"/>
                  <a:pt x="3214929" y="636229"/>
                  <a:pt x="3225521" y="636229"/>
                </a:cubicBezTo>
                <a:cubicBezTo>
                  <a:pt x="3321243" y="636229"/>
                  <a:pt x="3321515" y="631027"/>
                  <a:pt x="3396343" y="606084"/>
                </a:cubicBezTo>
                <a:cubicBezTo>
                  <a:pt x="3406391" y="602735"/>
                  <a:pt x="3417675" y="601910"/>
                  <a:pt x="3426488" y="596035"/>
                </a:cubicBezTo>
                <a:lnTo>
                  <a:pt x="3456633" y="575939"/>
                </a:lnTo>
                <a:cubicBezTo>
                  <a:pt x="3463332" y="565891"/>
                  <a:pt x="3471825" y="556830"/>
                  <a:pt x="3476730" y="545794"/>
                </a:cubicBezTo>
                <a:cubicBezTo>
                  <a:pt x="3485334" y="526436"/>
                  <a:pt x="3479201" y="497255"/>
                  <a:pt x="3496827" y="485504"/>
                </a:cubicBezTo>
                <a:lnTo>
                  <a:pt x="3526972" y="465407"/>
                </a:lnTo>
                <a:cubicBezTo>
                  <a:pt x="3533671" y="452009"/>
                  <a:pt x="3537479" y="436720"/>
                  <a:pt x="3547069" y="425213"/>
                </a:cubicBezTo>
                <a:cubicBezTo>
                  <a:pt x="3554800" y="415936"/>
                  <a:pt x="3570814" y="415358"/>
                  <a:pt x="3577214" y="405117"/>
                </a:cubicBezTo>
                <a:cubicBezTo>
                  <a:pt x="3588441" y="387153"/>
                  <a:pt x="3590611" y="364924"/>
                  <a:pt x="3597310" y="344827"/>
                </a:cubicBezTo>
                <a:cubicBezTo>
                  <a:pt x="3600659" y="334779"/>
                  <a:pt x="3601004" y="323156"/>
                  <a:pt x="3607359" y="314682"/>
                </a:cubicBezTo>
                <a:cubicBezTo>
                  <a:pt x="3646030" y="263120"/>
                  <a:pt x="3625662" y="286330"/>
                  <a:pt x="3667649" y="244343"/>
                </a:cubicBezTo>
                <a:cubicBezTo>
                  <a:pt x="3704290" y="134415"/>
                  <a:pt x="3645854" y="300915"/>
                  <a:pt x="3697794" y="184053"/>
                </a:cubicBezTo>
                <a:cubicBezTo>
                  <a:pt x="3697799" y="184043"/>
                  <a:pt x="3722913" y="108696"/>
                  <a:pt x="3727939" y="93618"/>
                </a:cubicBezTo>
                <a:cubicBezTo>
                  <a:pt x="3731288" y="83570"/>
                  <a:pt x="3732112" y="72286"/>
                  <a:pt x="3737987" y="63473"/>
                </a:cubicBezTo>
                <a:lnTo>
                  <a:pt x="3758084" y="33328"/>
                </a:lnTo>
                <a:cubicBezTo>
                  <a:pt x="3783397" y="-42613"/>
                  <a:pt x="3757691" y="21313"/>
                  <a:pt x="3778181" y="123763"/>
                </a:cubicBezTo>
                <a:cubicBezTo>
                  <a:pt x="3784674" y="156229"/>
                  <a:pt x="3803904" y="155784"/>
                  <a:pt x="3828422" y="163956"/>
                </a:cubicBezTo>
                <a:cubicBezTo>
                  <a:pt x="3865077" y="273915"/>
                  <a:pt x="3806614" y="107349"/>
                  <a:pt x="3858568" y="224246"/>
                </a:cubicBezTo>
                <a:cubicBezTo>
                  <a:pt x="3867171" y="243604"/>
                  <a:pt x="3873526" y="263985"/>
                  <a:pt x="3878664" y="284536"/>
                </a:cubicBezTo>
                <a:cubicBezTo>
                  <a:pt x="3886351" y="315283"/>
                  <a:pt x="3885679" y="331745"/>
                  <a:pt x="3908809" y="354875"/>
                </a:cubicBezTo>
                <a:cubicBezTo>
                  <a:pt x="3932695" y="378762"/>
                  <a:pt x="3969393" y="385118"/>
                  <a:pt x="3999244" y="395068"/>
                </a:cubicBezTo>
                <a:lnTo>
                  <a:pt x="4029390" y="405117"/>
                </a:lnTo>
                <a:lnTo>
                  <a:pt x="4119825" y="435262"/>
                </a:lnTo>
                <a:lnTo>
                  <a:pt x="4149970" y="445310"/>
                </a:lnTo>
                <a:cubicBezTo>
                  <a:pt x="4160018" y="448659"/>
                  <a:pt x="4169839" y="452789"/>
                  <a:pt x="4180115" y="455358"/>
                </a:cubicBezTo>
                <a:cubicBezTo>
                  <a:pt x="4240073" y="470349"/>
                  <a:pt x="4206686" y="463137"/>
                  <a:pt x="4280598" y="475455"/>
                </a:cubicBezTo>
                <a:lnTo>
                  <a:pt x="4340888" y="495552"/>
                </a:lnTo>
                <a:cubicBezTo>
                  <a:pt x="4350936" y="498901"/>
                  <a:pt x="4360523" y="504286"/>
                  <a:pt x="4371033" y="505600"/>
                </a:cubicBezTo>
                <a:lnTo>
                  <a:pt x="4451420" y="515649"/>
                </a:lnTo>
                <a:cubicBezTo>
                  <a:pt x="4528457" y="512299"/>
                  <a:pt x="4605831" y="513535"/>
                  <a:pt x="4682532" y="505600"/>
                </a:cubicBezTo>
                <a:cubicBezTo>
                  <a:pt x="4682540" y="505599"/>
                  <a:pt x="4757892" y="480480"/>
                  <a:pt x="4772968" y="475455"/>
                </a:cubicBezTo>
                <a:lnTo>
                  <a:pt x="4803113" y="465407"/>
                </a:lnTo>
                <a:cubicBezTo>
                  <a:pt x="4828946" y="456796"/>
                  <a:pt x="4845685" y="450358"/>
                  <a:pt x="4873451" y="445310"/>
                </a:cubicBezTo>
                <a:cubicBezTo>
                  <a:pt x="4896753" y="441073"/>
                  <a:pt x="4920344" y="438611"/>
                  <a:pt x="4943790" y="435262"/>
                </a:cubicBezTo>
                <a:cubicBezTo>
                  <a:pt x="4947139" y="445310"/>
                  <a:pt x="4951540" y="455067"/>
                  <a:pt x="4953838" y="465407"/>
                </a:cubicBezTo>
                <a:cubicBezTo>
                  <a:pt x="4958569" y="486697"/>
                  <a:pt x="4956913" y="538923"/>
                  <a:pt x="4983983" y="555842"/>
                </a:cubicBezTo>
                <a:cubicBezTo>
                  <a:pt x="5001947" y="567069"/>
                  <a:pt x="5044273" y="575939"/>
                  <a:pt x="5044273" y="575939"/>
                </a:cubicBezTo>
                <a:cubicBezTo>
                  <a:pt x="5054321" y="585987"/>
                  <a:pt x="5061996" y="599183"/>
                  <a:pt x="5074418" y="606084"/>
                </a:cubicBezTo>
                <a:cubicBezTo>
                  <a:pt x="5092936" y="616372"/>
                  <a:pt x="5134708" y="626180"/>
                  <a:pt x="5134708" y="626180"/>
                </a:cubicBezTo>
                <a:cubicBezTo>
                  <a:pt x="5153638" y="645110"/>
                  <a:pt x="5169817" y="665230"/>
                  <a:pt x="5194998" y="676422"/>
                </a:cubicBezTo>
                <a:cubicBezTo>
                  <a:pt x="5318296" y="731222"/>
                  <a:pt x="5476543" y="703026"/>
                  <a:pt x="5596932" y="706567"/>
                </a:cubicBezTo>
                <a:cubicBezTo>
                  <a:pt x="5600282" y="723314"/>
                  <a:pt x="5599343" y="741533"/>
                  <a:pt x="5606981" y="756809"/>
                </a:cubicBezTo>
                <a:cubicBezTo>
                  <a:pt x="5622035" y="786917"/>
                  <a:pt x="5640475" y="788070"/>
                  <a:pt x="5667271" y="797002"/>
                </a:cubicBezTo>
                <a:cubicBezTo>
                  <a:pt x="5668194" y="796953"/>
                  <a:pt x="5940420" y="784576"/>
                  <a:pt x="5978770" y="776906"/>
                </a:cubicBezTo>
                <a:cubicBezTo>
                  <a:pt x="5990612" y="774538"/>
                  <a:pt x="5997879" y="761714"/>
                  <a:pt x="6008915" y="756809"/>
                </a:cubicBezTo>
                <a:cubicBezTo>
                  <a:pt x="6008925" y="756804"/>
                  <a:pt x="6084272" y="731690"/>
                  <a:pt x="6099350" y="726664"/>
                </a:cubicBezTo>
                <a:cubicBezTo>
                  <a:pt x="6109398" y="723315"/>
                  <a:pt x="6119010" y="718114"/>
                  <a:pt x="6129495" y="716616"/>
                </a:cubicBezTo>
                <a:cubicBezTo>
                  <a:pt x="6243066" y="700390"/>
                  <a:pt x="6176219" y="708383"/>
                  <a:pt x="6330462" y="696519"/>
                </a:cubicBezTo>
                <a:cubicBezTo>
                  <a:pt x="6340510" y="689820"/>
                  <a:pt x="6349571" y="681327"/>
                  <a:pt x="6360607" y="676422"/>
                </a:cubicBezTo>
                <a:cubicBezTo>
                  <a:pt x="6379965" y="667818"/>
                  <a:pt x="6400800" y="663024"/>
                  <a:pt x="6420897" y="656325"/>
                </a:cubicBezTo>
                <a:cubicBezTo>
                  <a:pt x="6495638" y="631411"/>
                  <a:pt x="6440491" y="647031"/>
                  <a:pt x="6591719" y="636229"/>
                </a:cubicBezTo>
                <a:cubicBezTo>
                  <a:pt x="6608466" y="632879"/>
                  <a:pt x="6627750" y="635654"/>
                  <a:pt x="6641961" y="626180"/>
                </a:cubicBezTo>
                <a:cubicBezTo>
                  <a:pt x="6650774" y="620305"/>
                  <a:pt x="6649627" y="606356"/>
                  <a:pt x="6652009" y="596035"/>
                </a:cubicBezTo>
                <a:cubicBezTo>
                  <a:pt x="6659690" y="562752"/>
                  <a:pt x="6666491" y="529245"/>
                  <a:pt x="6672106" y="495552"/>
                </a:cubicBezTo>
                <a:cubicBezTo>
                  <a:pt x="6677129" y="465415"/>
                  <a:pt x="6684557" y="401512"/>
                  <a:pt x="6702251" y="374972"/>
                </a:cubicBezTo>
                <a:cubicBezTo>
                  <a:pt x="6708950" y="364924"/>
                  <a:pt x="6713809" y="353366"/>
                  <a:pt x="6722348" y="344827"/>
                </a:cubicBezTo>
                <a:cubicBezTo>
                  <a:pt x="6730887" y="336288"/>
                  <a:pt x="6742445" y="331429"/>
                  <a:pt x="6752493" y="324730"/>
                </a:cubicBezTo>
                <a:cubicBezTo>
                  <a:pt x="6759192" y="334778"/>
                  <a:pt x="6762349" y="348474"/>
                  <a:pt x="6772590" y="354875"/>
                </a:cubicBezTo>
                <a:cubicBezTo>
                  <a:pt x="6790554" y="366102"/>
                  <a:pt x="6812783" y="368273"/>
                  <a:pt x="6832880" y="374972"/>
                </a:cubicBezTo>
                <a:lnTo>
                  <a:pt x="6863025" y="385020"/>
                </a:lnTo>
                <a:cubicBezTo>
                  <a:pt x="6873073" y="388369"/>
                  <a:pt x="6882894" y="392499"/>
                  <a:pt x="6893170" y="395068"/>
                </a:cubicBezTo>
                <a:cubicBezTo>
                  <a:pt x="6946450" y="408389"/>
                  <a:pt x="6929594" y="405310"/>
                  <a:pt x="6993653" y="415165"/>
                </a:cubicBezTo>
                <a:cubicBezTo>
                  <a:pt x="7017062" y="418766"/>
                  <a:pt x="7040389" y="423246"/>
                  <a:pt x="7063992" y="425213"/>
                </a:cubicBezTo>
                <a:cubicBezTo>
                  <a:pt x="7120834" y="429950"/>
                  <a:pt x="7177873" y="431912"/>
                  <a:pt x="7234814" y="435262"/>
                </a:cubicBezTo>
                <a:cubicBezTo>
                  <a:pt x="7244862" y="438611"/>
                  <a:pt x="7254367" y="445310"/>
                  <a:pt x="7264959" y="445310"/>
                </a:cubicBezTo>
                <a:cubicBezTo>
                  <a:pt x="7287254" y="445310"/>
                  <a:pt x="7354092" y="440937"/>
                  <a:pt x="7385539" y="425213"/>
                </a:cubicBezTo>
                <a:cubicBezTo>
                  <a:pt x="7396341" y="419812"/>
                  <a:pt x="7405636" y="411816"/>
                  <a:pt x="7415684" y="405117"/>
                </a:cubicBezTo>
                <a:cubicBezTo>
                  <a:pt x="7419033" y="395069"/>
                  <a:pt x="7423434" y="385312"/>
                  <a:pt x="7425732" y="374972"/>
                </a:cubicBezTo>
                <a:cubicBezTo>
                  <a:pt x="7430152" y="355083"/>
                  <a:pt x="7425673" y="332371"/>
                  <a:pt x="7435781" y="314682"/>
                </a:cubicBezTo>
                <a:cubicBezTo>
                  <a:pt x="7441036" y="305486"/>
                  <a:pt x="7455878" y="307983"/>
                  <a:pt x="7465926" y="304633"/>
                </a:cubicBezTo>
                <a:cubicBezTo>
                  <a:pt x="7567327" y="317309"/>
                  <a:pt x="7520699" y="306143"/>
                  <a:pt x="7606603" y="334778"/>
                </a:cubicBezTo>
                <a:lnTo>
                  <a:pt x="7636748" y="344827"/>
                </a:lnTo>
                <a:cubicBezTo>
                  <a:pt x="7656845" y="338128"/>
                  <a:pt x="7679412" y="336481"/>
                  <a:pt x="7697038" y="324730"/>
                </a:cubicBezTo>
                <a:cubicBezTo>
                  <a:pt x="7735996" y="298758"/>
                  <a:pt x="7715726" y="308452"/>
                  <a:pt x="7757328" y="294585"/>
                </a:cubicBezTo>
                <a:cubicBezTo>
                  <a:pt x="7760677" y="267789"/>
                  <a:pt x="7743600" y="227001"/>
                  <a:pt x="7767376" y="214198"/>
                </a:cubicBezTo>
                <a:cubicBezTo>
                  <a:pt x="7802888" y="195076"/>
                  <a:pt x="7847649" y="222832"/>
                  <a:pt x="7887957" y="224246"/>
                </a:cubicBezTo>
                <a:cubicBezTo>
                  <a:pt x="8038626" y="229533"/>
                  <a:pt x="8189407" y="230945"/>
                  <a:pt x="8340132" y="234295"/>
                </a:cubicBezTo>
                <a:cubicBezTo>
                  <a:pt x="8373908" y="239120"/>
                  <a:pt x="8435911" y="247421"/>
                  <a:pt x="8470761" y="254391"/>
                </a:cubicBezTo>
                <a:cubicBezTo>
                  <a:pt x="8484303" y="257099"/>
                  <a:pt x="8497332" y="262170"/>
                  <a:pt x="8510954" y="264440"/>
                </a:cubicBezTo>
                <a:cubicBezTo>
                  <a:pt x="8537591" y="268880"/>
                  <a:pt x="8567188" y="262411"/>
                  <a:pt x="8591341" y="274488"/>
                </a:cubicBezTo>
                <a:cubicBezTo>
                  <a:pt x="8599815" y="278725"/>
                  <a:pt x="8577943" y="287886"/>
                  <a:pt x="8571244" y="294585"/>
                </a:cubicBezTo>
                <a:lnTo>
                  <a:pt x="8581293" y="1188888"/>
                </a:lnTo>
                <a:lnTo>
                  <a:pt x="10049" y="1198936"/>
                </a:lnTo>
                <a:lnTo>
                  <a:pt x="0" y="354875"/>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1" name="フリーフォーム 50"/>
          <p:cNvSpPr/>
          <p:nvPr/>
        </p:nvSpPr>
        <p:spPr>
          <a:xfrm>
            <a:off x="452284" y="3501008"/>
            <a:ext cx="7629832" cy="3136490"/>
          </a:xfrm>
          <a:custGeom>
            <a:avLst/>
            <a:gdLst>
              <a:gd name="connsiteX0" fmla="*/ 0 w 7629832"/>
              <a:gd name="connsiteY0" fmla="*/ 1337187 h 3136490"/>
              <a:gd name="connsiteX1" fmla="*/ 0 w 7629832"/>
              <a:gd name="connsiteY1" fmla="*/ 1337187 h 3136490"/>
              <a:gd name="connsiteX2" fmla="*/ 245806 w 7629832"/>
              <a:gd name="connsiteY2" fmla="*/ 1406013 h 3136490"/>
              <a:gd name="connsiteX3" fmla="*/ 255639 w 7629832"/>
              <a:gd name="connsiteY3" fmla="*/ 1435509 h 3136490"/>
              <a:gd name="connsiteX4" fmla="*/ 275303 w 7629832"/>
              <a:gd name="connsiteY4" fmla="*/ 1465006 h 3136490"/>
              <a:gd name="connsiteX5" fmla="*/ 334297 w 7629832"/>
              <a:gd name="connsiteY5" fmla="*/ 1484671 h 3136490"/>
              <a:gd name="connsiteX6" fmla="*/ 363793 w 7629832"/>
              <a:gd name="connsiteY6" fmla="*/ 1494503 h 3136490"/>
              <a:gd name="connsiteX7" fmla="*/ 570271 w 7629832"/>
              <a:gd name="connsiteY7" fmla="*/ 1504335 h 3136490"/>
              <a:gd name="connsiteX8" fmla="*/ 599768 w 7629832"/>
              <a:gd name="connsiteY8" fmla="*/ 1524000 h 3136490"/>
              <a:gd name="connsiteX9" fmla="*/ 658761 w 7629832"/>
              <a:gd name="connsiteY9" fmla="*/ 1573161 h 3136490"/>
              <a:gd name="connsiteX10" fmla="*/ 914400 w 7629832"/>
              <a:gd name="connsiteY10" fmla="*/ 1563329 h 3136490"/>
              <a:gd name="connsiteX11" fmla="*/ 943897 w 7629832"/>
              <a:gd name="connsiteY11" fmla="*/ 1553496 h 3136490"/>
              <a:gd name="connsiteX12" fmla="*/ 953729 w 7629832"/>
              <a:gd name="connsiteY12" fmla="*/ 1524000 h 3136490"/>
              <a:gd name="connsiteX13" fmla="*/ 973393 w 7629832"/>
              <a:gd name="connsiteY13" fmla="*/ 1484671 h 3136490"/>
              <a:gd name="connsiteX14" fmla="*/ 1042219 w 7629832"/>
              <a:gd name="connsiteY14" fmla="*/ 1455174 h 3136490"/>
              <a:gd name="connsiteX15" fmla="*/ 1111045 w 7629832"/>
              <a:gd name="connsiteY15" fmla="*/ 1465006 h 3136490"/>
              <a:gd name="connsiteX16" fmla="*/ 1130710 w 7629832"/>
              <a:gd name="connsiteY16" fmla="*/ 1494503 h 3136490"/>
              <a:gd name="connsiteX17" fmla="*/ 1170039 w 7629832"/>
              <a:gd name="connsiteY17" fmla="*/ 1582993 h 3136490"/>
              <a:gd name="connsiteX18" fmla="*/ 1199535 w 7629832"/>
              <a:gd name="connsiteY18" fmla="*/ 1602658 h 3136490"/>
              <a:gd name="connsiteX19" fmla="*/ 1356851 w 7629832"/>
              <a:gd name="connsiteY19" fmla="*/ 1612490 h 3136490"/>
              <a:gd name="connsiteX20" fmla="*/ 1386348 w 7629832"/>
              <a:gd name="connsiteY20" fmla="*/ 1632154 h 3136490"/>
              <a:gd name="connsiteX21" fmla="*/ 1396181 w 7629832"/>
              <a:gd name="connsiteY21" fmla="*/ 1661651 h 3136490"/>
              <a:gd name="connsiteX22" fmla="*/ 1455174 w 7629832"/>
              <a:gd name="connsiteY22" fmla="*/ 1681316 h 3136490"/>
              <a:gd name="connsiteX23" fmla="*/ 1484671 w 7629832"/>
              <a:gd name="connsiteY23" fmla="*/ 1700980 h 3136490"/>
              <a:gd name="connsiteX24" fmla="*/ 1524000 w 7629832"/>
              <a:gd name="connsiteY24" fmla="*/ 1710813 h 3136490"/>
              <a:gd name="connsiteX25" fmla="*/ 1553497 w 7629832"/>
              <a:gd name="connsiteY25" fmla="*/ 1720645 h 3136490"/>
              <a:gd name="connsiteX26" fmla="*/ 1582993 w 7629832"/>
              <a:gd name="connsiteY26" fmla="*/ 1740309 h 3136490"/>
              <a:gd name="connsiteX27" fmla="*/ 1632155 w 7629832"/>
              <a:gd name="connsiteY27" fmla="*/ 1799303 h 3136490"/>
              <a:gd name="connsiteX28" fmla="*/ 1661651 w 7629832"/>
              <a:gd name="connsiteY28" fmla="*/ 1868129 h 3136490"/>
              <a:gd name="connsiteX29" fmla="*/ 1681316 w 7629832"/>
              <a:gd name="connsiteY29" fmla="*/ 1946787 h 3136490"/>
              <a:gd name="connsiteX30" fmla="*/ 1700981 w 7629832"/>
              <a:gd name="connsiteY30" fmla="*/ 2005780 h 3136490"/>
              <a:gd name="connsiteX31" fmla="*/ 1710813 w 7629832"/>
              <a:gd name="connsiteY31" fmla="*/ 2035277 h 3136490"/>
              <a:gd name="connsiteX32" fmla="*/ 1720645 w 7629832"/>
              <a:gd name="connsiteY32" fmla="*/ 2074606 h 3136490"/>
              <a:gd name="connsiteX33" fmla="*/ 1740310 w 7629832"/>
              <a:gd name="connsiteY33" fmla="*/ 2231922 h 3136490"/>
              <a:gd name="connsiteX34" fmla="*/ 1750142 w 7629832"/>
              <a:gd name="connsiteY34" fmla="*/ 2281083 h 3136490"/>
              <a:gd name="connsiteX35" fmla="*/ 1769806 w 7629832"/>
              <a:gd name="connsiteY35" fmla="*/ 2340077 h 3136490"/>
              <a:gd name="connsiteX36" fmla="*/ 1779639 w 7629832"/>
              <a:gd name="connsiteY36" fmla="*/ 2467896 h 3136490"/>
              <a:gd name="connsiteX37" fmla="*/ 1789471 w 7629832"/>
              <a:gd name="connsiteY37" fmla="*/ 2497393 h 3136490"/>
              <a:gd name="connsiteX38" fmla="*/ 1858297 w 7629832"/>
              <a:gd name="connsiteY38" fmla="*/ 2595716 h 3136490"/>
              <a:gd name="connsiteX39" fmla="*/ 1907458 w 7629832"/>
              <a:gd name="connsiteY39" fmla="*/ 2674374 h 3136490"/>
              <a:gd name="connsiteX40" fmla="*/ 1966451 w 7629832"/>
              <a:gd name="connsiteY40" fmla="*/ 2694038 h 3136490"/>
              <a:gd name="connsiteX41" fmla="*/ 1995948 w 7629832"/>
              <a:gd name="connsiteY41" fmla="*/ 2713703 h 3136490"/>
              <a:gd name="connsiteX42" fmla="*/ 2025445 w 7629832"/>
              <a:gd name="connsiteY42" fmla="*/ 2723535 h 3136490"/>
              <a:gd name="connsiteX43" fmla="*/ 2074606 w 7629832"/>
              <a:gd name="connsiteY43" fmla="*/ 2782529 h 3136490"/>
              <a:gd name="connsiteX44" fmla="*/ 2133600 w 7629832"/>
              <a:gd name="connsiteY44" fmla="*/ 2792361 h 3136490"/>
              <a:gd name="connsiteX45" fmla="*/ 2163097 w 7629832"/>
              <a:gd name="connsiteY45" fmla="*/ 2802193 h 3136490"/>
              <a:gd name="connsiteX46" fmla="*/ 2182761 w 7629832"/>
              <a:gd name="connsiteY46" fmla="*/ 2861187 h 3136490"/>
              <a:gd name="connsiteX47" fmla="*/ 2212258 w 7629832"/>
              <a:gd name="connsiteY47" fmla="*/ 2920180 h 3136490"/>
              <a:gd name="connsiteX48" fmla="*/ 2241755 w 7629832"/>
              <a:gd name="connsiteY48" fmla="*/ 2930013 h 3136490"/>
              <a:gd name="connsiteX49" fmla="*/ 2300748 w 7629832"/>
              <a:gd name="connsiteY49" fmla="*/ 2959509 h 3136490"/>
              <a:gd name="connsiteX50" fmla="*/ 2320413 w 7629832"/>
              <a:gd name="connsiteY50" fmla="*/ 3028335 h 3136490"/>
              <a:gd name="connsiteX51" fmla="*/ 2330245 w 7629832"/>
              <a:gd name="connsiteY51" fmla="*/ 3057832 h 3136490"/>
              <a:gd name="connsiteX52" fmla="*/ 2359742 w 7629832"/>
              <a:gd name="connsiteY52" fmla="*/ 3077496 h 3136490"/>
              <a:gd name="connsiteX53" fmla="*/ 2536722 w 7629832"/>
              <a:gd name="connsiteY53" fmla="*/ 3116825 h 3136490"/>
              <a:gd name="connsiteX54" fmla="*/ 2674374 w 7629832"/>
              <a:gd name="connsiteY54" fmla="*/ 3106993 h 3136490"/>
              <a:gd name="connsiteX55" fmla="*/ 2733368 w 7629832"/>
              <a:gd name="connsiteY55" fmla="*/ 3087329 h 3136490"/>
              <a:gd name="connsiteX56" fmla="*/ 2762864 w 7629832"/>
              <a:gd name="connsiteY56" fmla="*/ 3077496 h 3136490"/>
              <a:gd name="connsiteX57" fmla="*/ 2821858 w 7629832"/>
              <a:gd name="connsiteY57" fmla="*/ 3097161 h 3136490"/>
              <a:gd name="connsiteX58" fmla="*/ 2851355 w 7629832"/>
              <a:gd name="connsiteY58" fmla="*/ 3106993 h 3136490"/>
              <a:gd name="connsiteX59" fmla="*/ 2920181 w 7629832"/>
              <a:gd name="connsiteY59" fmla="*/ 3136490 h 3136490"/>
              <a:gd name="connsiteX60" fmla="*/ 3175819 w 7629832"/>
              <a:gd name="connsiteY60" fmla="*/ 3126658 h 3136490"/>
              <a:gd name="connsiteX61" fmla="*/ 3234813 w 7629832"/>
              <a:gd name="connsiteY61" fmla="*/ 3097161 h 3136490"/>
              <a:gd name="connsiteX62" fmla="*/ 3264310 w 7629832"/>
              <a:gd name="connsiteY62" fmla="*/ 3087329 h 3136490"/>
              <a:gd name="connsiteX63" fmla="*/ 3283974 w 7629832"/>
              <a:gd name="connsiteY63" fmla="*/ 3028335 h 3136490"/>
              <a:gd name="connsiteX64" fmla="*/ 3293806 w 7629832"/>
              <a:gd name="connsiteY64" fmla="*/ 2998838 h 3136490"/>
              <a:gd name="connsiteX65" fmla="*/ 3323303 w 7629832"/>
              <a:gd name="connsiteY65" fmla="*/ 2979174 h 3136490"/>
              <a:gd name="connsiteX66" fmla="*/ 3382297 w 7629832"/>
              <a:gd name="connsiteY66" fmla="*/ 2920180 h 3136490"/>
              <a:gd name="connsiteX67" fmla="*/ 3411793 w 7629832"/>
              <a:gd name="connsiteY67" fmla="*/ 2851354 h 3136490"/>
              <a:gd name="connsiteX68" fmla="*/ 3451122 w 7629832"/>
              <a:gd name="connsiteY68" fmla="*/ 2792361 h 3136490"/>
              <a:gd name="connsiteX69" fmla="*/ 3470787 w 7629832"/>
              <a:gd name="connsiteY69" fmla="*/ 2762864 h 3136490"/>
              <a:gd name="connsiteX70" fmla="*/ 3519948 w 7629832"/>
              <a:gd name="connsiteY70" fmla="*/ 2703871 h 3136490"/>
              <a:gd name="connsiteX71" fmla="*/ 3539613 w 7629832"/>
              <a:gd name="connsiteY71" fmla="*/ 2635045 h 3136490"/>
              <a:gd name="connsiteX72" fmla="*/ 3549445 w 7629832"/>
              <a:gd name="connsiteY72" fmla="*/ 2556387 h 3136490"/>
              <a:gd name="connsiteX73" fmla="*/ 3569110 w 7629832"/>
              <a:gd name="connsiteY73" fmla="*/ 2526890 h 3136490"/>
              <a:gd name="connsiteX74" fmla="*/ 3628103 w 7629832"/>
              <a:gd name="connsiteY74" fmla="*/ 2487561 h 3136490"/>
              <a:gd name="connsiteX75" fmla="*/ 3647768 w 7629832"/>
              <a:gd name="connsiteY75" fmla="*/ 2428567 h 3136490"/>
              <a:gd name="connsiteX76" fmla="*/ 3657600 w 7629832"/>
              <a:gd name="connsiteY76" fmla="*/ 2399071 h 3136490"/>
              <a:gd name="connsiteX77" fmla="*/ 3677264 w 7629832"/>
              <a:gd name="connsiteY77" fmla="*/ 2320413 h 3136490"/>
              <a:gd name="connsiteX78" fmla="*/ 3696929 w 7629832"/>
              <a:gd name="connsiteY78" fmla="*/ 2163096 h 3136490"/>
              <a:gd name="connsiteX79" fmla="*/ 3716593 w 7629832"/>
              <a:gd name="connsiteY79" fmla="*/ 2104103 h 3136490"/>
              <a:gd name="connsiteX80" fmla="*/ 3726426 w 7629832"/>
              <a:gd name="connsiteY80" fmla="*/ 2074606 h 3136490"/>
              <a:gd name="connsiteX81" fmla="*/ 3736258 w 7629832"/>
              <a:gd name="connsiteY81" fmla="*/ 1887793 h 3136490"/>
              <a:gd name="connsiteX82" fmla="*/ 3746090 w 7629832"/>
              <a:gd name="connsiteY82" fmla="*/ 1858296 h 3136490"/>
              <a:gd name="connsiteX83" fmla="*/ 3765755 w 7629832"/>
              <a:gd name="connsiteY83" fmla="*/ 1828800 h 3136490"/>
              <a:gd name="connsiteX84" fmla="*/ 3795251 w 7629832"/>
              <a:gd name="connsiteY84" fmla="*/ 1710813 h 3136490"/>
              <a:gd name="connsiteX85" fmla="*/ 3814916 w 7629832"/>
              <a:gd name="connsiteY85" fmla="*/ 1573161 h 3136490"/>
              <a:gd name="connsiteX86" fmla="*/ 3824748 w 7629832"/>
              <a:gd name="connsiteY86" fmla="*/ 1130709 h 3136490"/>
              <a:gd name="connsiteX87" fmla="*/ 3844413 w 7629832"/>
              <a:gd name="connsiteY87" fmla="*/ 1032387 h 3136490"/>
              <a:gd name="connsiteX88" fmla="*/ 3864077 w 7629832"/>
              <a:gd name="connsiteY88" fmla="*/ 737419 h 3136490"/>
              <a:gd name="connsiteX89" fmla="*/ 3873910 w 7629832"/>
              <a:gd name="connsiteY89" fmla="*/ 698090 h 3136490"/>
              <a:gd name="connsiteX90" fmla="*/ 3903406 w 7629832"/>
              <a:gd name="connsiteY90" fmla="*/ 678425 h 3136490"/>
              <a:gd name="connsiteX91" fmla="*/ 3932903 w 7629832"/>
              <a:gd name="connsiteY91" fmla="*/ 570271 h 3136490"/>
              <a:gd name="connsiteX92" fmla="*/ 3952568 w 7629832"/>
              <a:gd name="connsiteY92" fmla="*/ 393290 h 3136490"/>
              <a:gd name="connsiteX93" fmla="*/ 3982064 w 7629832"/>
              <a:gd name="connsiteY93" fmla="*/ 304800 h 3136490"/>
              <a:gd name="connsiteX94" fmla="*/ 3991897 w 7629832"/>
              <a:gd name="connsiteY94" fmla="*/ 275303 h 3136490"/>
              <a:gd name="connsiteX95" fmla="*/ 4011561 w 7629832"/>
              <a:gd name="connsiteY95" fmla="*/ 186813 h 3136490"/>
              <a:gd name="connsiteX96" fmla="*/ 4060722 w 7629832"/>
              <a:gd name="connsiteY96" fmla="*/ 127819 h 3136490"/>
              <a:gd name="connsiteX97" fmla="*/ 4080387 w 7629832"/>
              <a:gd name="connsiteY97" fmla="*/ 98322 h 3136490"/>
              <a:gd name="connsiteX98" fmla="*/ 4109884 w 7629832"/>
              <a:gd name="connsiteY98" fmla="*/ 68825 h 3136490"/>
              <a:gd name="connsiteX99" fmla="*/ 4129548 w 7629832"/>
              <a:gd name="connsiteY99" fmla="*/ 39329 h 3136490"/>
              <a:gd name="connsiteX100" fmla="*/ 4218039 w 7629832"/>
              <a:gd name="connsiteY100" fmla="*/ 9832 h 3136490"/>
              <a:gd name="connsiteX101" fmla="*/ 4247535 w 7629832"/>
              <a:gd name="connsiteY101" fmla="*/ 0 h 3136490"/>
              <a:gd name="connsiteX102" fmla="*/ 4336026 w 7629832"/>
              <a:gd name="connsiteY102" fmla="*/ 9832 h 3136490"/>
              <a:gd name="connsiteX103" fmla="*/ 4365522 w 7629832"/>
              <a:gd name="connsiteY103" fmla="*/ 19664 h 3136490"/>
              <a:gd name="connsiteX104" fmla="*/ 4404851 w 7629832"/>
              <a:gd name="connsiteY104" fmla="*/ 29496 h 3136490"/>
              <a:gd name="connsiteX105" fmla="*/ 4454013 w 7629832"/>
              <a:gd name="connsiteY105" fmla="*/ 78658 h 3136490"/>
              <a:gd name="connsiteX106" fmla="*/ 4483510 w 7629832"/>
              <a:gd name="connsiteY106" fmla="*/ 98322 h 3136490"/>
              <a:gd name="connsiteX107" fmla="*/ 4513006 w 7629832"/>
              <a:gd name="connsiteY107" fmla="*/ 127819 h 3136490"/>
              <a:gd name="connsiteX108" fmla="*/ 4572000 w 7629832"/>
              <a:gd name="connsiteY108" fmla="*/ 167148 h 3136490"/>
              <a:gd name="connsiteX109" fmla="*/ 4630993 w 7629832"/>
              <a:gd name="connsiteY109" fmla="*/ 186813 h 3136490"/>
              <a:gd name="connsiteX110" fmla="*/ 4689987 w 7629832"/>
              <a:gd name="connsiteY110" fmla="*/ 216309 h 3136490"/>
              <a:gd name="connsiteX111" fmla="*/ 4719484 w 7629832"/>
              <a:gd name="connsiteY111" fmla="*/ 235974 h 3136490"/>
              <a:gd name="connsiteX112" fmla="*/ 4778477 w 7629832"/>
              <a:gd name="connsiteY112" fmla="*/ 265471 h 3136490"/>
              <a:gd name="connsiteX113" fmla="*/ 4837471 w 7629832"/>
              <a:gd name="connsiteY113" fmla="*/ 324464 h 3136490"/>
              <a:gd name="connsiteX114" fmla="*/ 4857135 w 7629832"/>
              <a:gd name="connsiteY114" fmla="*/ 353961 h 3136490"/>
              <a:gd name="connsiteX115" fmla="*/ 4886632 w 7629832"/>
              <a:gd name="connsiteY115" fmla="*/ 363793 h 3136490"/>
              <a:gd name="connsiteX116" fmla="*/ 4916129 w 7629832"/>
              <a:gd name="connsiteY116" fmla="*/ 383458 h 3136490"/>
              <a:gd name="connsiteX117" fmla="*/ 4945626 w 7629832"/>
              <a:gd name="connsiteY117" fmla="*/ 393290 h 3136490"/>
              <a:gd name="connsiteX118" fmla="*/ 4965290 w 7629832"/>
              <a:gd name="connsiteY118" fmla="*/ 422787 h 3136490"/>
              <a:gd name="connsiteX119" fmla="*/ 5014451 w 7629832"/>
              <a:gd name="connsiteY119" fmla="*/ 491613 h 3136490"/>
              <a:gd name="connsiteX120" fmla="*/ 5053781 w 7629832"/>
              <a:gd name="connsiteY120" fmla="*/ 629264 h 3136490"/>
              <a:gd name="connsiteX121" fmla="*/ 5063613 w 7629832"/>
              <a:gd name="connsiteY121" fmla="*/ 658761 h 3136490"/>
              <a:gd name="connsiteX122" fmla="*/ 5073445 w 7629832"/>
              <a:gd name="connsiteY122" fmla="*/ 707922 h 3136490"/>
              <a:gd name="connsiteX123" fmla="*/ 5132439 w 7629832"/>
              <a:gd name="connsiteY123" fmla="*/ 766916 h 3136490"/>
              <a:gd name="connsiteX124" fmla="*/ 5191432 w 7629832"/>
              <a:gd name="connsiteY124" fmla="*/ 806245 h 3136490"/>
              <a:gd name="connsiteX125" fmla="*/ 5250426 w 7629832"/>
              <a:gd name="connsiteY125" fmla="*/ 776748 h 3136490"/>
              <a:gd name="connsiteX126" fmla="*/ 5279922 w 7629832"/>
              <a:gd name="connsiteY126" fmla="*/ 747251 h 3136490"/>
              <a:gd name="connsiteX127" fmla="*/ 5368413 w 7629832"/>
              <a:gd name="connsiteY127" fmla="*/ 698090 h 3136490"/>
              <a:gd name="connsiteX128" fmla="*/ 5417574 w 7629832"/>
              <a:gd name="connsiteY128" fmla="*/ 707922 h 3136490"/>
              <a:gd name="connsiteX129" fmla="*/ 5447071 w 7629832"/>
              <a:gd name="connsiteY129" fmla="*/ 727587 h 3136490"/>
              <a:gd name="connsiteX130" fmla="*/ 5476568 w 7629832"/>
              <a:gd name="connsiteY130" fmla="*/ 737419 h 3136490"/>
              <a:gd name="connsiteX131" fmla="*/ 5565058 w 7629832"/>
              <a:gd name="connsiteY131" fmla="*/ 786580 h 3136490"/>
              <a:gd name="connsiteX132" fmla="*/ 5614219 w 7629832"/>
              <a:gd name="connsiteY132" fmla="*/ 796413 h 3136490"/>
              <a:gd name="connsiteX133" fmla="*/ 5673213 w 7629832"/>
              <a:gd name="connsiteY133" fmla="*/ 825909 h 3136490"/>
              <a:gd name="connsiteX134" fmla="*/ 5712542 w 7629832"/>
              <a:gd name="connsiteY134" fmla="*/ 845574 h 3136490"/>
              <a:gd name="connsiteX135" fmla="*/ 5889522 w 7629832"/>
              <a:gd name="connsiteY135" fmla="*/ 855406 h 3136490"/>
              <a:gd name="connsiteX136" fmla="*/ 5997677 w 7629832"/>
              <a:gd name="connsiteY136" fmla="*/ 894735 h 3136490"/>
              <a:gd name="connsiteX137" fmla="*/ 6027174 w 7629832"/>
              <a:gd name="connsiteY137" fmla="*/ 924232 h 3136490"/>
              <a:gd name="connsiteX138" fmla="*/ 6046839 w 7629832"/>
              <a:gd name="connsiteY138" fmla="*/ 953729 h 3136490"/>
              <a:gd name="connsiteX139" fmla="*/ 6086168 w 7629832"/>
              <a:gd name="connsiteY139" fmla="*/ 963561 h 3136490"/>
              <a:gd name="connsiteX140" fmla="*/ 6184490 w 7629832"/>
              <a:gd name="connsiteY140" fmla="*/ 934064 h 3136490"/>
              <a:gd name="connsiteX141" fmla="*/ 6213987 w 7629832"/>
              <a:gd name="connsiteY141" fmla="*/ 924232 h 3136490"/>
              <a:gd name="connsiteX142" fmla="*/ 6331974 w 7629832"/>
              <a:gd name="connsiteY142" fmla="*/ 953729 h 3136490"/>
              <a:gd name="connsiteX143" fmla="*/ 6371303 w 7629832"/>
              <a:gd name="connsiteY143" fmla="*/ 1012722 h 3136490"/>
              <a:gd name="connsiteX144" fmla="*/ 6430297 w 7629832"/>
              <a:gd name="connsiteY144" fmla="*/ 1071716 h 3136490"/>
              <a:gd name="connsiteX145" fmla="*/ 6459793 w 7629832"/>
              <a:gd name="connsiteY145" fmla="*/ 1101213 h 3136490"/>
              <a:gd name="connsiteX146" fmla="*/ 6479458 w 7629832"/>
              <a:gd name="connsiteY146" fmla="*/ 1130709 h 3136490"/>
              <a:gd name="connsiteX147" fmla="*/ 6499122 w 7629832"/>
              <a:gd name="connsiteY147" fmla="*/ 1199535 h 3136490"/>
              <a:gd name="connsiteX148" fmla="*/ 6508955 w 7629832"/>
              <a:gd name="connsiteY148" fmla="*/ 1258529 h 3136490"/>
              <a:gd name="connsiteX149" fmla="*/ 6518787 w 7629832"/>
              <a:gd name="connsiteY149" fmla="*/ 1297858 h 3136490"/>
              <a:gd name="connsiteX150" fmla="*/ 6538451 w 7629832"/>
              <a:gd name="connsiteY150" fmla="*/ 1396180 h 3136490"/>
              <a:gd name="connsiteX151" fmla="*/ 6548284 w 7629832"/>
              <a:gd name="connsiteY151" fmla="*/ 1435509 h 3136490"/>
              <a:gd name="connsiteX152" fmla="*/ 6567948 w 7629832"/>
              <a:gd name="connsiteY152" fmla="*/ 1514167 h 3136490"/>
              <a:gd name="connsiteX153" fmla="*/ 6587613 w 7629832"/>
              <a:gd name="connsiteY153" fmla="*/ 1543664 h 3136490"/>
              <a:gd name="connsiteX154" fmla="*/ 6597445 w 7629832"/>
              <a:gd name="connsiteY154" fmla="*/ 1730477 h 3136490"/>
              <a:gd name="connsiteX155" fmla="*/ 6626942 w 7629832"/>
              <a:gd name="connsiteY155" fmla="*/ 1759974 h 3136490"/>
              <a:gd name="connsiteX156" fmla="*/ 6695768 w 7629832"/>
              <a:gd name="connsiteY156" fmla="*/ 1838632 h 3136490"/>
              <a:gd name="connsiteX157" fmla="*/ 6764593 w 7629832"/>
              <a:gd name="connsiteY157" fmla="*/ 1927122 h 3136490"/>
              <a:gd name="connsiteX158" fmla="*/ 6794090 w 7629832"/>
              <a:gd name="connsiteY158" fmla="*/ 1956619 h 3136490"/>
              <a:gd name="connsiteX159" fmla="*/ 6823587 w 7629832"/>
              <a:gd name="connsiteY159" fmla="*/ 2015613 h 3136490"/>
              <a:gd name="connsiteX160" fmla="*/ 6862916 w 7629832"/>
              <a:gd name="connsiteY160" fmla="*/ 2074606 h 3136490"/>
              <a:gd name="connsiteX161" fmla="*/ 6941574 w 7629832"/>
              <a:gd name="connsiteY161" fmla="*/ 2113935 h 3136490"/>
              <a:gd name="connsiteX162" fmla="*/ 7020232 w 7629832"/>
              <a:gd name="connsiteY162" fmla="*/ 2133600 h 3136490"/>
              <a:gd name="connsiteX163" fmla="*/ 7049729 w 7629832"/>
              <a:gd name="connsiteY163" fmla="*/ 2143432 h 3136490"/>
              <a:gd name="connsiteX164" fmla="*/ 7079226 w 7629832"/>
              <a:gd name="connsiteY164" fmla="*/ 2163096 h 3136490"/>
              <a:gd name="connsiteX165" fmla="*/ 7128387 w 7629832"/>
              <a:gd name="connsiteY165" fmla="*/ 2153264 h 3136490"/>
              <a:gd name="connsiteX166" fmla="*/ 7157884 w 7629832"/>
              <a:gd name="connsiteY166" fmla="*/ 2133600 h 3136490"/>
              <a:gd name="connsiteX167" fmla="*/ 7266039 w 7629832"/>
              <a:gd name="connsiteY167" fmla="*/ 2123767 h 3136490"/>
              <a:gd name="connsiteX168" fmla="*/ 7295535 w 7629832"/>
              <a:gd name="connsiteY168" fmla="*/ 2104103 h 3136490"/>
              <a:gd name="connsiteX169" fmla="*/ 7325032 w 7629832"/>
              <a:gd name="connsiteY169" fmla="*/ 2045109 h 3136490"/>
              <a:gd name="connsiteX170" fmla="*/ 7403690 w 7629832"/>
              <a:gd name="connsiteY170" fmla="*/ 1966451 h 3136490"/>
              <a:gd name="connsiteX171" fmla="*/ 7433187 w 7629832"/>
              <a:gd name="connsiteY171" fmla="*/ 1956619 h 3136490"/>
              <a:gd name="connsiteX172" fmla="*/ 7590503 w 7629832"/>
              <a:gd name="connsiteY172" fmla="*/ 1946787 h 3136490"/>
              <a:gd name="connsiteX173" fmla="*/ 7629832 w 7629832"/>
              <a:gd name="connsiteY173" fmla="*/ 1936954 h 3136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7629832" h="3136490">
                <a:moveTo>
                  <a:pt x="0" y="1337187"/>
                </a:moveTo>
                <a:lnTo>
                  <a:pt x="0" y="1337187"/>
                </a:lnTo>
                <a:cubicBezTo>
                  <a:pt x="81935" y="1360129"/>
                  <a:pt x="166391" y="1375469"/>
                  <a:pt x="245806" y="1406013"/>
                </a:cubicBezTo>
                <a:cubicBezTo>
                  <a:pt x="255479" y="1409733"/>
                  <a:pt x="251004" y="1426239"/>
                  <a:pt x="255639" y="1435509"/>
                </a:cubicBezTo>
                <a:cubicBezTo>
                  <a:pt x="260924" y="1446078"/>
                  <a:pt x="265282" y="1458743"/>
                  <a:pt x="275303" y="1465006"/>
                </a:cubicBezTo>
                <a:cubicBezTo>
                  <a:pt x="292881" y="1475992"/>
                  <a:pt x="314632" y="1478116"/>
                  <a:pt x="334297" y="1484671"/>
                </a:cubicBezTo>
                <a:cubicBezTo>
                  <a:pt x="344129" y="1487948"/>
                  <a:pt x="353441" y="1494010"/>
                  <a:pt x="363793" y="1494503"/>
                </a:cubicBezTo>
                <a:lnTo>
                  <a:pt x="570271" y="1504335"/>
                </a:lnTo>
                <a:cubicBezTo>
                  <a:pt x="580103" y="1510890"/>
                  <a:pt x="590690" y="1516435"/>
                  <a:pt x="599768" y="1524000"/>
                </a:cubicBezTo>
                <a:cubicBezTo>
                  <a:pt x="675473" y="1587088"/>
                  <a:pt x="585524" y="1524336"/>
                  <a:pt x="658761" y="1573161"/>
                </a:cubicBezTo>
                <a:cubicBezTo>
                  <a:pt x="743974" y="1569884"/>
                  <a:pt x="829326" y="1569196"/>
                  <a:pt x="914400" y="1563329"/>
                </a:cubicBezTo>
                <a:cubicBezTo>
                  <a:pt x="924740" y="1562616"/>
                  <a:pt x="936568" y="1560825"/>
                  <a:pt x="943897" y="1553496"/>
                </a:cubicBezTo>
                <a:cubicBezTo>
                  <a:pt x="951225" y="1546168"/>
                  <a:pt x="949647" y="1533526"/>
                  <a:pt x="953729" y="1524000"/>
                </a:cubicBezTo>
                <a:cubicBezTo>
                  <a:pt x="959503" y="1510528"/>
                  <a:pt x="964010" y="1495931"/>
                  <a:pt x="973393" y="1484671"/>
                </a:cubicBezTo>
                <a:cubicBezTo>
                  <a:pt x="991262" y="1463228"/>
                  <a:pt x="1017580" y="1461334"/>
                  <a:pt x="1042219" y="1455174"/>
                </a:cubicBezTo>
                <a:cubicBezTo>
                  <a:pt x="1065161" y="1458451"/>
                  <a:pt x="1089867" y="1455594"/>
                  <a:pt x="1111045" y="1465006"/>
                </a:cubicBezTo>
                <a:cubicBezTo>
                  <a:pt x="1121844" y="1469805"/>
                  <a:pt x="1125911" y="1483704"/>
                  <a:pt x="1130710" y="1494503"/>
                </a:cubicBezTo>
                <a:cubicBezTo>
                  <a:pt x="1146289" y="1529556"/>
                  <a:pt x="1143335" y="1556289"/>
                  <a:pt x="1170039" y="1582993"/>
                </a:cubicBezTo>
                <a:cubicBezTo>
                  <a:pt x="1178395" y="1591349"/>
                  <a:pt x="1187863" y="1600815"/>
                  <a:pt x="1199535" y="1602658"/>
                </a:cubicBezTo>
                <a:cubicBezTo>
                  <a:pt x="1251433" y="1610853"/>
                  <a:pt x="1304412" y="1609213"/>
                  <a:pt x="1356851" y="1612490"/>
                </a:cubicBezTo>
                <a:cubicBezTo>
                  <a:pt x="1366683" y="1619045"/>
                  <a:pt x="1378966" y="1622927"/>
                  <a:pt x="1386348" y="1632154"/>
                </a:cubicBezTo>
                <a:cubicBezTo>
                  <a:pt x="1392823" y="1640247"/>
                  <a:pt x="1387747" y="1655627"/>
                  <a:pt x="1396181" y="1661651"/>
                </a:cubicBezTo>
                <a:cubicBezTo>
                  <a:pt x="1413048" y="1673699"/>
                  <a:pt x="1437927" y="1669818"/>
                  <a:pt x="1455174" y="1681316"/>
                </a:cubicBezTo>
                <a:cubicBezTo>
                  <a:pt x="1465006" y="1687871"/>
                  <a:pt x="1473810" y="1696325"/>
                  <a:pt x="1484671" y="1700980"/>
                </a:cubicBezTo>
                <a:cubicBezTo>
                  <a:pt x="1497092" y="1706303"/>
                  <a:pt x="1511007" y="1707101"/>
                  <a:pt x="1524000" y="1710813"/>
                </a:cubicBezTo>
                <a:cubicBezTo>
                  <a:pt x="1533965" y="1713660"/>
                  <a:pt x="1543665" y="1717368"/>
                  <a:pt x="1553497" y="1720645"/>
                </a:cubicBezTo>
                <a:cubicBezTo>
                  <a:pt x="1563329" y="1727200"/>
                  <a:pt x="1573915" y="1732744"/>
                  <a:pt x="1582993" y="1740309"/>
                </a:cubicBezTo>
                <a:cubicBezTo>
                  <a:pt x="1611382" y="1763967"/>
                  <a:pt x="1612819" y="1770300"/>
                  <a:pt x="1632155" y="1799303"/>
                </a:cubicBezTo>
                <a:cubicBezTo>
                  <a:pt x="1655208" y="1868466"/>
                  <a:pt x="1625209" y="1783099"/>
                  <a:pt x="1661651" y="1868129"/>
                </a:cubicBezTo>
                <a:cubicBezTo>
                  <a:pt x="1676572" y="1902944"/>
                  <a:pt x="1669769" y="1904450"/>
                  <a:pt x="1681316" y="1946787"/>
                </a:cubicBezTo>
                <a:cubicBezTo>
                  <a:pt x="1686770" y="1966785"/>
                  <a:pt x="1694426" y="1986116"/>
                  <a:pt x="1700981" y="2005780"/>
                </a:cubicBezTo>
                <a:cubicBezTo>
                  <a:pt x="1704258" y="2015612"/>
                  <a:pt x="1708299" y="2025222"/>
                  <a:pt x="1710813" y="2035277"/>
                </a:cubicBezTo>
                <a:lnTo>
                  <a:pt x="1720645" y="2074606"/>
                </a:lnTo>
                <a:cubicBezTo>
                  <a:pt x="1727050" y="2132251"/>
                  <a:pt x="1730954" y="2175788"/>
                  <a:pt x="1740310" y="2231922"/>
                </a:cubicBezTo>
                <a:cubicBezTo>
                  <a:pt x="1743057" y="2248406"/>
                  <a:pt x="1745745" y="2264960"/>
                  <a:pt x="1750142" y="2281083"/>
                </a:cubicBezTo>
                <a:cubicBezTo>
                  <a:pt x="1755596" y="2301081"/>
                  <a:pt x="1769806" y="2340077"/>
                  <a:pt x="1769806" y="2340077"/>
                </a:cubicBezTo>
                <a:cubicBezTo>
                  <a:pt x="1773084" y="2382683"/>
                  <a:pt x="1774339" y="2425494"/>
                  <a:pt x="1779639" y="2467896"/>
                </a:cubicBezTo>
                <a:cubicBezTo>
                  <a:pt x="1780925" y="2478180"/>
                  <a:pt x="1784438" y="2488333"/>
                  <a:pt x="1789471" y="2497393"/>
                </a:cubicBezTo>
                <a:cubicBezTo>
                  <a:pt x="1806765" y="2528522"/>
                  <a:pt x="1836201" y="2566255"/>
                  <a:pt x="1858297" y="2595716"/>
                </a:cubicBezTo>
                <a:cubicBezTo>
                  <a:pt x="1874568" y="2644530"/>
                  <a:pt x="1864779" y="2655406"/>
                  <a:pt x="1907458" y="2674374"/>
                </a:cubicBezTo>
                <a:cubicBezTo>
                  <a:pt x="1926399" y="2682792"/>
                  <a:pt x="1966451" y="2694038"/>
                  <a:pt x="1966451" y="2694038"/>
                </a:cubicBezTo>
                <a:cubicBezTo>
                  <a:pt x="1976283" y="2700593"/>
                  <a:pt x="1985379" y="2708418"/>
                  <a:pt x="1995948" y="2713703"/>
                </a:cubicBezTo>
                <a:cubicBezTo>
                  <a:pt x="2005218" y="2718338"/>
                  <a:pt x="2017352" y="2717061"/>
                  <a:pt x="2025445" y="2723535"/>
                </a:cubicBezTo>
                <a:cubicBezTo>
                  <a:pt x="2056456" y="2748344"/>
                  <a:pt x="2032479" y="2763806"/>
                  <a:pt x="2074606" y="2782529"/>
                </a:cubicBezTo>
                <a:cubicBezTo>
                  <a:pt x="2092824" y="2790626"/>
                  <a:pt x="2114139" y="2788036"/>
                  <a:pt x="2133600" y="2792361"/>
                </a:cubicBezTo>
                <a:cubicBezTo>
                  <a:pt x="2143717" y="2794609"/>
                  <a:pt x="2153265" y="2798916"/>
                  <a:pt x="2163097" y="2802193"/>
                </a:cubicBezTo>
                <a:lnTo>
                  <a:pt x="2182761" y="2861187"/>
                </a:lnTo>
                <a:cubicBezTo>
                  <a:pt x="2189238" y="2880619"/>
                  <a:pt x="2194930" y="2906318"/>
                  <a:pt x="2212258" y="2920180"/>
                </a:cubicBezTo>
                <a:cubicBezTo>
                  <a:pt x="2220351" y="2926655"/>
                  <a:pt x="2232485" y="2925378"/>
                  <a:pt x="2241755" y="2930013"/>
                </a:cubicBezTo>
                <a:cubicBezTo>
                  <a:pt x="2317988" y="2968130"/>
                  <a:pt x="2226612" y="2934798"/>
                  <a:pt x="2300748" y="2959509"/>
                </a:cubicBezTo>
                <a:cubicBezTo>
                  <a:pt x="2324318" y="3030213"/>
                  <a:pt x="2295729" y="2941939"/>
                  <a:pt x="2320413" y="3028335"/>
                </a:cubicBezTo>
                <a:cubicBezTo>
                  <a:pt x="2323260" y="3038300"/>
                  <a:pt x="2323771" y="3049739"/>
                  <a:pt x="2330245" y="3057832"/>
                </a:cubicBezTo>
                <a:cubicBezTo>
                  <a:pt x="2337627" y="3067059"/>
                  <a:pt x="2348944" y="3072697"/>
                  <a:pt x="2359742" y="3077496"/>
                </a:cubicBezTo>
                <a:cubicBezTo>
                  <a:pt x="2415583" y="3102314"/>
                  <a:pt x="2477075" y="3108304"/>
                  <a:pt x="2536722" y="3116825"/>
                </a:cubicBezTo>
                <a:cubicBezTo>
                  <a:pt x="2582606" y="3113548"/>
                  <a:pt x="2628882" y="3113817"/>
                  <a:pt x="2674374" y="3106993"/>
                </a:cubicBezTo>
                <a:cubicBezTo>
                  <a:pt x="2694873" y="3103918"/>
                  <a:pt x="2713703" y="3093884"/>
                  <a:pt x="2733368" y="3087329"/>
                </a:cubicBezTo>
                <a:lnTo>
                  <a:pt x="2762864" y="3077496"/>
                </a:lnTo>
                <a:lnTo>
                  <a:pt x="2821858" y="3097161"/>
                </a:lnTo>
                <a:cubicBezTo>
                  <a:pt x="2831690" y="3100438"/>
                  <a:pt x="2842085" y="3102358"/>
                  <a:pt x="2851355" y="3106993"/>
                </a:cubicBezTo>
                <a:cubicBezTo>
                  <a:pt x="2899954" y="3131293"/>
                  <a:pt x="2876779" y="3122023"/>
                  <a:pt x="2920181" y="3136490"/>
                </a:cubicBezTo>
                <a:cubicBezTo>
                  <a:pt x="3005394" y="3133213"/>
                  <a:pt x="3090745" y="3132525"/>
                  <a:pt x="3175819" y="3126658"/>
                </a:cubicBezTo>
                <a:cubicBezTo>
                  <a:pt x="3204484" y="3124681"/>
                  <a:pt x="3210422" y="3109356"/>
                  <a:pt x="3234813" y="3097161"/>
                </a:cubicBezTo>
                <a:cubicBezTo>
                  <a:pt x="3244083" y="3092526"/>
                  <a:pt x="3254478" y="3090606"/>
                  <a:pt x="3264310" y="3087329"/>
                </a:cubicBezTo>
                <a:lnTo>
                  <a:pt x="3283974" y="3028335"/>
                </a:lnTo>
                <a:cubicBezTo>
                  <a:pt x="3287251" y="3018503"/>
                  <a:pt x="3285182" y="3004587"/>
                  <a:pt x="3293806" y="2998838"/>
                </a:cubicBezTo>
                <a:cubicBezTo>
                  <a:pt x="3303638" y="2992283"/>
                  <a:pt x="3314471" y="2987025"/>
                  <a:pt x="3323303" y="2979174"/>
                </a:cubicBezTo>
                <a:cubicBezTo>
                  <a:pt x="3344089" y="2960698"/>
                  <a:pt x="3382297" y="2920180"/>
                  <a:pt x="3382297" y="2920180"/>
                </a:cubicBezTo>
                <a:cubicBezTo>
                  <a:pt x="3392468" y="2889666"/>
                  <a:pt x="3393569" y="2881727"/>
                  <a:pt x="3411793" y="2851354"/>
                </a:cubicBezTo>
                <a:cubicBezTo>
                  <a:pt x="3423952" y="2831088"/>
                  <a:pt x="3438012" y="2812025"/>
                  <a:pt x="3451122" y="2792361"/>
                </a:cubicBezTo>
                <a:cubicBezTo>
                  <a:pt x="3457677" y="2782529"/>
                  <a:pt x="3462431" y="2771220"/>
                  <a:pt x="3470787" y="2762864"/>
                </a:cubicBezTo>
                <a:cubicBezTo>
                  <a:pt x="3492532" y="2741119"/>
                  <a:pt x="3506259" y="2731249"/>
                  <a:pt x="3519948" y="2703871"/>
                </a:cubicBezTo>
                <a:cubicBezTo>
                  <a:pt x="3525794" y="2692179"/>
                  <a:pt x="3538037" y="2644500"/>
                  <a:pt x="3539613" y="2635045"/>
                </a:cubicBezTo>
                <a:cubicBezTo>
                  <a:pt x="3543957" y="2608981"/>
                  <a:pt x="3542493" y="2581879"/>
                  <a:pt x="3549445" y="2556387"/>
                </a:cubicBezTo>
                <a:cubicBezTo>
                  <a:pt x="3552554" y="2544986"/>
                  <a:pt x="3560217" y="2534672"/>
                  <a:pt x="3569110" y="2526890"/>
                </a:cubicBezTo>
                <a:cubicBezTo>
                  <a:pt x="3586896" y="2511327"/>
                  <a:pt x="3628103" y="2487561"/>
                  <a:pt x="3628103" y="2487561"/>
                </a:cubicBezTo>
                <a:lnTo>
                  <a:pt x="3647768" y="2428567"/>
                </a:lnTo>
                <a:cubicBezTo>
                  <a:pt x="3651045" y="2418735"/>
                  <a:pt x="3655568" y="2409234"/>
                  <a:pt x="3657600" y="2399071"/>
                </a:cubicBezTo>
                <a:cubicBezTo>
                  <a:pt x="3669464" y="2339746"/>
                  <a:pt x="3662147" y="2365763"/>
                  <a:pt x="3677264" y="2320413"/>
                </a:cubicBezTo>
                <a:cubicBezTo>
                  <a:pt x="3680682" y="2286231"/>
                  <a:pt x="3686765" y="2203751"/>
                  <a:pt x="3696929" y="2163096"/>
                </a:cubicBezTo>
                <a:cubicBezTo>
                  <a:pt x="3701956" y="2142987"/>
                  <a:pt x="3710038" y="2123767"/>
                  <a:pt x="3716593" y="2104103"/>
                </a:cubicBezTo>
                <a:lnTo>
                  <a:pt x="3726426" y="2074606"/>
                </a:lnTo>
                <a:cubicBezTo>
                  <a:pt x="3729703" y="2012335"/>
                  <a:pt x="3730613" y="1949894"/>
                  <a:pt x="3736258" y="1887793"/>
                </a:cubicBezTo>
                <a:cubicBezTo>
                  <a:pt x="3737196" y="1877471"/>
                  <a:pt x="3741455" y="1867566"/>
                  <a:pt x="3746090" y="1858296"/>
                </a:cubicBezTo>
                <a:cubicBezTo>
                  <a:pt x="3751375" y="1847727"/>
                  <a:pt x="3759200" y="1838632"/>
                  <a:pt x="3765755" y="1828800"/>
                </a:cubicBezTo>
                <a:cubicBezTo>
                  <a:pt x="3785466" y="1769665"/>
                  <a:pt x="3788029" y="1772199"/>
                  <a:pt x="3795251" y="1710813"/>
                </a:cubicBezTo>
                <a:cubicBezTo>
                  <a:pt x="3810918" y="1577650"/>
                  <a:pt x="3792235" y="1641205"/>
                  <a:pt x="3814916" y="1573161"/>
                </a:cubicBezTo>
                <a:cubicBezTo>
                  <a:pt x="3818193" y="1425677"/>
                  <a:pt x="3816713" y="1278010"/>
                  <a:pt x="3824748" y="1130709"/>
                </a:cubicBezTo>
                <a:cubicBezTo>
                  <a:pt x="3826568" y="1097336"/>
                  <a:pt x="3844413" y="1032387"/>
                  <a:pt x="3844413" y="1032387"/>
                </a:cubicBezTo>
                <a:cubicBezTo>
                  <a:pt x="3848674" y="942895"/>
                  <a:pt x="3849643" y="831235"/>
                  <a:pt x="3864077" y="737419"/>
                </a:cubicBezTo>
                <a:cubicBezTo>
                  <a:pt x="3866132" y="724063"/>
                  <a:pt x="3866414" y="709334"/>
                  <a:pt x="3873910" y="698090"/>
                </a:cubicBezTo>
                <a:cubicBezTo>
                  <a:pt x="3880465" y="688258"/>
                  <a:pt x="3893574" y="684980"/>
                  <a:pt x="3903406" y="678425"/>
                </a:cubicBezTo>
                <a:cubicBezTo>
                  <a:pt x="3928356" y="603578"/>
                  <a:pt x="3919006" y="639758"/>
                  <a:pt x="3932903" y="570271"/>
                </a:cubicBezTo>
                <a:cubicBezTo>
                  <a:pt x="3937365" y="512259"/>
                  <a:pt x="3936955" y="450537"/>
                  <a:pt x="3952568" y="393290"/>
                </a:cubicBezTo>
                <a:cubicBezTo>
                  <a:pt x="3952570" y="393283"/>
                  <a:pt x="3977146" y="319552"/>
                  <a:pt x="3982064" y="304800"/>
                </a:cubicBezTo>
                <a:lnTo>
                  <a:pt x="3991897" y="275303"/>
                </a:lnTo>
                <a:cubicBezTo>
                  <a:pt x="3995673" y="252646"/>
                  <a:pt x="3999459" y="211017"/>
                  <a:pt x="4011561" y="186813"/>
                </a:cubicBezTo>
                <a:cubicBezTo>
                  <a:pt x="4029869" y="150198"/>
                  <a:pt x="4033543" y="160434"/>
                  <a:pt x="4060722" y="127819"/>
                </a:cubicBezTo>
                <a:cubicBezTo>
                  <a:pt x="4068287" y="118741"/>
                  <a:pt x="4072822" y="107400"/>
                  <a:pt x="4080387" y="98322"/>
                </a:cubicBezTo>
                <a:cubicBezTo>
                  <a:pt x="4089289" y="87640"/>
                  <a:pt x="4100982" y="79507"/>
                  <a:pt x="4109884" y="68825"/>
                </a:cubicBezTo>
                <a:cubicBezTo>
                  <a:pt x="4117449" y="59747"/>
                  <a:pt x="4119528" y="45592"/>
                  <a:pt x="4129548" y="39329"/>
                </a:cubicBezTo>
                <a:cubicBezTo>
                  <a:pt x="4129553" y="39326"/>
                  <a:pt x="4203288" y="14749"/>
                  <a:pt x="4218039" y="9832"/>
                </a:cubicBezTo>
                <a:lnTo>
                  <a:pt x="4247535" y="0"/>
                </a:lnTo>
                <a:cubicBezTo>
                  <a:pt x="4277032" y="3277"/>
                  <a:pt x="4306751" y="4953"/>
                  <a:pt x="4336026" y="9832"/>
                </a:cubicBezTo>
                <a:cubicBezTo>
                  <a:pt x="4346249" y="11536"/>
                  <a:pt x="4355557" y="16817"/>
                  <a:pt x="4365522" y="19664"/>
                </a:cubicBezTo>
                <a:cubicBezTo>
                  <a:pt x="4378515" y="23376"/>
                  <a:pt x="4391741" y="26219"/>
                  <a:pt x="4404851" y="29496"/>
                </a:cubicBezTo>
                <a:cubicBezTo>
                  <a:pt x="4483514" y="81939"/>
                  <a:pt x="4388460" y="13106"/>
                  <a:pt x="4454013" y="78658"/>
                </a:cubicBezTo>
                <a:cubicBezTo>
                  <a:pt x="4462369" y="87014"/>
                  <a:pt x="4474432" y="90757"/>
                  <a:pt x="4483510" y="98322"/>
                </a:cubicBezTo>
                <a:cubicBezTo>
                  <a:pt x="4494192" y="107224"/>
                  <a:pt x="4502030" y="119282"/>
                  <a:pt x="4513006" y="127819"/>
                </a:cubicBezTo>
                <a:cubicBezTo>
                  <a:pt x="4531661" y="142329"/>
                  <a:pt x="4549579" y="159674"/>
                  <a:pt x="4572000" y="167148"/>
                </a:cubicBezTo>
                <a:cubicBezTo>
                  <a:pt x="4591664" y="173703"/>
                  <a:pt x="4613746" y="175315"/>
                  <a:pt x="4630993" y="186813"/>
                </a:cubicBezTo>
                <a:cubicBezTo>
                  <a:pt x="4669114" y="212226"/>
                  <a:pt x="4649279" y="202740"/>
                  <a:pt x="4689987" y="216309"/>
                </a:cubicBezTo>
                <a:cubicBezTo>
                  <a:pt x="4699819" y="222864"/>
                  <a:pt x="4708915" y="230689"/>
                  <a:pt x="4719484" y="235974"/>
                </a:cubicBezTo>
                <a:cubicBezTo>
                  <a:pt x="4758537" y="255500"/>
                  <a:pt x="4742244" y="233264"/>
                  <a:pt x="4778477" y="265471"/>
                </a:cubicBezTo>
                <a:cubicBezTo>
                  <a:pt x="4799262" y="283947"/>
                  <a:pt x="4822045" y="301325"/>
                  <a:pt x="4837471" y="324464"/>
                </a:cubicBezTo>
                <a:cubicBezTo>
                  <a:pt x="4844026" y="334296"/>
                  <a:pt x="4847908" y="346579"/>
                  <a:pt x="4857135" y="353961"/>
                </a:cubicBezTo>
                <a:cubicBezTo>
                  <a:pt x="4865228" y="360435"/>
                  <a:pt x="4876800" y="360516"/>
                  <a:pt x="4886632" y="363793"/>
                </a:cubicBezTo>
                <a:cubicBezTo>
                  <a:pt x="4896464" y="370348"/>
                  <a:pt x="4905560" y="378173"/>
                  <a:pt x="4916129" y="383458"/>
                </a:cubicBezTo>
                <a:cubicBezTo>
                  <a:pt x="4925399" y="388093"/>
                  <a:pt x="4937533" y="386816"/>
                  <a:pt x="4945626" y="393290"/>
                </a:cubicBezTo>
                <a:cubicBezTo>
                  <a:pt x="4954853" y="400672"/>
                  <a:pt x="4958422" y="413171"/>
                  <a:pt x="4965290" y="422787"/>
                </a:cubicBezTo>
                <a:cubicBezTo>
                  <a:pt x="4969566" y="428774"/>
                  <a:pt x="5008997" y="479341"/>
                  <a:pt x="5014451" y="491613"/>
                </a:cubicBezTo>
                <a:cubicBezTo>
                  <a:pt x="5039701" y="548425"/>
                  <a:pt x="5032951" y="566771"/>
                  <a:pt x="5053781" y="629264"/>
                </a:cubicBezTo>
                <a:cubicBezTo>
                  <a:pt x="5057058" y="639096"/>
                  <a:pt x="5061099" y="648706"/>
                  <a:pt x="5063613" y="658761"/>
                </a:cubicBezTo>
                <a:cubicBezTo>
                  <a:pt x="5067666" y="674974"/>
                  <a:pt x="5064473" y="693823"/>
                  <a:pt x="5073445" y="707922"/>
                </a:cubicBezTo>
                <a:cubicBezTo>
                  <a:pt x="5088376" y="731384"/>
                  <a:pt x="5109300" y="751490"/>
                  <a:pt x="5132439" y="766916"/>
                </a:cubicBezTo>
                <a:lnTo>
                  <a:pt x="5191432" y="806245"/>
                </a:lnTo>
                <a:cubicBezTo>
                  <a:pt x="5220995" y="796391"/>
                  <a:pt x="5225012" y="797927"/>
                  <a:pt x="5250426" y="776748"/>
                </a:cubicBezTo>
                <a:cubicBezTo>
                  <a:pt x="5261108" y="767846"/>
                  <a:pt x="5268946" y="755788"/>
                  <a:pt x="5279922" y="747251"/>
                </a:cubicBezTo>
                <a:cubicBezTo>
                  <a:pt x="5330634" y="707808"/>
                  <a:pt x="5323908" y="712924"/>
                  <a:pt x="5368413" y="698090"/>
                </a:cubicBezTo>
                <a:cubicBezTo>
                  <a:pt x="5384800" y="701367"/>
                  <a:pt x="5401927" y="702054"/>
                  <a:pt x="5417574" y="707922"/>
                </a:cubicBezTo>
                <a:cubicBezTo>
                  <a:pt x="5428639" y="712071"/>
                  <a:pt x="5436502" y="722302"/>
                  <a:pt x="5447071" y="727587"/>
                </a:cubicBezTo>
                <a:cubicBezTo>
                  <a:pt x="5456341" y="732222"/>
                  <a:pt x="5466736" y="734142"/>
                  <a:pt x="5476568" y="737419"/>
                </a:cubicBezTo>
                <a:cubicBezTo>
                  <a:pt x="5520511" y="766715"/>
                  <a:pt x="5523521" y="776196"/>
                  <a:pt x="5565058" y="786580"/>
                </a:cubicBezTo>
                <a:cubicBezTo>
                  <a:pt x="5581271" y="790633"/>
                  <a:pt x="5597832" y="793135"/>
                  <a:pt x="5614219" y="796413"/>
                </a:cubicBezTo>
                <a:cubicBezTo>
                  <a:pt x="5670909" y="834205"/>
                  <a:pt x="5616219" y="801483"/>
                  <a:pt x="5673213" y="825909"/>
                </a:cubicBezTo>
                <a:cubicBezTo>
                  <a:pt x="5686685" y="831683"/>
                  <a:pt x="5698019" y="843594"/>
                  <a:pt x="5712542" y="845574"/>
                </a:cubicBezTo>
                <a:cubicBezTo>
                  <a:pt x="5771084" y="853557"/>
                  <a:pt x="5830529" y="852129"/>
                  <a:pt x="5889522" y="855406"/>
                </a:cubicBezTo>
                <a:cubicBezTo>
                  <a:pt x="5903279" y="859992"/>
                  <a:pt x="5982044" y="884964"/>
                  <a:pt x="5997677" y="894735"/>
                </a:cubicBezTo>
                <a:cubicBezTo>
                  <a:pt x="6009468" y="902105"/>
                  <a:pt x="6018272" y="913550"/>
                  <a:pt x="6027174" y="924232"/>
                </a:cubicBezTo>
                <a:cubicBezTo>
                  <a:pt x="6034739" y="933310"/>
                  <a:pt x="6037007" y="947174"/>
                  <a:pt x="6046839" y="953729"/>
                </a:cubicBezTo>
                <a:cubicBezTo>
                  <a:pt x="6058083" y="961225"/>
                  <a:pt x="6073058" y="960284"/>
                  <a:pt x="6086168" y="963561"/>
                </a:cubicBezTo>
                <a:cubicBezTo>
                  <a:pt x="6145610" y="948701"/>
                  <a:pt x="6112671" y="958004"/>
                  <a:pt x="6184490" y="934064"/>
                </a:cubicBezTo>
                <a:lnTo>
                  <a:pt x="6213987" y="924232"/>
                </a:lnTo>
                <a:cubicBezTo>
                  <a:pt x="6242330" y="927775"/>
                  <a:pt x="6304989" y="926744"/>
                  <a:pt x="6331974" y="953729"/>
                </a:cubicBezTo>
                <a:cubicBezTo>
                  <a:pt x="6348686" y="970441"/>
                  <a:pt x="6354591" y="996010"/>
                  <a:pt x="6371303" y="1012722"/>
                </a:cubicBezTo>
                <a:lnTo>
                  <a:pt x="6430297" y="1071716"/>
                </a:lnTo>
                <a:cubicBezTo>
                  <a:pt x="6440129" y="1081548"/>
                  <a:pt x="6452080" y="1089644"/>
                  <a:pt x="6459793" y="1101213"/>
                </a:cubicBezTo>
                <a:lnTo>
                  <a:pt x="6479458" y="1130709"/>
                </a:lnTo>
                <a:cubicBezTo>
                  <a:pt x="6488829" y="1158824"/>
                  <a:pt x="6492949" y="1168668"/>
                  <a:pt x="6499122" y="1199535"/>
                </a:cubicBezTo>
                <a:cubicBezTo>
                  <a:pt x="6503032" y="1219084"/>
                  <a:pt x="6505045" y="1238980"/>
                  <a:pt x="6508955" y="1258529"/>
                </a:cubicBezTo>
                <a:cubicBezTo>
                  <a:pt x="6511605" y="1271780"/>
                  <a:pt x="6515956" y="1284645"/>
                  <a:pt x="6518787" y="1297858"/>
                </a:cubicBezTo>
                <a:cubicBezTo>
                  <a:pt x="6525790" y="1330539"/>
                  <a:pt x="6530344" y="1363755"/>
                  <a:pt x="6538451" y="1396180"/>
                </a:cubicBezTo>
                <a:cubicBezTo>
                  <a:pt x="6541729" y="1409290"/>
                  <a:pt x="6545353" y="1422318"/>
                  <a:pt x="6548284" y="1435509"/>
                </a:cubicBezTo>
                <a:cubicBezTo>
                  <a:pt x="6552772" y="1455704"/>
                  <a:pt x="6557406" y="1493083"/>
                  <a:pt x="6567948" y="1514167"/>
                </a:cubicBezTo>
                <a:cubicBezTo>
                  <a:pt x="6573233" y="1524736"/>
                  <a:pt x="6581058" y="1533832"/>
                  <a:pt x="6587613" y="1543664"/>
                </a:cubicBezTo>
                <a:cubicBezTo>
                  <a:pt x="6590890" y="1605935"/>
                  <a:pt x="6586290" y="1669126"/>
                  <a:pt x="6597445" y="1730477"/>
                </a:cubicBezTo>
                <a:cubicBezTo>
                  <a:pt x="6599932" y="1744158"/>
                  <a:pt x="6618405" y="1748998"/>
                  <a:pt x="6626942" y="1759974"/>
                </a:cubicBezTo>
                <a:cubicBezTo>
                  <a:pt x="6688709" y="1839388"/>
                  <a:pt x="6638665" y="1800563"/>
                  <a:pt x="6695768" y="1838632"/>
                </a:cubicBezTo>
                <a:cubicBezTo>
                  <a:pt x="6714394" y="1894512"/>
                  <a:pt x="6698271" y="1860800"/>
                  <a:pt x="6764593" y="1927122"/>
                </a:cubicBezTo>
                <a:lnTo>
                  <a:pt x="6794090" y="1956619"/>
                </a:lnTo>
                <a:cubicBezTo>
                  <a:pt x="6818802" y="2030757"/>
                  <a:pt x="6785468" y="1939376"/>
                  <a:pt x="6823587" y="2015613"/>
                </a:cubicBezTo>
                <a:cubicBezTo>
                  <a:pt x="6840932" y="2050303"/>
                  <a:pt x="6821910" y="2048511"/>
                  <a:pt x="6862916" y="2074606"/>
                </a:cubicBezTo>
                <a:cubicBezTo>
                  <a:pt x="6887647" y="2090344"/>
                  <a:pt x="6913135" y="2106825"/>
                  <a:pt x="6941574" y="2113935"/>
                </a:cubicBezTo>
                <a:cubicBezTo>
                  <a:pt x="6967793" y="2120490"/>
                  <a:pt x="6994593" y="2125054"/>
                  <a:pt x="7020232" y="2133600"/>
                </a:cubicBezTo>
                <a:cubicBezTo>
                  <a:pt x="7030064" y="2136877"/>
                  <a:pt x="7040459" y="2138797"/>
                  <a:pt x="7049729" y="2143432"/>
                </a:cubicBezTo>
                <a:cubicBezTo>
                  <a:pt x="7060298" y="2148717"/>
                  <a:pt x="7069394" y="2156541"/>
                  <a:pt x="7079226" y="2163096"/>
                </a:cubicBezTo>
                <a:cubicBezTo>
                  <a:pt x="7095613" y="2159819"/>
                  <a:pt x="7112739" y="2159132"/>
                  <a:pt x="7128387" y="2153264"/>
                </a:cubicBezTo>
                <a:cubicBezTo>
                  <a:pt x="7139452" y="2149115"/>
                  <a:pt x="7146329" y="2136076"/>
                  <a:pt x="7157884" y="2133600"/>
                </a:cubicBezTo>
                <a:cubicBezTo>
                  <a:pt x="7193281" y="2126015"/>
                  <a:pt x="7229987" y="2127045"/>
                  <a:pt x="7266039" y="2123767"/>
                </a:cubicBezTo>
                <a:cubicBezTo>
                  <a:pt x="7275871" y="2117212"/>
                  <a:pt x="7287179" y="2112459"/>
                  <a:pt x="7295535" y="2104103"/>
                </a:cubicBezTo>
                <a:cubicBezTo>
                  <a:pt x="7328274" y="2071364"/>
                  <a:pt x="7305039" y="2081097"/>
                  <a:pt x="7325032" y="2045109"/>
                </a:cubicBezTo>
                <a:cubicBezTo>
                  <a:pt x="7357030" y="1987512"/>
                  <a:pt x="7352811" y="1988256"/>
                  <a:pt x="7403690" y="1966451"/>
                </a:cubicBezTo>
                <a:cubicBezTo>
                  <a:pt x="7413216" y="1962368"/>
                  <a:pt x="7422880" y="1957704"/>
                  <a:pt x="7433187" y="1956619"/>
                </a:cubicBezTo>
                <a:cubicBezTo>
                  <a:pt x="7485439" y="1951119"/>
                  <a:pt x="7538064" y="1950064"/>
                  <a:pt x="7590503" y="1946787"/>
                </a:cubicBezTo>
                <a:cubicBezTo>
                  <a:pt x="7623109" y="1935918"/>
                  <a:pt x="7609636" y="1936954"/>
                  <a:pt x="7629832" y="1936954"/>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フリーフォーム 54"/>
          <p:cNvSpPr/>
          <p:nvPr/>
        </p:nvSpPr>
        <p:spPr>
          <a:xfrm>
            <a:off x="539552" y="3501008"/>
            <a:ext cx="7772400" cy="3011557"/>
          </a:xfrm>
          <a:custGeom>
            <a:avLst/>
            <a:gdLst>
              <a:gd name="connsiteX0" fmla="*/ 0 w 7772400"/>
              <a:gd name="connsiteY0" fmla="*/ 665922 h 3011557"/>
              <a:gd name="connsiteX1" fmla="*/ 0 w 7772400"/>
              <a:gd name="connsiteY1" fmla="*/ 665922 h 3011557"/>
              <a:gd name="connsiteX2" fmla="*/ 208722 w 7772400"/>
              <a:gd name="connsiteY2" fmla="*/ 655983 h 3011557"/>
              <a:gd name="connsiteX3" fmla="*/ 258418 w 7772400"/>
              <a:gd name="connsiteY3" fmla="*/ 646044 h 3011557"/>
              <a:gd name="connsiteX4" fmla="*/ 347870 w 7772400"/>
              <a:gd name="connsiteY4" fmla="*/ 636105 h 3011557"/>
              <a:gd name="connsiteX5" fmla="*/ 467140 w 7772400"/>
              <a:gd name="connsiteY5" fmla="*/ 616227 h 3011557"/>
              <a:gd name="connsiteX6" fmla="*/ 516835 w 7772400"/>
              <a:gd name="connsiteY6" fmla="*/ 606287 h 3011557"/>
              <a:gd name="connsiteX7" fmla="*/ 586409 w 7772400"/>
              <a:gd name="connsiteY7" fmla="*/ 596348 h 3011557"/>
              <a:gd name="connsiteX8" fmla="*/ 685800 w 7772400"/>
              <a:gd name="connsiteY8" fmla="*/ 606287 h 3011557"/>
              <a:gd name="connsiteX9" fmla="*/ 755374 w 7772400"/>
              <a:gd name="connsiteY9" fmla="*/ 616227 h 3011557"/>
              <a:gd name="connsiteX10" fmla="*/ 824948 w 7772400"/>
              <a:gd name="connsiteY10" fmla="*/ 606287 h 3011557"/>
              <a:gd name="connsiteX11" fmla="*/ 914400 w 7772400"/>
              <a:gd name="connsiteY11" fmla="*/ 586409 h 3011557"/>
              <a:gd name="connsiteX12" fmla="*/ 974035 w 7772400"/>
              <a:gd name="connsiteY12" fmla="*/ 596348 h 3011557"/>
              <a:gd name="connsiteX13" fmla="*/ 1003853 w 7772400"/>
              <a:gd name="connsiteY13" fmla="*/ 606287 h 3011557"/>
              <a:gd name="connsiteX14" fmla="*/ 1192696 w 7772400"/>
              <a:gd name="connsiteY14" fmla="*/ 596348 h 3011557"/>
              <a:gd name="connsiteX15" fmla="*/ 1252331 w 7772400"/>
              <a:gd name="connsiteY15" fmla="*/ 556592 h 3011557"/>
              <a:gd name="connsiteX16" fmla="*/ 1282148 w 7772400"/>
              <a:gd name="connsiteY16" fmla="*/ 536713 h 3011557"/>
              <a:gd name="connsiteX17" fmla="*/ 1351722 w 7772400"/>
              <a:gd name="connsiteY17" fmla="*/ 506896 h 3011557"/>
              <a:gd name="connsiteX18" fmla="*/ 1381540 w 7772400"/>
              <a:gd name="connsiteY18" fmla="*/ 496957 h 3011557"/>
              <a:gd name="connsiteX19" fmla="*/ 1441174 w 7772400"/>
              <a:gd name="connsiteY19" fmla="*/ 536713 h 3011557"/>
              <a:gd name="connsiteX20" fmla="*/ 1461053 w 7772400"/>
              <a:gd name="connsiteY20" fmla="*/ 596348 h 3011557"/>
              <a:gd name="connsiteX21" fmla="*/ 1510748 w 7772400"/>
              <a:gd name="connsiteY21" fmla="*/ 626166 h 3011557"/>
              <a:gd name="connsiteX22" fmla="*/ 1600200 w 7772400"/>
              <a:gd name="connsiteY22" fmla="*/ 675861 h 3011557"/>
              <a:gd name="connsiteX23" fmla="*/ 1630018 w 7772400"/>
              <a:gd name="connsiteY23" fmla="*/ 705679 h 3011557"/>
              <a:gd name="connsiteX24" fmla="*/ 1649896 w 7772400"/>
              <a:gd name="connsiteY24" fmla="*/ 735496 h 3011557"/>
              <a:gd name="connsiteX25" fmla="*/ 1679714 w 7772400"/>
              <a:gd name="connsiteY25" fmla="*/ 745435 h 3011557"/>
              <a:gd name="connsiteX26" fmla="*/ 1719470 w 7772400"/>
              <a:gd name="connsiteY26" fmla="*/ 805070 h 3011557"/>
              <a:gd name="connsiteX27" fmla="*/ 1749287 w 7772400"/>
              <a:gd name="connsiteY27" fmla="*/ 824948 h 3011557"/>
              <a:gd name="connsiteX28" fmla="*/ 1789044 w 7772400"/>
              <a:gd name="connsiteY28" fmla="*/ 874644 h 3011557"/>
              <a:gd name="connsiteX29" fmla="*/ 1798983 w 7772400"/>
              <a:gd name="connsiteY29" fmla="*/ 914400 h 3011557"/>
              <a:gd name="connsiteX30" fmla="*/ 1818861 w 7772400"/>
              <a:gd name="connsiteY30" fmla="*/ 954157 h 3011557"/>
              <a:gd name="connsiteX31" fmla="*/ 1848679 w 7772400"/>
              <a:gd name="connsiteY31" fmla="*/ 1043609 h 3011557"/>
              <a:gd name="connsiteX32" fmla="*/ 1858618 w 7772400"/>
              <a:gd name="connsiteY32" fmla="*/ 1073427 h 3011557"/>
              <a:gd name="connsiteX33" fmla="*/ 1888435 w 7772400"/>
              <a:gd name="connsiteY33" fmla="*/ 1133061 h 3011557"/>
              <a:gd name="connsiteX34" fmla="*/ 1898374 w 7772400"/>
              <a:gd name="connsiteY34" fmla="*/ 1172818 h 3011557"/>
              <a:gd name="connsiteX35" fmla="*/ 1918253 w 7772400"/>
              <a:gd name="connsiteY35" fmla="*/ 1232453 h 3011557"/>
              <a:gd name="connsiteX36" fmla="*/ 1928192 w 7772400"/>
              <a:gd name="connsiteY36" fmla="*/ 1262270 h 3011557"/>
              <a:gd name="connsiteX37" fmla="*/ 1958009 w 7772400"/>
              <a:gd name="connsiteY37" fmla="*/ 1321905 h 3011557"/>
              <a:gd name="connsiteX38" fmla="*/ 1987827 w 7772400"/>
              <a:gd name="connsiteY38" fmla="*/ 1331844 h 3011557"/>
              <a:gd name="connsiteX39" fmla="*/ 2017644 w 7772400"/>
              <a:gd name="connsiteY39" fmla="*/ 1351722 h 3011557"/>
              <a:gd name="connsiteX40" fmla="*/ 2117035 w 7772400"/>
              <a:gd name="connsiteY40" fmla="*/ 1381540 h 3011557"/>
              <a:gd name="connsiteX41" fmla="*/ 2176670 w 7772400"/>
              <a:gd name="connsiteY41" fmla="*/ 1391479 h 3011557"/>
              <a:gd name="connsiteX42" fmla="*/ 2504661 w 7772400"/>
              <a:gd name="connsiteY42" fmla="*/ 1401418 h 3011557"/>
              <a:gd name="connsiteX43" fmla="*/ 2524540 w 7772400"/>
              <a:gd name="connsiteY43" fmla="*/ 1421296 h 3011557"/>
              <a:gd name="connsiteX44" fmla="*/ 2554357 w 7772400"/>
              <a:gd name="connsiteY44" fmla="*/ 1431235 h 3011557"/>
              <a:gd name="connsiteX45" fmla="*/ 2643809 w 7772400"/>
              <a:gd name="connsiteY45" fmla="*/ 1451113 h 3011557"/>
              <a:gd name="connsiteX46" fmla="*/ 3021496 w 7772400"/>
              <a:gd name="connsiteY46" fmla="*/ 1431235 h 3011557"/>
              <a:gd name="connsiteX47" fmla="*/ 3051314 w 7772400"/>
              <a:gd name="connsiteY47" fmla="*/ 1421296 h 3011557"/>
              <a:gd name="connsiteX48" fmla="*/ 3150705 w 7772400"/>
              <a:gd name="connsiteY48" fmla="*/ 1431235 h 3011557"/>
              <a:gd name="connsiteX49" fmla="*/ 3180522 w 7772400"/>
              <a:gd name="connsiteY49" fmla="*/ 1441174 h 3011557"/>
              <a:gd name="connsiteX50" fmla="*/ 3220279 w 7772400"/>
              <a:gd name="connsiteY50" fmla="*/ 1480931 h 3011557"/>
              <a:gd name="connsiteX51" fmla="*/ 3240157 w 7772400"/>
              <a:gd name="connsiteY51" fmla="*/ 1540566 h 3011557"/>
              <a:gd name="connsiteX52" fmla="*/ 3250096 w 7772400"/>
              <a:gd name="connsiteY52" fmla="*/ 1570383 h 3011557"/>
              <a:gd name="connsiteX53" fmla="*/ 3279914 w 7772400"/>
              <a:gd name="connsiteY53" fmla="*/ 1699592 h 3011557"/>
              <a:gd name="connsiteX54" fmla="*/ 3289853 w 7772400"/>
              <a:gd name="connsiteY54" fmla="*/ 1729409 h 3011557"/>
              <a:gd name="connsiteX55" fmla="*/ 3329609 w 7772400"/>
              <a:gd name="connsiteY55" fmla="*/ 1828800 h 3011557"/>
              <a:gd name="connsiteX56" fmla="*/ 3349487 w 7772400"/>
              <a:gd name="connsiteY56" fmla="*/ 1908313 h 3011557"/>
              <a:gd name="connsiteX57" fmla="*/ 3379305 w 7772400"/>
              <a:gd name="connsiteY57" fmla="*/ 2007705 h 3011557"/>
              <a:gd name="connsiteX58" fmla="*/ 3389244 w 7772400"/>
              <a:gd name="connsiteY58" fmla="*/ 2087218 h 3011557"/>
              <a:gd name="connsiteX59" fmla="*/ 3399183 w 7772400"/>
              <a:gd name="connsiteY59" fmla="*/ 2136913 h 3011557"/>
              <a:gd name="connsiteX60" fmla="*/ 3409122 w 7772400"/>
              <a:gd name="connsiteY60" fmla="*/ 2216427 h 3011557"/>
              <a:gd name="connsiteX61" fmla="*/ 3429000 w 7772400"/>
              <a:gd name="connsiteY61" fmla="*/ 2286000 h 3011557"/>
              <a:gd name="connsiteX62" fmla="*/ 3448879 w 7772400"/>
              <a:gd name="connsiteY62" fmla="*/ 2365513 h 3011557"/>
              <a:gd name="connsiteX63" fmla="*/ 3478696 w 7772400"/>
              <a:gd name="connsiteY63" fmla="*/ 2464905 h 3011557"/>
              <a:gd name="connsiteX64" fmla="*/ 3538331 w 7772400"/>
              <a:gd name="connsiteY64" fmla="*/ 2544418 h 3011557"/>
              <a:gd name="connsiteX65" fmla="*/ 3558209 w 7772400"/>
              <a:gd name="connsiteY65" fmla="*/ 2693505 h 3011557"/>
              <a:gd name="connsiteX66" fmla="*/ 3578087 w 7772400"/>
              <a:gd name="connsiteY66" fmla="*/ 2723322 h 3011557"/>
              <a:gd name="connsiteX67" fmla="*/ 3607905 w 7772400"/>
              <a:gd name="connsiteY67" fmla="*/ 2753140 h 3011557"/>
              <a:gd name="connsiteX68" fmla="*/ 3647661 w 7772400"/>
              <a:gd name="connsiteY68" fmla="*/ 2812774 h 3011557"/>
              <a:gd name="connsiteX69" fmla="*/ 3667540 w 7772400"/>
              <a:gd name="connsiteY69" fmla="*/ 2842592 h 3011557"/>
              <a:gd name="connsiteX70" fmla="*/ 3677479 w 7772400"/>
              <a:gd name="connsiteY70" fmla="*/ 2872409 h 3011557"/>
              <a:gd name="connsiteX71" fmla="*/ 3766931 w 7772400"/>
              <a:gd name="connsiteY71" fmla="*/ 2922105 h 3011557"/>
              <a:gd name="connsiteX72" fmla="*/ 3935896 w 7772400"/>
              <a:gd name="connsiteY72" fmla="*/ 2961861 h 3011557"/>
              <a:gd name="connsiteX73" fmla="*/ 4104861 w 7772400"/>
              <a:gd name="connsiteY73" fmla="*/ 2981740 h 3011557"/>
              <a:gd name="connsiteX74" fmla="*/ 4244009 w 7772400"/>
              <a:gd name="connsiteY74" fmla="*/ 3011557 h 3011557"/>
              <a:gd name="connsiteX75" fmla="*/ 4422914 w 7772400"/>
              <a:gd name="connsiteY75" fmla="*/ 3001618 h 3011557"/>
              <a:gd name="connsiteX76" fmla="*/ 4512366 w 7772400"/>
              <a:gd name="connsiteY76" fmla="*/ 2971800 h 3011557"/>
              <a:gd name="connsiteX77" fmla="*/ 4601818 w 7772400"/>
              <a:gd name="connsiteY77" fmla="*/ 2941983 h 3011557"/>
              <a:gd name="connsiteX78" fmla="*/ 4631635 w 7772400"/>
              <a:gd name="connsiteY78" fmla="*/ 2932044 h 3011557"/>
              <a:gd name="connsiteX79" fmla="*/ 4671392 w 7772400"/>
              <a:gd name="connsiteY79" fmla="*/ 2912166 h 3011557"/>
              <a:gd name="connsiteX80" fmla="*/ 4691270 w 7772400"/>
              <a:gd name="connsiteY80" fmla="*/ 2892287 h 3011557"/>
              <a:gd name="connsiteX81" fmla="*/ 4731027 w 7772400"/>
              <a:gd name="connsiteY81" fmla="*/ 2832653 h 3011557"/>
              <a:gd name="connsiteX82" fmla="*/ 4750905 w 7772400"/>
              <a:gd name="connsiteY82" fmla="*/ 2812774 h 3011557"/>
              <a:gd name="connsiteX83" fmla="*/ 4790661 w 7772400"/>
              <a:gd name="connsiteY83" fmla="*/ 2733261 h 3011557"/>
              <a:gd name="connsiteX84" fmla="*/ 4820479 w 7772400"/>
              <a:gd name="connsiteY84" fmla="*/ 2623931 h 3011557"/>
              <a:gd name="connsiteX85" fmla="*/ 4840357 w 7772400"/>
              <a:gd name="connsiteY85" fmla="*/ 2484783 h 3011557"/>
              <a:gd name="connsiteX86" fmla="*/ 4850296 w 7772400"/>
              <a:gd name="connsiteY86" fmla="*/ 2415209 h 3011557"/>
              <a:gd name="connsiteX87" fmla="*/ 4850296 w 7772400"/>
              <a:gd name="connsiteY87" fmla="*/ 2216427 h 3011557"/>
              <a:gd name="connsiteX88" fmla="*/ 4880114 w 7772400"/>
              <a:gd name="connsiteY88" fmla="*/ 2107096 h 3011557"/>
              <a:gd name="connsiteX89" fmla="*/ 4890053 w 7772400"/>
              <a:gd name="connsiteY89" fmla="*/ 2077279 h 3011557"/>
              <a:gd name="connsiteX90" fmla="*/ 4909931 w 7772400"/>
              <a:gd name="connsiteY90" fmla="*/ 2047461 h 3011557"/>
              <a:gd name="connsiteX91" fmla="*/ 4919870 w 7772400"/>
              <a:gd name="connsiteY91" fmla="*/ 1997766 h 3011557"/>
              <a:gd name="connsiteX92" fmla="*/ 4919870 w 7772400"/>
              <a:gd name="connsiteY92" fmla="*/ 1580322 h 3011557"/>
              <a:gd name="connsiteX93" fmla="*/ 4939748 w 7772400"/>
              <a:gd name="connsiteY93" fmla="*/ 1520687 h 3011557"/>
              <a:gd name="connsiteX94" fmla="*/ 4949687 w 7772400"/>
              <a:gd name="connsiteY94" fmla="*/ 1490870 h 3011557"/>
              <a:gd name="connsiteX95" fmla="*/ 4959627 w 7772400"/>
              <a:gd name="connsiteY95" fmla="*/ 1341783 h 3011557"/>
              <a:gd name="connsiteX96" fmla="*/ 4979505 w 7772400"/>
              <a:gd name="connsiteY96" fmla="*/ 1143000 h 3011557"/>
              <a:gd name="connsiteX97" fmla="*/ 4989444 w 7772400"/>
              <a:gd name="connsiteY97" fmla="*/ 834887 h 3011557"/>
              <a:gd name="connsiteX98" fmla="*/ 5009322 w 7772400"/>
              <a:gd name="connsiteY98" fmla="*/ 805070 h 3011557"/>
              <a:gd name="connsiteX99" fmla="*/ 5029200 w 7772400"/>
              <a:gd name="connsiteY99" fmla="*/ 695740 h 3011557"/>
              <a:gd name="connsiteX100" fmla="*/ 5039140 w 7772400"/>
              <a:gd name="connsiteY100" fmla="*/ 665922 h 3011557"/>
              <a:gd name="connsiteX101" fmla="*/ 5049079 w 7772400"/>
              <a:gd name="connsiteY101" fmla="*/ 596348 h 3011557"/>
              <a:gd name="connsiteX102" fmla="*/ 5059018 w 7772400"/>
              <a:gd name="connsiteY102" fmla="*/ 566531 h 3011557"/>
              <a:gd name="connsiteX103" fmla="*/ 5088835 w 7772400"/>
              <a:gd name="connsiteY103" fmla="*/ 417444 h 3011557"/>
              <a:gd name="connsiteX104" fmla="*/ 5108714 w 7772400"/>
              <a:gd name="connsiteY104" fmla="*/ 387627 h 3011557"/>
              <a:gd name="connsiteX105" fmla="*/ 5138531 w 7772400"/>
              <a:gd name="connsiteY105" fmla="*/ 298174 h 3011557"/>
              <a:gd name="connsiteX106" fmla="*/ 5148470 w 7772400"/>
              <a:gd name="connsiteY106" fmla="*/ 268357 h 3011557"/>
              <a:gd name="connsiteX107" fmla="*/ 5188227 w 7772400"/>
              <a:gd name="connsiteY107" fmla="*/ 218661 h 3011557"/>
              <a:gd name="connsiteX108" fmla="*/ 5198166 w 7772400"/>
              <a:gd name="connsiteY108" fmla="*/ 188844 h 3011557"/>
              <a:gd name="connsiteX109" fmla="*/ 5237922 w 7772400"/>
              <a:gd name="connsiteY109" fmla="*/ 139148 h 3011557"/>
              <a:gd name="connsiteX110" fmla="*/ 5297557 w 7772400"/>
              <a:gd name="connsiteY110" fmla="*/ 99392 h 3011557"/>
              <a:gd name="connsiteX111" fmla="*/ 5387009 w 7772400"/>
              <a:gd name="connsiteY111" fmla="*/ 69574 h 3011557"/>
              <a:gd name="connsiteX112" fmla="*/ 5416827 w 7772400"/>
              <a:gd name="connsiteY112" fmla="*/ 59635 h 3011557"/>
              <a:gd name="connsiteX113" fmla="*/ 5446644 w 7772400"/>
              <a:gd name="connsiteY113" fmla="*/ 49696 h 3011557"/>
              <a:gd name="connsiteX114" fmla="*/ 5506279 w 7772400"/>
              <a:gd name="connsiteY114" fmla="*/ 39757 h 3011557"/>
              <a:gd name="connsiteX115" fmla="*/ 5754757 w 7772400"/>
              <a:gd name="connsiteY115" fmla="*/ 29818 h 3011557"/>
              <a:gd name="connsiteX116" fmla="*/ 5814392 w 7772400"/>
              <a:gd name="connsiteY116" fmla="*/ 9940 h 3011557"/>
              <a:gd name="connsiteX117" fmla="*/ 5844209 w 7772400"/>
              <a:gd name="connsiteY117" fmla="*/ 0 h 3011557"/>
              <a:gd name="connsiteX118" fmla="*/ 5953540 w 7772400"/>
              <a:gd name="connsiteY118" fmla="*/ 9940 h 3011557"/>
              <a:gd name="connsiteX119" fmla="*/ 6013174 w 7772400"/>
              <a:gd name="connsiteY119" fmla="*/ 29818 h 3011557"/>
              <a:gd name="connsiteX120" fmla="*/ 6102627 w 7772400"/>
              <a:gd name="connsiteY120" fmla="*/ 39757 h 3011557"/>
              <a:gd name="connsiteX121" fmla="*/ 6162261 w 7772400"/>
              <a:gd name="connsiteY121" fmla="*/ 59635 h 3011557"/>
              <a:gd name="connsiteX122" fmla="*/ 6192079 w 7772400"/>
              <a:gd name="connsiteY122" fmla="*/ 69574 h 3011557"/>
              <a:gd name="connsiteX123" fmla="*/ 6221896 w 7772400"/>
              <a:gd name="connsiteY123" fmla="*/ 119270 h 3011557"/>
              <a:gd name="connsiteX124" fmla="*/ 6251714 w 7772400"/>
              <a:gd name="connsiteY124" fmla="*/ 149087 h 3011557"/>
              <a:gd name="connsiteX125" fmla="*/ 6271592 w 7772400"/>
              <a:gd name="connsiteY125" fmla="*/ 208722 h 3011557"/>
              <a:gd name="connsiteX126" fmla="*/ 6281531 w 7772400"/>
              <a:gd name="connsiteY126" fmla="*/ 238540 h 3011557"/>
              <a:gd name="connsiteX127" fmla="*/ 6291470 w 7772400"/>
              <a:gd name="connsiteY127" fmla="*/ 278296 h 3011557"/>
              <a:gd name="connsiteX128" fmla="*/ 6311348 w 7772400"/>
              <a:gd name="connsiteY128" fmla="*/ 337931 h 3011557"/>
              <a:gd name="connsiteX129" fmla="*/ 6341166 w 7772400"/>
              <a:gd name="connsiteY129" fmla="*/ 407505 h 3011557"/>
              <a:gd name="connsiteX130" fmla="*/ 6380922 w 7772400"/>
              <a:gd name="connsiteY130" fmla="*/ 496957 h 3011557"/>
              <a:gd name="connsiteX131" fmla="*/ 6390861 w 7772400"/>
              <a:gd name="connsiteY131" fmla="*/ 556592 h 3011557"/>
              <a:gd name="connsiteX132" fmla="*/ 6400800 w 7772400"/>
              <a:gd name="connsiteY132" fmla="*/ 596348 h 3011557"/>
              <a:gd name="connsiteX133" fmla="*/ 6390861 w 7772400"/>
              <a:gd name="connsiteY133" fmla="*/ 1510748 h 3011557"/>
              <a:gd name="connsiteX134" fmla="*/ 6400800 w 7772400"/>
              <a:gd name="connsiteY134" fmla="*/ 1828800 h 3011557"/>
              <a:gd name="connsiteX135" fmla="*/ 6440557 w 7772400"/>
              <a:gd name="connsiteY135" fmla="*/ 1987827 h 3011557"/>
              <a:gd name="connsiteX136" fmla="*/ 6450496 w 7772400"/>
              <a:gd name="connsiteY136" fmla="*/ 2037522 h 3011557"/>
              <a:gd name="connsiteX137" fmla="*/ 6470374 w 7772400"/>
              <a:gd name="connsiteY137" fmla="*/ 2117035 h 3011557"/>
              <a:gd name="connsiteX138" fmla="*/ 6500192 w 7772400"/>
              <a:gd name="connsiteY138" fmla="*/ 2305879 h 3011557"/>
              <a:gd name="connsiteX139" fmla="*/ 6470374 w 7772400"/>
              <a:gd name="connsiteY139" fmla="*/ 2445027 h 3011557"/>
              <a:gd name="connsiteX140" fmla="*/ 6450496 w 7772400"/>
              <a:gd name="connsiteY140" fmla="*/ 2504661 h 3011557"/>
              <a:gd name="connsiteX141" fmla="*/ 6430618 w 7772400"/>
              <a:gd name="connsiteY141" fmla="*/ 2713383 h 3011557"/>
              <a:gd name="connsiteX142" fmla="*/ 6440557 w 7772400"/>
              <a:gd name="connsiteY142" fmla="*/ 2812774 h 3011557"/>
              <a:gd name="connsiteX143" fmla="*/ 6470374 w 7772400"/>
              <a:gd name="connsiteY143" fmla="*/ 2832653 h 3011557"/>
              <a:gd name="connsiteX144" fmla="*/ 6490253 w 7772400"/>
              <a:gd name="connsiteY144" fmla="*/ 2852531 h 3011557"/>
              <a:gd name="connsiteX145" fmla="*/ 6539948 w 7772400"/>
              <a:gd name="connsiteY145" fmla="*/ 2862470 h 3011557"/>
              <a:gd name="connsiteX146" fmla="*/ 6579705 w 7772400"/>
              <a:gd name="connsiteY146" fmla="*/ 2872409 h 3011557"/>
              <a:gd name="connsiteX147" fmla="*/ 6609522 w 7772400"/>
              <a:gd name="connsiteY147" fmla="*/ 2882348 h 3011557"/>
              <a:gd name="connsiteX148" fmla="*/ 6689035 w 7772400"/>
              <a:gd name="connsiteY148" fmla="*/ 2902227 h 3011557"/>
              <a:gd name="connsiteX149" fmla="*/ 6728792 w 7772400"/>
              <a:gd name="connsiteY149" fmla="*/ 2912166 h 3011557"/>
              <a:gd name="connsiteX150" fmla="*/ 6758609 w 7772400"/>
              <a:gd name="connsiteY150" fmla="*/ 2922105 h 3011557"/>
              <a:gd name="connsiteX151" fmla="*/ 7046844 w 7772400"/>
              <a:gd name="connsiteY151" fmla="*/ 2932044 h 3011557"/>
              <a:gd name="connsiteX152" fmla="*/ 7126357 w 7772400"/>
              <a:gd name="connsiteY152" fmla="*/ 2922105 h 3011557"/>
              <a:gd name="connsiteX153" fmla="*/ 7156174 w 7772400"/>
              <a:gd name="connsiteY153" fmla="*/ 2812774 h 3011557"/>
              <a:gd name="connsiteX154" fmla="*/ 7215809 w 7772400"/>
              <a:gd name="connsiteY154" fmla="*/ 2802835 h 3011557"/>
              <a:gd name="connsiteX155" fmla="*/ 7285383 w 7772400"/>
              <a:gd name="connsiteY155" fmla="*/ 2812774 h 3011557"/>
              <a:gd name="connsiteX156" fmla="*/ 7345018 w 7772400"/>
              <a:gd name="connsiteY156" fmla="*/ 2832653 h 3011557"/>
              <a:gd name="connsiteX157" fmla="*/ 7464287 w 7772400"/>
              <a:gd name="connsiteY157" fmla="*/ 2822713 h 3011557"/>
              <a:gd name="connsiteX158" fmla="*/ 7474227 w 7772400"/>
              <a:gd name="connsiteY158" fmla="*/ 2792896 h 3011557"/>
              <a:gd name="connsiteX159" fmla="*/ 7484166 w 7772400"/>
              <a:gd name="connsiteY159" fmla="*/ 2733261 h 3011557"/>
              <a:gd name="connsiteX160" fmla="*/ 7513983 w 7772400"/>
              <a:gd name="connsiteY160" fmla="*/ 2723322 h 3011557"/>
              <a:gd name="connsiteX161" fmla="*/ 7752522 w 7772400"/>
              <a:gd name="connsiteY161" fmla="*/ 2723322 h 3011557"/>
              <a:gd name="connsiteX162" fmla="*/ 7772400 w 7772400"/>
              <a:gd name="connsiteY162" fmla="*/ 2713383 h 3011557"/>
              <a:gd name="connsiteX163" fmla="*/ 7752522 w 7772400"/>
              <a:gd name="connsiteY163" fmla="*/ 2733261 h 30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7772400" h="3011557">
                <a:moveTo>
                  <a:pt x="0" y="665922"/>
                </a:moveTo>
                <a:lnTo>
                  <a:pt x="0" y="665922"/>
                </a:lnTo>
                <a:cubicBezTo>
                  <a:pt x="69574" y="662609"/>
                  <a:pt x="139274" y="661325"/>
                  <a:pt x="208722" y="655983"/>
                </a:cubicBezTo>
                <a:cubicBezTo>
                  <a:pt x="225566" y="654687"/>
                  <a:pt x="241694" y="648433"/>
                  <a:pt x="258418" y="646044"/>
                </a:cubicBezTo>
                <a:cubicBezTo>
                  <a:pt x="288117" y="641801"/>
                  <a:pt x="318053" y="639418"/>
                  <a:pt x="347870" y="636105"/>
                </a:cubicBezTo>
                <a:cubicBezTo>
                  <a:pt x="411962" y="614741"/>
                  <a:pt x="350626" y="632872"/>
                  <a:pt x="467140" y="616227"/>
                </a:cubicBezTo>
                <a:cubicBezTo>
                  <a:pt x="483863" y="613838"/>
                  <a:pt x="500172" y="609064"/>
                  <a:pt x="516835" y="606287"/>
                </a:cubicBezTo>
                <a:cubicBezTo>
                  <a:pt x="539943" y="602436"/>
                  <a:pt x="563218" y="599661"/>
                  <a:pt x="586409" y="596348"/>
                </a:cubicBezTo>
                <a:lnTo>
                  <a:pt x="685800" y="606287"/>
                </a:lnTo>
                <a:cubicBezTo>
                  <a:pt x="709066" y="609024"/>
                  <a:pt x="731947" y="616227"/>
                  <a:pt x="755374" y="616227"/>
                </a:cubicBezTo>
                <a:cubicBezTo>
                  <a:pt x="778801" y="616227"/>
                  <a:pt x="801840" y="610138"/>
                  <a:pt x="824948" y="606287"/>
                </a:cubicBezTo>
                <a:cubicBezTo>
                  <a:pt x="862808" y="599977"/>
                  <a:pt x="878656" y="595345"/>
                  <a:pt x="914400" y="586409"/>
                </a:cubicBezTo>
                <a:cubicBezTo>
                  <a:pt x="934278" y="589722"/>
                  <a:pt x="954362" y="591976"/>
                  <a:pt x="974035" y="596348"/>
                </a:cubicBezTo>
                <a:cubicBezTo>
                  <a:pt x="984262" y="598621"/>
                  <a:pt x="993376" y="606287"/>
                  <a:pt x="1003853" y="606287"/>
                </a:cubicBezTo>
                <a:cubicBezTo>
                  <a:pt x="1066888" y="606287"/>
                  <a:pt x="1129748" y="599661"/>
                  <a:pt x="1192696" y="596348"/>
                </a:cubicBezTo>
                <a:lnTo>
                  <a:pt x="1252331" y="556592"/>
                </a:lnTo>
                <a:cubicBezTo>
                  <a:pt x="1262270" y="549966"/>
                  <a:pt x="1270816" y="540490"/>
                  <a:pt x="1282148" y="536713"/>
                </a:cubicBezTo>
                <a:cubicBezTo>
                  <a:pt x="1352077" y="513404"/>
                  <a:pt x="1265749" y="543741"/>
                  <a:pt x="1351722" y="506896"/>
                </a:cubicBezTo>
                <a:cubicBezTo>
                  <a:pt x="1361352" y="502769"/>
                  <a:pt x="1371601" y="500270"/>
                  <a:pt x="1381540" y="496957"/>
                </a:cubicBezTo>
                <a:cubicBezTo>
                  <a:pt x="1409558" y="506296"/>
                  <a:pt x="1424253" y="506256"/>
                  <a:pt x="1441174" y="536713"/>
                </a:cubicBezTo>
                <a:cubicBezTo>
                  <a:pt x="1451350" y="555030"/>
                  <a:pt x="1446237" y="581531"/>
                  <a:pt x="1461053" y="596348"/>
                </a:cubicBezTo>
                <a:cubicBezTo>
                  <a:pt x="1505647" y="640944"/>
                  <a:pt x="1452691" y="593912"/>
                  <a:pt x="1510748" y="626166"/>
                </a:cubicBezTo>
                <a:cubicBezTo>
                  <a:pt x="1613276" y="683125"/>
                  <a:pt x="1532732" y="653372"/>
                  <a:pt x="1600200" y="675861"/>
                </a:cubicBezTo>
                <a:cubicBezTo>
                  <a:pt x="1610139" y="685800"/>
                  <a:pt x="1621019" y="694881"/>
                  <a:pt x="1630018" y="705679"/>
                </a:cubicBezTo>
                <a:cubicBezTo>
                  <a:pt x="1637665" y="714856"/>
                  <a:pt x="1640568" y="728034"/>
                  <a:pt x="1649896" y="735496"/>
                </a:cubicBezTo>
                <a:cubicBezTo>
                  <a:pt x="1658077" y="742041"/>
                  <a:pt x="1669775" y="742122"/>
                  <a:pt x="1679714" y="745435"/>
                </a:cubicBezTo>
                <a:cubicBezTo>
                  <a:pt x="1692966" y="765313"/>
                  <a:pt x="1699592" y="791818"/>
                  <a:pt x="1719470" y="805070"/>
                </a:cubicBezTo>
                <a:cubicBezTo>
                  <a:pt x="1729409" y="811696"/>
                  <a:pt x="1739959" y="817486"/>
                  <a:pt x="1749287" y="824948"/>
                </a:cubicBezTo>
                <a:cubicBezTo>
                  <a:pt x="1769520" y="841134"/>
                  <a:pt x="1774284" y="852504"/>
                  <a:pt x="1789044" y="874644"/>
                </a:cubicBezTo>
                <a:cubicBezTo>
                  <a:pt x="1792357" y="887896"/>
                  <a:pt x="1794187" y="901610"/>
                  <a:pt x="1798983" y="914400"/>
                </a:cubicBezTo>
                <a:cubicBezTo>
                  <a:pt x="1804185" y="928273"/>
                  <a:pt x="1814604" y="939965"/>
                  <a:pt x="1818861" y="954157"/>
                </a:cubicBezTo>
                <a:cubicBezTo>
                  <a:pt x="1848076" y="1051542"/>
                  <a:pt x="1807359" y="981633"/>
                  <a:pt x="1848679" y="1043609"/>
                </a:cubicBezTo>
                <a:cubicBezTo>
                  <a:pt x="1851992" y="1053548"/>
                  <a:pt x="1853933" y="1064056"/>
                  <a:pt x="1858618" y="1073427"/>
                </a:cubicBezTo>
                <a:cubicBezTo>
                  <a:pt x="1887657" y="1131507"/>
                  <a:pt x="1871780" y="1074769"/>
                  <a:pt x="1888435" y="1133061"/>
                </a:cubicBezTo>
                <a:cubicBezTo>
                  <a:pt x="1892188" y="1146196"/>
                  <a:pt x="1894449" y="1159734"/>
                  <a:pt x="1898374" y="1172818"/>
                </a:cubicBezTo>
                <a:cubicBezTo>
                  <a:pt x="1904395" y="1192888"/>
                  <a:pt x="1911627" y="1212575"/>
                  <a:pt x="1918253" y="1232453"/>
                </a:cubicBezTo>
                <a:lnTo>
                  <a:pt x="1928192" y="1262270"/>
                </a:lnTo>
                <a:cubicBezTo>
                  <a:pt x="1934739" y="1281912"/>
                  <a:pt x="1940494" y="1307893"/>
                  <a:pt x="1958009" y="1321905"/>
                </a:cubicBezTo>
                <a:cubicBezTo>
                  <a:pt x="1966190" y="1328450"/>
                  <a:pt x="1977888" y="1328531"/>
                  <a:pt x="1987827" y="1331844"/>
                </a:cubicBezTo>
                <a:cubicBezTo>
                  <a:pt x="1997766" y="1338470"/>
                  <a:pt x="2006728" y="1346871"/>
                  <a:pt x="2017644" y="1351722"/>
                </a:cubicBezTo>
                <a:cubicBezTo>
                  <a:pt x="2038379" y="1360938"/>
                  <a:pt x="2090759" y="1376284"/>
                  <a:pt x="2117035" y="1381540"/>
                </a:cubicBezTo>
                <a:cubicBezTo>
                  <a:pt x="2136796" y="1385492"/>
                  <a:pt x="2156544" y="1390447"/>
                  <a:pt x="2176670" y="1391479"/>
                </a:cubicBezTo>
                <a:cubicBezTo>
                  <a:pt x="2285907" y="1397081"/>
                  <a:pt x="2395331" y="1398105"/>
                  <a:pt x="2504661" y="1401418"/>
                </a:cubicBezTo>
                <a:cubicBezTo>
                  <a:pt x="2511287" y="1408044"/>
                  <a:pt x="2516505" y="1416475"/>
                  <a:pt x="2524540" y="1421296"/>
                </a:cubicBezTo>
                <a:cubicBezTo>
                  <a:pt x="2533524" y="1426686"/>
                  <a:pt x="2544283" y="1428357"/>
                  <a:pt x="2554357" y="1431235"/>
                </a:cubicBezTo>
                <a:cubicBezTo>
                  <a:pt x="2587106" y="1440592"/>
                  <a:pt x="2609653" y="1444282"/>
                  <a:pt x="2643809" y="1451113"/>
                </a:cubicBezTo>
                <a:cubicBezTo>
                  <a:pt x="2824028" y="1445813"/>
                  <a:pt x="2893184" y="1467895"/>
                  <a:pt x="3021496" y="1431235"/>
                </a:cubicBezTo>
                <a:cubicBezTo>
                  <a:pt x="3031570" y="1428357"/>
                  <a:pt x="3041375" y="1424609"/>
                  <a:pt x="3051314" y="1421296"/>
                </a:cubicBezTo>
                <a:cubicBezTo>
                  <a:pt x="3084444" y="1424609"/>
                  <a:pt x="3117797" y="1426172"/>
                  <a:pt x="3150705" y="1431235"/>
                </a:cubicBezTo>
                <a:cubicBezTo>
                  <a:pt x="3161060" y="1432828"/>
                  <a:pt x="3171997" y="1435085"/>
                  <a:pt x="3180522" y="1441174"/>
                </a:cubicBezTo>
                <a:cubicBezTo>
                  <a:pt x="3195773" y="1452067"/>
                  <a:pt x="3220279" y="1480931"/>
                  <a:pt x="3220279" y="1480931"/>
                </a:cubicBezTo>
                <a:lnTo>
                  <a:pt x="3240157" y="1540566"/>
                </a:lnTo>
                <a:cubicBezTo>
                  <a:pt x="3243470" y="1550505"/>
                  <a:pt x="3248041" y="1560110"/>
                  <a:pt x="3250096" y="1570383"/>
                </a:cubicBezTo>
                <a:cubicBezTo>
                  <a:pt x="3257981" y="1609811"/>
                  <a:pt x="3267923" y="1663620"/>
                  <a:pt x="3279914" y="1699592"/>
                </a:cubicBezTo>
                <a:cubicBezTo>
                  <a:pt x="3283227" y="1709531"/>
                  <a:pt x="3285726" y="1719779"/>
                  <a:pt x="3289853" y="1729409"/>
                </a:cubicBezTo>
                <a:cubicBezTo>
                  <a:pt x="3314529" y="1786987"/>
                  <a:pt x="3311512" y="1756412"/>
                  <a:pt x="3329609" y="1828800"/>
                </a:cubicBezTo>
                <a:cubicBezTo>
                  <a:pt x="3336235" y="1855304"/>
                  <a:pt x="3340847" y="1882395"/>
                  <a:pt x="3349487" y="1908313"/>
                </a:cubicBezTo>
                <a:cubicBezTo>
                  <a:pt x="3358326" y="1934830"/>
                  <a:pt x="3374297" y="1977659"/>
                  <a:pt x="3379305" y="2007705"/>
                </a:cubicBezTo>
                <a:cubicBezTo>
                  <a:pt x="3383696" y="2034052"/>
                  <a:pt x="3385182" y="2060818"/>
                  <a:pt x="3389244" y="2087218"/>
                </a:cubicBezTo>
                <a:cubicBezTo>
                  <a:pt x="3391813" y="2103915"/>
                  <a:pt x="3396614" y="2120216"/>
                  <a:pt x="3399183" y="2136913"/>
                </a:cubicBezTo>
                <a:cubicBezTo>
                  <a:pt x="3403245" y="2163313"/>
                  <a:pt x="3404731" y="2190079"/>
                  <a:pt x="3409122" y="2216427"/>
                </a:cubicBezTo>
                <a:cubicBezTo>
                  <a:pt x="3416216" y="2258990"/>
                  <a:pt x="3418872" y="2248866"/>
                  <a:pt x="3429000" y="2286000"/>
                </a:cubicBezTo>
                <a:cubicBezTo>
                  <a:pt x="3436189" y="2312357"/>
                  <a:pt x="3442253" y="2339009"/>
                  <a:pt x="3448879" y="2365513"/>
                </a:cubicBezTo>
                <a:cubicBezTo>
                  <a:pt x="3453861" y="2385443"/>
                  <a:pt x="3469896" y="2453906"/>
                  <a:pt x="3478696" y="2464905"/>
                </a:cubicBezTo>
                <a:cubicBezTo>
                  <a:pt x="3525915" y="2523928"/>
                  <a:pt x="3506686" y="2496949"/>
                  <a:pt x="3538331" y="2544418"/>
                </a:cubicBezTo>
                <a:cubicBezTo>
                  <a:pt x="3540551" y="2571062"/>
                  <a:pt x="3537910" y="2652907"/>
                  <a:pt x="3558209" y="2693505"/>
                </a:cubicBezTo>
                <a:cubicBezTo>
                  <a:pt x="3563551" y="2704189"/>
                  <a:pt x="3570440" y="2714145"/>
                  <a:pt x="3578087" y="2723322"/>
                </a:cubicBezTo>
                <a:cubicBezTo>
                  <a:pt x="3587086" y="2734120"/>
                  <a:pt x="3599275" y="2742045"/>
                  <a:pt x="3607905" y="2753140"/>
                </a:cubicBezTo>
                <a:cubicBezTo>
                  <a:pt x="3622572" y="2771998"/>
                  <a:pt x="3634409" y="2792896"/>
                  <a:pt x="3647661" y="2812774"/>
                </a:cubicBezTo>
                <a:lnTo>
                  <a:pt x="3667540" y="2842592"/>
                </a:lnTo>
                <a:cubicBezTo>
                  <a:pt x="3670853" y="2852531"/>
                  <a:pt x="3670071" y="2865001"/>
                  <a:pt x="3677479" y="2872409"/>
                </a:cubicBezTo>
                <a:cubicBezTo>
                  <a:pt x="3703882" y="2898812"/>
                  <a:pt x="3732845" y="2913015"/>
                  <a:pt x="3766931" y="2922105"/>
                </a:cubicBezTo>
                <a:cubicBezTo>
                  <a:pt x="3807306" y="2932872"/>
                  <a:pt x="3885295" y="2953428"/>
                  <a:pt x="3935896" y="2961861"/>
                </a:cubicBezTo>
                <a:cubicBezTo>
                  <a:pt x="4001806" y="2972846"/>
                  <a:pt x="4034213" y="2974675"/>
                  <a:pt x="4104861" y="2981740"/>
                </a:cubicBezTo>
                <a:cubicBezTo>
                  <a:pt x="4189836" y="3010065"/>
                  <a:pt x="4143704" y="2999019"/>
                  <a:pt x="4244009" y="3011557"/>
                </a:cubicBezTo>
                <a:cubicBezTo>
                  <a:pt x="4303644" y="3008244"/>
                  <a:pt x="4363648" y="3009026"/>
                  <a:pt x="4422914" y="3001618"/>
                </a:cubicBezTo>
                <a:cubicBezTo>
                  <a:pt x="4422923" y="3001617"/>
                  <a:pt x="4497454" y="2976771"/>
                  <a:pt x="4512366" y="2971800"/>
                </a:cubicBezTo>
                <a:lnTo>
                  <a:pt x="4601818" y="2941983"/>
                </a:lnTo>
                <a:cubicBezTo>
                  <a:pt x="4611757" y="2938670"/>
                  <a:pt x="4622264" y="2936729"/>
                  <a:pt x="4631635" y="2932044"/>
                </a:cubicBezTo>
                <a:lnTo>
                  <a:pt x="4671392" y="2912166"/>
                </a:lnTo>
                <a:cubicBezTo>
                  <a:pt x="4678018" y="2905540"/>
                  <a:pt x="4685647" y="2899784"/>
                  <a:pt x="4691270" y="2892287"/>
                </a:cubicBezTo>
                <a:cubicBezTo>
                  <a:pt x="4705604" y="2873175"/>
                  <a:pt x="4714134" y="2849547"/>
                  <a:pt x="4731027" y="2832653"/>
                </a:cubicBezTo>
                <a:lnTo>
                  <a:pt x="4750905" y="2812774"/>
                </a:lnTo>
                <a:cubicBezTo>
                  <a:pt x="4773746" y="2744250"/>
                  <a:pt x="4755967" y="2767957"/>
                  <a:pt x="4790661" y="2733261"/>
                </a:cubicBezTo>
                <a:cubicBezTo>
                  <a:pt x="4813081" y="2643584"/>
                  <a:pt x="4801901" y="2679666"/>
                  <a:pt x="4820479" y="2623931"/>
                </a:cubicBezTo>
                <a:lnTo>
                  <a:pt x="4840357" y="2484783"/>
                </a:lnTo>
                <a:lnTo>
                  <a:pt x="4850296" y="2415209"/>
                </a:lnTo>
                <a:cubicBezTo>
                  <a:pt x="4837838" y="2253258"/>
                  <a:pt x="4834640" y="2333852"/>
                  <a:pt x="4850296" y="2216427"/>
                </a:cubicBezTo>
                <a:cubicBezTo>
                  <a:pt x="4862668" y="2123632"/>
                  <a:pt x="4844992" y="2159776"/>
                  <a:pt x="4880114" y="2107096"/>
                </a:cubicBezTo>
                <a:cubicBezTo>
                  <a:pt x="4883427" y="2097157"/>
                  <a:pt x="4885368" y="2086650"/>
                  <a:pt x="4890053" y="2077279"/>
                </a:cubicBezTo>
                <a:cubicBezTo>
                  <a:pt x="4895395" y="2066595"/>
                  <a:pt x="4905737" y="2058646"/>
                  <a:pt x="4909931" y="2047461"/>
                </a:cubicBezTo>
                <a:cubicBezTo>
                  <a:pt x="4915862" y="2031644"/>
                  <a:pt x="4916557" y="2014331"/>
                  <a:pt x="4919870" y="1997766"/>
                </a:cubicBezTo>
                <a:cubicBezTo>
                  <a:pt x="4900557" y="1823946"/>
                  <a:pt x="4899161" y="1849545"/>
                  <a:pt x="4919870" y="1580322"/>
                </a:cubicBezTo>
                <a:cubicBezTo>
                  <a:pt x="4921477" y="1559430"/>
                  <a:pt x="4933122" y="1540565"/>
                  <a:pt x="4939748" y="1520687"/>
                </a:cubicBezTo>
                <a:lnTo>
                  <a:pt x="4949687" y="1490870"/>
                </a:lnTo>
                <a:cubicBezTo>
                  <a:pt x="4953000" y="1441174"/>
                  <a:pt x="4956520" y="1391492"/>
                  <a:pt x="4959627" y="1341783"/>
                </a:cubicBezTo>
                <a:cubicBezTo>
                  <a:pt x="4970994" y="1159921"/>
                  <a:pt x="4951574" y="1226795"/>
                  <a:pt x="4979505" y="1143000"/>
                </a:cubicBezTo>
                <a:cubicBezTo>
                  <a:pt x="4982818" y="1040296"/>
                  <a:pt x="4980412" y="937247"/>
                  <a:pt x="4989444" y="834887"/>
                </a:cubicBezTo>
                <a:cubicBezTo>
                  <a:pt x="4990494" y="822988"/>
                  <a:pt x="5004617" y="816049"/>
                  <a:pt x="5009322" y="805070"/>
                </a:cubicBezTo>
                <a:cubicBezTo>
                  <a:pt x="5020371" y="779289"/>
                  <a:pt x="5025169" y="715893"/>
                  <a:pt x="5029200" y="695740"/>
                </a:cubicBezTo>
                <a:cubicBezTo>
                  <a:pt x="5031255" y="685466"/>
                  <a:pt x="5035827" y="675861"/>
                  <a:pt x="5039140" y="665922"/>
                </a:cubicBezTo>
                <a:cubicBezTo>
                  <a:pt x="5042453" y="642731"/>
                  <a:pt x="5044485" y="619320"/>
                  <a:pt x="5049079" y="596348"/>
                </a:cubicBezTo>
                <a:cubicBezTo>
                  <a:pt x="5051134" y="586075"/>
                  <a:pt x="5056963" y="576804"/>
                  <a:pt x="5059018" y="566531"/>
                </a:cubicBezTo>
                <a:cubicBezTo>
                  <a:pt x="5065052" y="536360"/>
                  <a:pt x="5072335" y="442193"/>
                  <a:pt x="5088835" y="417444"/>
                </a:cubicBezTo>
                <a:lnTo>
                  <a:pt x="5108714" y="387627"/>
                </a:lnTo>
                <a:lnTo>
                  <a:pt x="5138531" y="298174"/>
                </a:lnTo>
                <a:cubicBezTo>
                  <a:pt x="5141844" y="288235"/>
                  <a:pt x="5142659" y="277074"/>
                  <a:pt x="5148470" y="268357"/>
                </a:cubicBezTo>
                <a:cubicBezTo>
                  <a:pt x="5173546" y="230743"/>
                  <a:pt x="5159901" y="246987"/>
                  <a:pt x="5188227" y="218661"/>
                </a:cubicBezTo>
                <a:cubicBezTo>
                  <a:pt x="5191540" y="208722"/>
                  <a:pt x="5193481" y="198215"/>
                  <a:pt x="5198166" y="188844"/>
                </a:cubicBezTo>
                <a:cubicBezTo>
                  <a:pt x="5205989" y="173198"/>
                  <a:pt x="5223132" y="150240"/>
                  <a:pt x="5237922" y="139148"/>
                </a:cubicBezTo>
                <a:cubicBezTo>
                  <a:pt x="5257034" y="124814"/>
                  <a:pt x="5274892" y="106947"/>
                  <a:pt x="5297557" y="99392"/>
                </a:cubicBezTo>
                <a:lnTo>
                  <a:pt x="5387009" y="69574"/>
                </a:lnTo>
                <a:lnTo>
                  <a:pt x="5416827" y="59635"/>
                </a:lnTo>
                <a:cubicBezTo>
                  <a:pt x="5426766" y="56322"/>
                  <a:pt x="5436310" y="51418"/>
                  <a:pt x="5446644" y="49696"/>
                </a:cubicBezTo>
                <a:cubicBezTo>
                  <a:pt x="5466522" y="46383"/>
                  <a:pt x="5486168" y="41054"/>
                  <a:pt x="5506279" y="39757"/>
                </a:cubicBezTo>
                <a:cubicBezTo>
                  <a:pt x="5588999" y="34420"/>
                  <a:pt x="5671931" y="33131"/>
                  <a:pt x="5754757" y="29818"/>
                </a:cubicBezTo>
                <a:lnTo>
                  <a:pt x="5814392" y="9940"/>
                </a:lnTo>
                <a:lnTo>
                  <a:pt x="5844209" y="0"/>
                </a:lnTo>
                <a:cubicBezTo>
                  <a:pt x="5880653" y="3313"/>
                  <a:pt x="5917503" y="3580"/>
                  <a:pt x="5953540" y="9940"/>
                </a:cubicBezTo>
                <a:cubicBezTo>
                  <a:pt x="5974174" y="13581"/>
                  <a:pt x="5992349" y="27504"/>
                  <a:pt x="6013174" y="29818"/>
                </a:cubicBezTo>
                <a:lnTo>
                  <a:pt x="6102627" y="39757"/>
                </a:lnTo>
                <a:lnTo>
                  <a:pt x="6162261" y="59635"/>
                </a:lnTo>
                <a:lnTo>
                  <a:pt x="6192079" y="69574"/>
                </a:lnTo>
                <a:cubicBezTo>
                  <a:pt x="6253993" y="131491"/>
                  <a:pt x="6170279" y="41846"/>
                  <a:pt x="6221896" y="119270"/>
                </a:cubicBezTo>
                <a:cubicBezTo>
                  <a:pt x="6229693" y="130965"/>
                  <a:pt x="6241775" y="139148"/>
                  <a:pt x="6251714" y="149087"/>
                </a:cubicBezTo>
                <a:lnTo>
                  <a:pt x="6271592" y="208722"/>
                </a:lnTo>
                <a:cubicBezTo>
                  <a:pt x="6274905" y="218661"/>
                  <a:pt x="6278990" y="228376"/>
                  <a:pt x="6281531" y="238540"/>
                </a:cubicBezTo>
                <a:cubicBezTo>
                  <a:pt x="6284844" y="251792"/>
                  <a:pt x="6287545" y="265212"/>
                  <a:pt x="6291470" y="278296"/>
                </a:cubicBezTo>
                <a:cubicBezTo>
                  <a:pt x="6297491" y="298366"/>
                  <a:pt x="6306266" y="317603"/>
                  <a:pt x="6311348" y="337931"/>
                </a:cubicBezTo>
                <a:cubicBezTo>
                  <a:pt x="6324184" y="389276"/>
                  <a:pt x="6313710" y="366321"/>
                  <a:pt x="6341166" y="407505"/>
                </a:cubicBezTo>
                <a:cubicBezTo>
                  <a:pt x="6364821" y="478472"/>
                  <a:pt x="6349421" y="449706"/>
                  <a:pt x="6380922" y="496957"/>
                </a:cubicBezTo>
                <a:cubicBezTo>
                  <a:pt x="6384235" y="516835"/>
                  <a:pt x="6386909" y="536831"/>
                  <a:pt x="6390861" y="556592"/>
                </a:cubicBezTo>
                <a:cubicBezTo>
                  <a:pt x="6393540" y="569987"/>
                  <a:pt x="6400800" y="582688"/>
                  <a:pt x="6400800" y="596348"/>
                </a:cubicBezTo>
                <a:cubicBezTo>
                  <a:pt x="6400800" y="901166"/>
                  <a:pt x="6394174" y="1205948"/>
                  <a:pt x="6390861" y="1510748"/>
                </a:cubicBezTo>
                <a:cubicBezTo>
                  <a:pt x="6394174" y="1616765"/>
                  <a:pt x="6393243" y="1723000"/>
                  <a:pt x="6400800" y="1828800"/>
                </a:cubicBezTo>
                <a:cubicBezTo>
                  <a:pt x="6411751" y="1982109"/>
                  <a:pt x="6418080" y="1875444"/>
                  <a:pt x="6440557" y="1987827"/>
                </a:cubicBezTo>
                <a:cubicBezTo>
                  <a:pt x="6443870" y="2004392"/>
                  <a:pt x="6446399" y="2021133"/>
                  <a:pt x="6450496" y="2037522"/>
                </a:cubicBezTo>
                <a:cubicBezTo>
                  <a:pt x="6465912" y="2099186"/>
                  <a:pt x="6458163" y="2031559"/>
                  <a:pt x="6470374" y="2117035"/>
                </a:cubicBezTo>
                <a:cubicBezTo>
                  <a:pt x="6496847" y="2302340"/>
                  <a:pt x="6472322" y="2222266"/>
                  <a:pt x="6500192" y="2305879"/>
                </a:cubicBezTo>
                <a:cubicBezTo>
                  <a:pt x="6491850" y="2355928"/>
                  <a:pt x="6486886" y="2395491"/>
                  <a:pt x="6470374" y="2445027"/>
                </a:cubicBezTo>
                <a:lnTo>
                  <a:pt x="6450496" y="2504661"/>
                </a:lnTo>
                <a:cubicBezTo>
                  <a:pt x="6445499" y="2549633"/>
                  <a:pt x="6430618" y="2676091"/>
                  <a:pt x="6430618" y="2713383"/>
                </a:cubicBezTo>
                <a:cubicBezTo>
                  <a:pt x="6430618" y="2746679"/>
                  <a:pt x="6430028" y="2781187"/>
                  <a:pt x="6440557" y="2812774"/>
                </a:cubicBezTo>
                <a:cubicBezTo>
                  <a:pt x="6444334" y="2824106"/>
                  <a:pt x="6461046" y="2825191"/>
                  <a:pt x="6470374" y="2832653"/>
                </a:cubicBezTo>
                <a:cubicBezTo>
                  <a:pt x="6477691" y="2838507"/>
                  <a:pt x="6481640" y="2848840"/>
                  <a:pt x="6490253" y="2852531"/>
                </a:cubicBezTo>
                <a:cubicBezTo>
                  <a:pt x="6505780" y="2859185"/>
                  <a:pt x="6523457" y="2858805"/>
                  <a:pt x="6539948" y="2862470"/>
                </a:cubicBezTo>
                <a:cubicBezTo>
                  <a:pt x="6553283" y="2865433"/>
                  <a:pt x="6566570" y="2868656"/>
                  <a:pt x="6579705" y="2872409"/>
                </a:cubicBezTo>
                <a:cubicBezTo>
                  <a:pt x="6589779" y="2875287"/>
                  <a:pt x="6599415" y="2879591"/>
                  <a:pt x="6609522" y="2882348"/>
                </a:cubicBezTo>
                <a:cubicBezTo>
                  <a:pt x="6635879" y="2889537"/>
                  <a:pt x="6662531" y="2895601"/>
                  <a:pt x="6689035" y="2902227"/>
                </a:cubicBezTo>
                <a:cubicBezTo>
                  <a:pt x="6702287" y="2905540"/>
                  <a:pt x="6715833" y="2907846"/>
                  <a:pt x="6728792" y="2912166"/>
                </a:cubicBezTo>
                <a:cubicBezTo>
                  <a:pt x="6738731" y="2915479"/>
                  <a:pt x="6748153" y="2921451"/>
                  <a:pt x="6758609" y="2922105"/>
                </a:cubicBezTo>
                <a:cubicBezTo>
                  <a:pt x="6854557" y="2928102"/>
                  <a:pt x="6950766" y="2928731"/>
                  <a:pt x="7046844" y="2932044"/>
                </a:cubicBezTo>
                <a:cubicBezTo>
                  <a:pt x="7073348" y="2928731"/>
                  <a:pt x="7108489" y="2941959"/>
                  <a:pt x="7126357" y="2922105"/>
                </a:cubicBezTo>
                <a:cubicBezTo>
                  <a:pt x="7143234" y="2903353"/>
                  <a:pt x="7113239" y="2828875"/>
                  <a:pt x="7156174" y="2812774"/>
                </a:cubicBezTo>
                <a:cubicBezTo>
                  <a:pt x="7175043" y="2805698"/>
                  <a:pt x="7195931" y="2806148"/>
                  <a:pt x="7215809" y="2802835"/>
                </a:cubicBezTo>
                <a:cubicBezTo>
                  <a:pt x="7239000" y="2806148"/>
                  <a:pt x="7262556" y="2807506"/>
                  <a:pt x="7285383" y="2812774"/>
                </a:cubicBezTo>
                <a:cubicBezTo>
                  <a:pt x="7305800" y="2817486"/>
                  <a:pt x="7345018" y="2832653"/>
                  <a:pt x="7345018" y="2832653"/>
                </a:cubicBezTo>
                <a:cubicBezTo>
                  <a:pt x="7384774" y="2829340"/>
                  <a:pt x="7426157" y="2834445"/>
                  <a:pt x="7464287" y="2822713"/>
                </a:cubicBezTo>
                <a:cubicBezTo>
                  <a:pt x="7474300" y="2819632"/>
                  <a:pt x="7471954" y="2803123"/>
                  <a:pt x="7474227" y="2792896"/>
                </a:cubicBezTo>
                <a:cubicBezTo>
                  <a:pt x="7478599" y="2773223"/>
                  <a:pt x="7474168" y="2750758"/>
                  <a:pt x="7484166" y="2733261"/>
                </a:cubicBezTo>
                <a:cubicBezTo>
                  <a:pt x="7489364" y="2724165"/>
                  <a:pt x="7504044" y="2726635"/>
                  <a:pt x="7513983" y="2723322"/>
                </a:cubicBezTo>
                <a:cubicBezTo>
                  <a:pt x="7631022" y="2733962"/>
                  <a:pt x="7628510" y="2739857"/>
                  <a:pt x="7752522" y="2723322"/>
                </a:cubicBezTo>
                <a:cubicBezTo>
                  <a:pt x="7759865" y="2722343"/>
                  <a:pt x="7765774" y="2716696"/>
                  <a:pt x="7772400" y="2713383"/>
                </a:cubicBezTo>
                <a:lnTo>
                  <a:pt x="7752522" y="2733261"/>
                </a:lnTo>
              </a:path>
            </a:pathLst>
          </a:custGeom>
          <a:noFill/>
          <a:ln w="57150">
            <a:solidFill>
              <a:srgbClr val="10CF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p:cNvSpPr/>
          <p:nvPr/>
        </p:nvSpPr>
        <p:spPr>
          <a:xfrm>
            <a:off x="825910" y="3429000"/>
            <a:ext cx="6646606" cy="3352800"/>
          </a:xfrm>
          <a:custGeom>
            <a:avLst/>
            <a:gdLst>
              <a:gd name="connsiteX0" fmla="*/ 0 w 6646606"/>
              <a:gd name="connsiteY0" fmla="*/ 2871019 h 3352800"/>
              <a:gd name="connsiteX1" fmla="*/ 0 w 6646606"/>
              <a:gd name="connsiteY1" fmla="*/ 2871019 h 3352800"/>
              <a:gd name="connsiteX2" fmla="*/ 88490 w 6646606"/>
              <a:gd name="connsiteY2" fmla="*/ 2851354 h 3352800"/>
              <a:gd name="connsiteX3" fmla="*/ 147484 w 6646606"/>
              <a:gd name="connsiteY3" fmla="*/ 2831690 h 3352800"/>
              <a:gd name="connsiteX4" fmla="*/ 167148 w 6646606"/>
              <a:gd name="connsiteY4" fmla="*/ 2802193 h 3352800"/>
              <a:gd name="connsiteX5" fmla="*/ 255638 w 6646606"/>
              <a:gd name="connsiteY5" fmla="*/ 2753032 h 3352800"/>
              <a:gd name="connsiteX6" fmla="*/ 412955 w 6646606"/>
              <a:gd name="connsiteY6" fmla="*/ 2743200 h 3352800"/>
              <a:gd name="connsiteX7" fmla="*/ 452284 w 6646606"/>
              <a:gd name="connsiteY7" fmla="*/ 2753032 h 3352800"/>
              <a:gd name="connsiteX8" fmla="*/ 462116 w 6646606"/>
              <a:gd name="connsiteY8" fmla="*/ 2782529 h 3352800"/>
              <a:gd name="connsiteX9" fmla="*/ 550606 w 6646606"/>
              <a:gd name="connsiteY9" fmla="*/ 2851354 h 3352800"/>
              <a:gd name="connsiteX10" fmla="*/ 1012722 w 6646606"/>
              <a:gd name="connsiteY10" fmla="*/ 2861187 h 3352800"/>
              <a:gd name="connsiteX11" fmla="*/ 1120877 w 6646606"/>
              <a:gd name="connsiteY11" fmla="*/ 2871019 h 3352800"/>
              <a:gd name="connsiteX12" fmla="*/ 1179871 w 6646606"/>
              <a:gd name="connsiteY12" fmla="*/ 2890683 h 3352800"/>
              <a:gd name="connsiteX13" fmla="*/ 1209367 w 6646606"/>
              <a:gd name="connsiteY13" fmla="*/ 2900516 h 3352800"/>
              <a:gd name="connsiteX14" fmla="*/ 1396180 w 6646606"/>
              <a:gd name="connsiteY14" fmla="*/ 2880851 h 3352800"/>
              <a:gd name="connsiteX15" fmla="*/ 1425677 w 6646606"/>
              <a:gd name="connsiteY15" fmla="*/ 2861187 h 3352800"/>
              <a:gd name="connsiteX16" fmla="*/ 1465006 w 6646606"/>
              <a:gd name="connsiteY16" fmla="*/ 2792361 h 3352800"/>
              <a:gd name="connsiteX17" fmla="*/ 1474838 w 6646606"/>
              <a:gd name="connsiteY17" fmla="*/ 2762864 h 3352800"/>
              <a:gd name="connsiteX18" fmla="*/ 1484671 w 6646606"/>
              <a:gd name="connsiteY18" fmla="*/ 2635045 h 3352800"/>
              <a:gd name="connsiteX19" fmla="*/ 1494503 w 6646606"/>
              <a:gd name="connsiteY19" fmla="*/ 2605548 h 3352800"/>
              <a:gd name="connsiteX20" fmla="*/ 1484671 w 6646606"/>
              <a:gd name="connsiteY20" fmla="*/ 2084438 h 3352800"/>
              <a:gd name="connsiteX21" fmla="*/ 1465006 w 6646606"/>
              <a:gd name="connsiteY21" fmla="*/ 1986116 h 3352800"/>
              <a:gd name="connsiteX22" fmla="*/ 1455174 w 6646606"/>
              <a:gd name="connsiteY22" fmla="*/ 1946787 h 3352800"/>
              <a:gd name="connsiteX23" fmla="*/ 1435509 w 6646606"/>
              <a:gd name="connsiteY23" fmla="*/ 1887793 h 3352800"/>
              <a:gd name="connsiteX24" fmla="*/ 1415845 w 6646606"/>
              <a:gd name="connsiteY24" fmla="*/ 1730477 h 3352800"/>
              <a:gd name="connsiteX25" fmla="*/ 1425677 w 6646606"/>
              <a:gd name="connsiteY25" fmla="*/ 1288025 h 3352800"/>
              <a:gd name="connsiteX26" fmla="*/ 1455174 w 6646606"/>
              <a:gd name="connsiteY26" fmla="*/ 1278193 h 3352800"/>
              <a:gd name="connsiteX27" fmla="*/ 1484671 w 6646606"/>
              <a:gd name="connsiteY27" fmla="*/ 1258529 h 3352800"/>
              <a:gd name="connsiteX28" fmla="*/ 1494503 w 6646606"/>
              <a:gd name="connsiteY28" fmla="*/ 1170038 h 3352800"/>
              <a:gd name="connsiteX29" fmla="*/ 1494503 w 6646606"/>
              <a:gd name="connsiteY29" fmla="*/ 904567 h 3352800"/>
              <a:gd name="connsiteX30" fmla="*/ 1524000 w 6646606"/>
              <a:gd name="connsiteY30" fmla="*/ 875071 h 3352800"/>
              <a:gd name="connsiteX31" fmla="*/ 1543664 w 6646606"/>
              <a:gd name="connsiteY31" fmla="*/ 845574 h 3352800"/>
              <a:gd name="connsiteX32" fmla="*/ 1602658 w 6646606"/>
              <a:gd name="connsiteY32" fmla="*/ 786580 h 3352800"/>
              <a:gd name="connsiteX33" fmla="*/ 1612490 w 6646606"/>
              <a:gd name="connsiteY33" fmla="*/ 737419 h 3352800"/>
              <a:gd name="connsiteX34" fmla="*/ 1632155 w 6646606"/>
              <a:gd name="connsiteY34" fmla="*/ 678425 h 3352800"/>
              <a:gd name="connsiteX35" fmla="*/ 1651819 w 6646606"/>
              <a:gd name="connsiteY35" fmla="*/ 599767 h 3352800"/>
              <a:gd name="connsiteX36" fmla="*/ 1671484 w 6646606"/>
              <a:gd name="connsiteY36" fmla="*/ 570271 h 3352800"/>
              <a:gd name="connsiteX37" fmla="*/ 1710813 w 6646606"/>
              <a:gd name="connsiteY37" fmla="*/ 501445 h 3352800"/>
              <a:gd name="connsiteX38" fmla="*/ 1740309 w 6646606"/>
              <a:gd name="connsiteY38" fmla="*/ 471948 h 3352800"/>
              <a:gd name="connsiteX39" fmla="*/ 1769806 w 6646606"/>
              <a:gd name="connsiteY39" fmla="*/ 412954 h 3352800"/>
              <a:gd name="connsiteX40" fmla="*/ 1789471 w 6646606"/>
              <a:gd name="connsiteY40" fmla="*/ 324464 h 3352800"/>
              <a:gd name="connsiteX41" fmla="*/ 1799303 w 6646606"/>
              <a:gd name="connsiteY41" fmla="*/ 206477 h 3352800"/>
              <a:gd name="connsiteX42" fmla="*/ 1848464 w 6646606"/>
              <a:gd name="connsiteY42" fmla="*/ 157316 h 3352800"/>
              <a:gd name="connsiteX43" fmla="*/ 1907458 w 6646606"/>
              <a:gd name="connsiteY43" fmla="*/ 137651 h 3352800"/>
              <a:gd name="connsiteX44" fmla="*/ 1936955 w 6646606"/>
              <a:gd name="connsiteY44" fmla="*/ 117987 h 3352800"/>
              <a:gd name="connsiteX45" fmla="*/ 2005780 w 6646606"/>
              <a:gd name="connsiteY45" fmla="*/ 98322 h 3352800"/>
              <a:gd name="connsiteX46" fmla="*/ 2035277 w 6646606"/>
              <a:gd name="connsiteY46" fmla="*/ 88490 h 3352800"/>
              <a:gd name="connsiteX47" fmla="*/ 2172929 w 6646606"/>
              <a:gd name="connsiteY47" fmla="*/ 98322 h 3352800"/>
              <a:gd name="connsiteX48" fmla="*/ 2231922 w 6646606"/>
              <a:gd name="connsiteY48" fmla="*/ 117987 h 3352800"/>
              <a:gd name="connsiteX49" fmla="*/ 2418735 w 6646606"/>
              <a:gd name="connsiteY49" fmla="*/ 108154 h 3352800"/>
              <a:gd name="connsiteX50" fmla="*/ 2477729 w 6646606"/>
              <a:gd name="connsiteY50" fmla="*/ 88490 h 3352800"/>
              <a:gd name="connsiteX51" fmla="*/ 2507225 w 6646606"/>
              <a:gd name="connsiteY51" fmla="*/ 68825 h 3352800"/>
              <a:gd name="connsiteX52" fmla="*/ 2654709 w 6646606"/>
              <a:gd name="connsiteY52" fmla="*/ 68825 h 3352800"/>
              <a:gd name="connsiteX53" fmla="*/ 2812025 w 6646606"/>
              <a:gd name="connsiteY53" fmla="*/ 58993 h 3352800"/>
              <a:gd name="connsiteX54" fmla="*/ 2841522 w 6646606"/>
              <a:gd name="connsiteY54" fmla="*/ 39329 h 3352800"/>
              <a:gd name="connsiteX55" fmla="*/ 2871019 w 6646606"/>
              <a:gd name="connsiteY55" fmla="*/ 29496 h 3352800"/>
              <a:gd name="connsiteX56" fmla="*/ 2939845 w 6646606"/>
              <a:gd name="connsiteY56" fmla="*/ 0 h 3352800"/>
              <a:gd name="connsiteX57" fmla="*/ 2998838 w 6646606"/>
              <a:gd name="connsiteY57" fmla="*/ 9832 h 3352800"/>
              <a:gd name="connsiteX58" fmla="*/ 3057832 w 6646606"/>
              <a:gd name="connsiteY58" fmla="*/ 29496 h 3352800"/>
              <a:gd name="connsiteX59" fmla="*/ 3372464 w 6646606"/>
              <a:gd name="connsiteY59" fmla="*/ 49161 h 3352800"/>
              <a:gd name="connsiteX60" fmla="*/ 3500284 w 6646606"/>
              <a:gd name="connsiteY60" fmla="*/ 68825 h 3352800"/>
              <a:gd name="connsiteX61" fmla="*/ 3559277 w 6646606"/>
              <a:gd name="connsiteY61" fmla="*/ 49161 h 3352800"/>
              <a:gd name="connsiteX62" fmla="*/ 3588774 w 6646606"/>
              <a:gd name="connsiteY62" fmla="*/ 29496 h 3352800"/>
              <a:gd name="connsiteX63" fmla="*/ 3706761 w 6646606"/>
              <a:gd name="connsiteY63" fmla="*/ 39329 h 3352800"/>
              <a:gd name="connsiteX64" fmla="*/ 3746090 w 6646606"/>
              <a:gd name="connsiteY64" fmla="*/ 58993 h 3352800"/>
              <a:gd name="connsiteX65" fmla="*/ 3775587 w 6646606"/>
              <a:gd name="connsiteY65" fmla="*/ 68825 h 3352800"/>
              <a:gd name="connsiteX66" fmla="*/ 3834580 w 6646606"/>
              <a:gd name="connsiteY66" fmla="*/ 98322 h 3352800"/>
              <a:gd name="connsiteX67" fmla="*/ 3854245 w 6646606"/>
              <a:gd name="connsiteY67" fmla="*/ 127819 h 3352800"/>
              <a:gd name="connsiteX68" fmla="*/ 3883742 w 6646606"/>
              <a:gd name="connsiteY68" fmla="*/ 157316 h 3352800"/>
              <a:gd name="connsiteX69" fmla="*/ 3893574 w 6646606"/>
              <a:gd name="connsiteY69" fmla="*/ 196645 h 3352800"/>
              <a:gd name="connsiteX70" fmla="*/ 3923071 w 6646606"/>
              <a:gd name="connsiteY70" fmla="*/ 235974 h 3352800"/>
              <a:gd name="connsiteX71" fmla="*/ 3962400 w 6646606"/>
              <a:gd name="connsiteY71" fmla="*/ 334296 h 3352800"/>
              <a:gd name="connsiteX72" fmla="*/ 4001729 w 6646606"/>
              <a:gd name="connsiteY72" fmla="*/ 393290 h 3352800"/>
              <a:gd name="connsiteX73" fmla="*/ 4011561 w 6646606"/>
              <a:gd name="connsiteY73" fmla="*/ 442451 h 3352800"/>
              <a:gd name="connsiteX74" fmla="*/ 4070555 w 6646606"/>
              <a:gd name="connsiteY74" fmla="*/ 530941 h 3352800"/>
              <a:gd name="connsiteX75" fmla="*/ 4109884 w 6646606"/>
              <a:gd name="connsiteY75" fmla="*/ 589935 h 3352800"/>
              <a:gd name="connsiteX76" fmla="*/ 4139380 w 6646606"/>
              <a:gd name="connsiteY76" fmla="*/ 609600 h 3352800"/>
              <a:gd name="connsiteX77" fmla="*/ 4178709 w 6646606"/>
              <a:gd name="connsiteY77" fmla="*/ 668593 h 3352800"/>
              <a:gd name="connsiteX78" fmla="*/ 4208206 w 6646606"/>
              <a:gd name="connsiteY78" fmla="*/ 766916 h 3352800"/>
              <a:gd name="connsiteX79" fmla="*/ 4218038 w 6646606"/>
              <a:gd name="connsiteY79" fmla="*/ 816077 h 3352800"/>
              <a:gd name="connsiteX80" fmla="*/ 4247535 w 6646606"/>
              <a:gd name="connsiteY80" fmla="*/ 904567 h 3352800"/>
              <a:gd name="connsiteX81" fmla="*/ 4257367 w 6646606"/>
              <a:gd name="connsiteY81" fmla="*/ 943896 h 3352800"/>
              <a:gd name="connsiteX82" fmla="*/ 4267200 w 6646606"/>
              <a:gd name="connsiteY82" fmla="*/ 1042219 h 3352800"/>
              <a:gd name="connsiteX83" fmla="*/ 4277032 w 6646606"/>
              <a:gd name="connsiteY83" fmla="*/ 1189703 h 3352800"/>
              <a:gd name="connsiteX84" fmla="*/ 4286864 w 6646606"/>
              <a:gd name="connsiteY84" fmla="*/ 1229032 h 3352800"/>
              <a:gd name="connsiteX85" fmla="*/ 4316361 w 6646606"/>
              <a:gd name="connsiteY85" fmla="*/ 1307690 h 3352800"/>
              <a:gd name="connsiteX86" fmla="*/ 4365522 w 6646606"/>
              <a:gd name="connsiteY86" fmla="*/ 1366683 h 3352800"/>
              <a:gd name="connsiteX87" fmla="*/ 4385187 w 6646606"/>
              <a:gd name="connsiteY87" fmla="*/ 1917290 h 3352800"/>
              <a:gd name="connsiteX88" fmla="*/ 4404851 w 6646606"/>
              <a:gd name="connsiteY88" fmla="*/ 1976283 h 3352800"/>
              <a:gd name="connsiteX89" fmla="*/ 4404851 w 6646606"/>
              <a:gd name="connsiteY89" fmla="*/ 2330245 h 3352800"/>
              <a:gd name="connsiteX90" fmla="*/ 4375355 w 6646606"/>
              <a:gd name="connsiteY90" fmla="*/ 2438400 h 3352800"/>
              <a:gd name="connsiteX91" fmla="*/ 4345858 w 6646606"/>
              <a:gd name="connsiteY91" fmla="*/ 2546554 h 3352800"/>
              <a:gd name="connsiteX92" fmla="*/ 4355690 w 6646606"/>
              <a:gd name="connsiteY92" fmla="*/ 2713703 h 3352800"/>
              <a:gd name="connsiteX93" fmla="*/ 4365522 w 6646606"/>
              <a:gd name="connsiteY93" fmla="*/ 2743200 h 3352800"/>
              <a:gd name="connsiteX94" fmla="*/ 4385187 w 6646606"/>
              <a:gd name="connsiteY94" fmla="*/ 2841522 h 3352800"/>
              <a:gd name="connsiteX95" fmla="*/ 4404851 w 6646606"/>
              <a:gd name="connsiteY95" fmla="*/ 3057832 h 3352800"/>
              <a:gd name="connsiteX96" fmla="*/ 4424516 w 6646606"/>
              <a:gd name="connsiteY96" fmla="*/ 3116825 h 3352800"/>
              <a:gd name="connsiteX97" fmla="*/ 4434348 w 6646606"/>
              <a:gd name="connsiteY97" fmla="*/ 3146322 h 3352800"/>
              <a:gd name="connsiteX98" fmla="*/ 4463845 w 6646606"/>
              <a:gd name="connsiteY98" fmla="*/ 3165987 h 3352800"/>
              <a:gd name="connsiteX99" fmla="*/ 4493342 w 6646606"/>
              <a:gd name="connsiteY99" fmla="*/ 3195483 h 3352800"/>
              <a:gd name="connsiteX100" fmla="*/ 4532671 w 6646606"/>
              <a:gd name="connsiteY100" fmla="*/ 3215148 h 3352800"/>
              <a:gd name="connsiteX101" fmla="*/ 4611329 w 6646606"/>
              <a:gd name="connsiteY101" fmla="*/ 3234812 h 3352800"/>
              <a:gd name="connsiteX102" fmla="*/ 4640825 w 6646606"/>
              <a:gd name="connsiteY102" fmla="*/ 3244645 h 3352800"/>
              <a:gd name="connsiteX103" fmla="*/ 5024284 w 6646606"/>
              <a:gd name="connsiteY103" fmla="*/ 3264309 h 3352800"/>
              <a:gd name="connsiteX104" fmla="*/ 5063613 w 6646606"/>
              <a:gd name="connsiteY104" fmla="*/ 3313471 h 3352800"/>
              <a:gd name="connsiteX105" fmla="*/ 5122606 w 6646606"/>
              <a:gd name="connsiteY105" fmla="*/ 3342967 h 3352800"/>
              <a:gd name="connsiteX106" fmla="*/ 5348748 w 6646606"/>
              <a:gd name="connsiteY106" fmla="*/ 3352800 h 3352800"/>
              <a:gd name="connsiteX107" fmla="*/ 5437238 w 6646606"/>
              <a:gd name="connsiteY107" fmla="*/ 3342967 h 3352800"/>
              <a:gd name="connsiteX108" fmla="*/ 5496232 w 6646606"/>
              <a:gd name="connsiteY108" fmla="*/ 3313471 h 3352800"/>
              <a:gd name="connsiteX109" fmla="*/ 5633884 w 6646606"/>
              <a:gd name="connsiteY109" fmla="*/ 3303638 h 3352800"/>
              <a:gd name="connsiteX110" fmla="*/ 5692877 w 6646606"/>
              <a:gd name="connsiteY110" fmla="*/ 3274141 h 3352800"/>
              <a:gd name="connsiteX111" fmla="*/ 5722374 w 6646606"/>
              <a:gd name="connsiteY111" fmla="*/ 3264309 h 3352800"/>
              <a:gd name="connsiteX112" fmla="*/ 5751871 w 6646606"/>
              <a:gd name="connsiteY112" fmla="*/ 3244645 h 3352800"/>
              <a:gd name="connsiteX113" fmla="*/ 5810864 w 6646606"/>
              <a:gd name="connsiteY113" fmla="*/ 3224980 h 3352800"/>
              <a:gd name="connsiteX114" fmla="*/ 5840361 w 6646606"/>
              <a:gd name="connsiteY114" fmla="*/ 3215148 h 3352800"/>
              <a:gd name="connsiteX115" fmla="*/ 6007509 w 6646606"/>
              <a:gd name="connsiteY115" fmla="*/ 3205316 h 3352800"/>
              <a:gd name="connsiteX116" fmla="*/ 6037006 w 6646606"/>
              <a:gd name="connsiteY116" fmla="*/ 3195483 h 3352800"/>
              <a:gd name="connsiteX117" fmla="*/ 6086167 w 6646606"/>
              <a:gd name="connsiteY117" fmla="*/ 3136490 h 3352800"/>
              <a:gd name="connsiteX118" fmla="*/ 6096000 w 6646606"/>
              <a:gd name="connsiteY118" fmla="*/ 3097161 h 3352800"/>
              <a:gd name="connsiteX119" fmla="*/ 6105832 w 6646606"/>
              <a:gd name="connsiteY119" fmla="*/ 3067664 h 3352800"/>
              <a:gd name="connsiteX120" fmla="*/ 6115664 w 6646606"/>
              <a:gd name="connsiteY120" fmla="*/ 2989006 h 3352800"/>
              <a:gd name="connsiteX121" fmla="*/ 6154993 w 6646606"/>
              <a:gd name="connsiteY121" fmla="*/ 2920180 h 3352800"/>
              <a:gd name="connsiteX122" fmla="*/ 6184490 w 6646606"/>
              <a:gd name="connsiteY122" fmla="*/ 2890683 h 3352800"/>
              <a:gd name="connsiteX123" fmla="*/ 6243484 w 6646606"/>
              <a:gd name="connsiteY123" fmla="*/ 2821858 h 3352800"/>
              <a:gd name="connsiteX124" fmla="*/ 6302477 w 6646606"/>
              <a:gd name="connsiteY124" fmla="*/ 2694038 h 3352800"/>
              <a:gd name="connsiteX125" fmla="*/ 6312309 w 6646606"/>
              <a:gd name="connsiteY125" fmla="*/ 2644877 h 3352800"/>
              <a:gd name="connsiteX126" fmla="*/ 6322142 w 6646606"/>
              <a:gd name="connsiteY126" fmla="*/ 2615380 h 3352800"/>
              <a:gd name="connsiteX127" fmla="*/ 6341806 w 6646606"/>
              <a:gd name="connsiteY127" fmla="*/ 2408903 h 3352800"/>
              <a:gd name="connsiteX128" fmla="*/ 6322142 w 6646606"/>
              <a:gd name="connsiteY128" fmla="*/ 2290916 h 3352800"/>
              <a:gd name="connsiteX129" fmla="*/ 6361471 w 6646606"/>
              <a:gd name="connsiteY129" fmla="*/ 1848464 h 3352800"/>
              <a:gd name="connsiteX130" fmla="*/ 6390967 w 6646606"/>
              <a:gd name="connsiteY130" fmla="*/ 1809135 h 3352800"/>
              <a:gd name="connsiteX131" fmla="*/ 6410632 w 6646606"/>
              <a:gd name="connsiteY131" fmla="*/ 1750141 h 3352800"/>
              <a:gd name="connsiteX132" fmla="*/ 6430296 w 6646606"/>
              <a:gd name="connsiteY132" fmla="*/ 1435509 h 3352800"/>
              <a:gd name="connsiteX133" fmla="*/ 6440129 w 6646606"/>
              <a:gd name="connsiteY133" fmla="*/ 1209367 h 3352800"/>
              <a:gd name="connsiteX134" fmla="*/ 6449961 w 6646606"/>
              <a:gd name="connsiteY134" fmla="*/ 1179871 h 3352800"/>
              <a:gd name="connsiteX135" fmla="*/ 6469625 w 6646606"/>
              <a:gd name="connsiteY135" fmla="*/ 1150374 h 3352800"/>
              <a:gd name="connsiteX136" fmla="*/ 6479458 w 6646606"/>
              <a:gd name="connsiteY136" fmla="*/ 1111045 h 3352800"/>
              <a:gd name="connsiteX137" fmla="*/ 6469625 w 6646606"/>
              <a:gd name="connsiteY137" fmla="*/ 1081548 h 3352800"/>
              <a:gd name="connsiteX138" fmla="*/ 6459793 w 6646606"/>
              <a:gd name="connsiteY138" fmla="*/ 1032387 h 3352800"/>
              <a:gd name="connsiteX139" fmla="*/ 6449961 w 6646606"/>
              <a:gd name="connsiteY139" fmla="*/ 1002890 h 3352800"/>
              <a:gd name="connsiteX140" fmla="*/ 6440129 w 6646606"/>
              <a:gd name="connsiteY140" fmla="*/ 953729 h 3352800"/>
              <a:gd name="connsiteX141" fmla="*/ 6430296 w 6646606"/>
              <a:gd name="connsiteY141" fmla="*/ 924232 h 3352800"/>
              <a:gd name="connsiteX142" fmla="*/ 6420464 w 6646606"/>
              <a:gd name="connsiteY142" fmla="*/ 884903 h 3352800"/>
              <a:gd name="connsiteX143" fmla="*/ 6440129 w 6646606"/>
              <a:gd name="connsiteY143" fmla="*/ 737419 h 3352800"/>
              <a:gd name="connsiteX144" fmla="*/ 6489290 w 6646606"/>
              <a:gd name="connsiteY144" fmla="*/ 688258 h 3352800"/>
              <a:gd name="connsiteX145" fmla="*/ 6548284 w 6646606"/>
              <a:gd name="connsiteY145" fmla="*/ 629264 h 3352800"/>
              <a:gd name="connsiteX146" fmla="*/ 6577780 w 6646606"/>
              <a:gd name="connsiteY146" fmla="*/ 599767 h 3352800"/>
              <a:gd name="connsiteX147" fmla="*/ 6617109 w 6646606"/>
              <a:gd name="connsiteY147" fmla="*/ 540774 h 3352800"/>
              <a:gd name="connsiteX148" fmla="*/ 6646606 w 6646606"/>
              <a:gd name="connsiteY148" fmla="*/ 501445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6646606" h="3352800">
                <a:moveTo>
                  <a:pt x="0" y="2871019"/>
                </a:moveTo>
                <a:lnTo>
                  <a:pt x="0" y="2871019"/>
                </a:lnTo>
                <a:cubicBezTo>
                  <a:pt x="29497" y="2864464"/>
                  <a:pt x="59294" y="2859140"/>
                  <a:pt x="88490" y="2851354"/>
                </a:cubicBezTo>
                <a:cubicBezTo>
                  <a:pt x="108518" y="2846013"/>
                  <a:pt x="147484" y="2831690"/>
                  <a:pt x="147484" y="2831690"/>
                </a:cubicBezTo>
                <a:cubicBezTo>
                  <a:pt x="154039" y="2821858"/>
                  <a:pt x="158255" y="2809974"/>
                  <a:pt x="167148" y="2802193"/>
                </a:cubicBezTo>
                <a:cubicBezTo>
                  <a:pt x="181384" y="2789736"/>
                  <a:pt x="227129" y="2756033"/>
                  <a:pt x="255638" y="2753032"/>
                </a:cubicBezTo>
                <a:cubicBezTo>
                  <a:pt x="307891" y="2747532"/>
                  <a:pt x="360516" y="2746477"/>
                  <a:pt x="412955" y="2743200"/>
                </a:cubicBezTo>
                <a:cubicBezTo>
                  <a:pt x="426065" y="2746477"/>
                  <a:pt x="441732" y="2744590"/>
                  <a:pt x="452284" y="2753032"/>
                </a:cubicBezTo>
                <a:cubicBezTo>
                  <a:pt x="460377" y="2759506"/>
                  <a:pt x="456367" y="2773906"/>
                  <a:pt x="462116" y="2782529"/>
                </a:cubicBezTo>
                <a:cubicBezTo>
                  <a:pt x="474580" y="2801225"/>
                  <a:pt x="537399" y="2851073"/>
                  <a:pt x="550606" y="2851354"/>
                </a:cubicBezTo>
                <a:lnTo>
                  <a:pt x="1012722" y="2861187"/>
                </a:lnTo>
                <a:cubicBezTo>
                  <a:pt x="1048774" y="2864464"/>
                  <a:pt x="1085227" y="2864728"/>
                  <a:pt x="1120877" y="2871019"/>
                </a:cubicBezTo>
                <a:cubicBezTo>
                  <a:pt x="1141290" y="2874621"/>
                  <a:pt x="1160206" y="2884128"/>
                  <a:pt x="1179871" y="2890683"/>
                </a:cubicBezTo>
                <a:lnTo>
                  <a:pt x="1209367" y="2900516"/>
                </a:lnTo>
                <a:cubicBezTo>
                  <a:pt x="1223799" y="2899614"/>
                  <a:pt x="1347063" y="2905409"/>
                  <a:pt x="1396180" y="2880851"/>
                </a:cubicBezTo>
                <a:cubicBezTo>
                  <a:pt x="1406749" y="2875566"/>
                  <a:pt x="1415845" y="2867742"/>
                  <a:pt x="1425677" y="2861187"/>
                </a:cubicBezTo>
                <a:cubicBezTo>
                  <a:pt x="1445427" y="2831563"/>
                  <a:pt x="1450036" y="2827292"/>
                  <a:pt x="1465006" y="2792361"/>
                </a:cubicBezTo>
                <a:cubicBezTo>
                  <a:pt x="1469089" y="2782835"/>
                  <a:pt x="1471561" y="2772696"/>
                  <a:pt x="1474838" y="2762864"/>
                </a:cubicBezTo>
                <a:cubicBezTo>
                  <a:pt x="1478116" y="2720258"/>
                  <a:pt x="1479371" y="2677447"/>
                  <a:pt x="1484671" y="2635045"/>
                </a:cubicBezTo>
                <a:cubicBezTo>
                  <a:pt x="1485957" y="2624761"/>
                  <a:pt x="1494503" y="2615912"/>
                  <a:pt x="1494503" y="2605548"/>
                </a:cubicBezTo>
                <a:cubicBezTo>
                  <a:pt x="1494503" y="2431814"/>
                  <a:pt x="1490459" y="2258076"/>
                  <a:pt x="1484671" y="2084438"/>
                </a:cubicBezTo>
                <a:cubicBezTo>
                  <a:pt x="1482455" y="2017953"/>
                  <a:pt x="1478105" y="2031963"/>
                  <a:pt x="1465006" y="1986116"/>
                </a:cubicBezTo>
                <a:cubicBezTo>
                  <a:pt x="1461294" y="1973123"/>
                  <a:pt x="1459057" y="1959730"/>
                  <a:pt x="1455174" y="1946787"/>
                </a:cubicBezTo>
                <a:cubicBezTo>
                  <a:pt x="1449218" y="1926933"/>
                  <a:pt x="1435509" y="1887793"/>
                  <a:pt x="1435509" y="1887793"/>
                </a:cubicBezTo>
                <a:cubicBezTo>
                  <a:pt x="1431156" y="1857321"/>
                  <a:pt x="1415845" y="1755259"/>
                  <a:pt x="1415845" y="1730477"/>
                </a:cubicBezTo>
                <a:cubicBezTo>
                  <a:pt x="1415845" y="1582957"/>
                  <a:pt x="1412897" y="1434991"/>
                  <a:pt x="1425677" y="1288025"/>
                </a:cubicBezTo>
                <a:cubicBezTo>
                  <a:pt x="1426575" y="1277700"/>
                  <a:pt x="1445904" y="1282828"/>
                  <a:pt x="1455174" y="1278193"/>
                </a:cubicBezTo>
                <a:cubicBezTo>
                  <a:pt x="1465743" y="1272908"/>
                  <a:pt x="1474839" y="1265084"/>
                  <a:pt x="1484671" y="1258529"/>
                </a:cubicBezTo>
                <a:cubicBezTo>
                  <a:pt x="1487948" y="1229032"/>
                  <a:pt x="1494503" y="1199717"/>
                  <a:pt x="1494503" y="1170038"/>
                </a:cubicBezTo>
                <a:cubicBezTo>
                  <a:pt x="1494503" y="1143630"/>
                  <a:pt x="1472182" y="965949"/>
                  <a:pt x="1494503" y="904567"/>
                </a:cubicBezTo>
                <a:cubicBezTo>
                  <a:pt x="1499255" y="891499"/>
                  <a:pt x="1515098" y="885753"/>
                  <a:pt x="1524000" y="875071"/>
                </a:cubicBezTo>
                <a:cubicBezTo>
                  <a:pt x="1531565" y="865993"/>
                  <a:pt x="1535813" y="854406"/>
                  <a:pt x="1543664" y="845574"/>
                </a:cubicBezTo>
                <a:cubicBezTo>
                  <a:pt x="1562140" y="824788"/>
                  <a:pt x="1602658" y="786580"/>
                  <a:pt x="1602658" y="786580"/>
                </a:cubicBezTo>
                <a:cubicBezTo>
                  <a:pt x="1605935" y="770193"/>
                  <a:pt x="1608093" y="753542"/>
                  <a:pt x="1612490" y="737419"/>
                </a:cubicBezTo>
                <a:cubicBezTo>
                  <a:pt x="1617944" y="717421"/>
                  <a:pt x="1628090" y="698751"/>
                  <a:pt x="1632155" y="678425"/>
                </a:cubicBezTo>
                <a:cubicBezTo>
                  <a:pt x="1635894" y="659729"/>
                  <a:pt x="1641742" y="619921"/>
                  <a:pt x="1651819" y="599767"/>
                </a:cubicBezTo>
                <a:cubicBezTo>
                  <a:pt x="1657104" y="589198"/>
                  <a:pt x="1665621" y="580531"/>
                  <a:pt x="1671484" y="570271"/>
                </a:cubicBezTo>
                <a:cubicBezTo>
                  <a:pt x="1688976" y="539660"/>
                  <a:pt x="1689029" y="527586"/>
                  <a:pt x="1710813" y="501445"/>
                </a:cubicBezTo>
                <a:cubicBezTo>
                  <a:pt x="1719715" y="490763"/>
                  <a:pt x="1730477" y="481780"/>
                  <a:pt x="1740309" y="471948"/>
                </a:cubicBezTo>
                <a:cubicBezTo>
                  <a:pt x="1765026" y="397803"/>
                  <a:pt x="1731684" y="489199"/>
                  <a:pt x="1769806" y="412954"/>
                </a:cubicBezTo>
                <a:cubicBezTo>
                  <a:pt x="1781908" y="388750"/>
                  <a:pt x="1785695" y="347121"/>
                  <a:pt x="1789471" y="324464"/>
                </a:cubicBezTo>
                <a:cubicBezTo>
                  <a:pt x="1792748" y="285135"/>
                  <a:pt x="1791563" y="245176"/>
                  <a:pt x="1799303" y="206477"/>
                </a:cubicBezTo>
                <a:cubicBezTo>
                  <a:pt x="1803460" y="185692"/>
                  <a:pt x="1831196" y="164990"/>
                  <a:pt x="1848464" y="157316"/>
                </a:cubicBezTo>
                <a:cubicBezTo>
                  <a:pt x="1867406" y="148897"/>
                  <a:pt x="1890211" y="149149"/>
                  <a:pt x="1907458" y="137651"/>
                </a:cubicBezTo>
                <a:cubicBezTo>
                  <a:pt x="1917290" y="131096"/>
                  <a:pt x="1926386" y="123272"/>
                  <a:pt x="1936955" y="117987"/>
                </a:cubicBezTo>
                <a:cubicBezTo>
                  <a:pt x="1952678" y="110126"/>
                  <a:pt x="1991070" y="102525"/>
                  <a:pt x="2005780" y="98322"/>
                </a:cubicBezTo>
                <a:cubicBezTo>
                  <a:pt x="2015745" y="95475"/>
                  <a:pt x="2025445" y="91767"/>
                  <a:pt x="2035277" y="88490"/>
                </a:cubicBezTo>
                <a:cubicBezTo>
                  <a:pt x="2081161" y="91767"/>
                  <a:pt x="2127437" y="91498"/>
                  <a:pt x="2172929" y="98322"/>
                </a:cubicBezTo>
                <a:cubicBezTo>
                  <a:pt x="2193428" y="101397"/>
                  <a:pt x="2231922" y="117987"/>
                  <a:pt x="2231922" y="117987"/>
                </a:cubicBezTo>
                <a:cubicBezTo>
                  <a:pt x="2294193" y="114709"/>
                  <a:pt x="2356822" y="115584"/>
                  <a:pt x="2418735" y="108154"/>
                </a:cubicBezTo>
                <a:cubicBezTo>
                  <a:pt x="2439316" y="105684"/>
                  <a:pt x="2477729" y="88490"/>
                  <a:pt x="2477729" y="88490"/>
                </a:cubicBezTo>
                <a:cubicBezTo>
                  <a:pt x="2487561" y="81935"/>
                  <a:pt x="2496656" y="74110"/>
                  <a:pt x="2507225" y="68825"/>
                </a:cubicBezTo>
                <a:cubicBezTo>
                  <a:pt x="2555035" y="44919"/>
                  <a:pt x="2599227" y="64202"/>
                  <a:pt x="2654709" y="68825"/>
                </a:cubicBezTo>
                <a:cubicBezTo>
                  <a:pt x="2707148" y="65548"/>
                  <a:pt x="2760127" y="67187"/>
                  <a:pt x="2812025" y="58993"/>
                </a:cubicBezTo>
                <a:cubicBezTo>
                  <a:pt x="2823697" y="57150"/>
                  <a:pt x="2830953" y="44614"/>
                  <a:pt x="2841522" y="39329"/>
                </a:cubicBezTo>
                <a:cubicBezTo>
                  <a:pt x="2850792" y="34694"/>
                  <a:pt x="2861749" y="34131"/>
                  <a:pt x="2871019" y="29496"/>
                </a:cubicBezTo>
                <a:cubicBezTo>
                  <a:pt x="2938916" y="-4452"/>
                  <a:pt x="2857998" y="20461"/>
                  <a:pt x="2939845" y="0"/>
                </a:cubicBezTo>
                <a:cubicBezTo>
                  <a:pt x="2959509" y="3277"/>
                  <a:pt x="2979498" y="4997"/>
                  <a:pt x="2998838" y="9832"/>
                </a:cubicBezTo>
                <a:cubicBezTo>
                  <a:pt x="3018947" y="14859"/>
                  <a:pt x="3037144" y="28203"/>
                  <a:pt x="3057832" y="29496"/>
                </a:cubicBezTo>
                <a:lnTo>
                  <a:pt x="3372464" y="49161"/>
                </a:lnTo>
                <a:cubicBezTo>
                  <a:pt x="3410212" y="105782"/>
                  <a:pt x="3386481" y="88908"/>
                  <a:pt x="3500284" y="68825"/>
                </a:cubicBezTo>
                <a:cubicBezTo>
                  <a:pt x="3520697" y="65223"/>
                  <a:pt x="3559277" y="49161"/>
                  <a:pt x="3559277" y="49161"/>
                </a:cubicBezTo>
                <a:cubicBezTo>
                  <a:pt x="3569109" y="42606"/>
                  <a:pt x="3578205" y="34781"/>
                  <a:pt x="3588774" y="29496"/>
                </a:cubicBezTo>
                <a:cubicBezTo>
                  <a:pt x="3633514" y="7126"/>
                  <a:pt x="3647288" y="26112"/>
                  <a:pt x="3706761" y="39329"/>
                </a:cubicBezTo>
                <a:cubicBezTo>
                  <a:pt x="3719871" y="45884"/>
                  <a:pt x="3732618" y="53219"/>
                  <a:pt x="3746090" y="58993"/>
                </a:cubicBezTo>
                <a:cubicBezTo>
                  <a:pt x="3755616" y="63076"/>
                  <a:pt x="3766317" y="64190"/>
                  <a:pt x="3775587" y="68825"/>
                </a:cubicBezTo>
                <a:cubicBezTo>
                  <a:pt x="3851830" y="106946"/>
                  <a:pt x="3760439" y="73608"/>
                  <a:pt x="3834580" y="98322"/>
                </a:cubicBezTo>
                <a:cubicBezTo>
                  <a:pt x="3841135" y="108154"/>
                  <a:pt x="3846680" y="118741"/>
                  <a:pt x="3854245" y="127819"/>
                </a:cubicBezTo>
                <a:cubicBezTo>
                  <a:pt x="3863147" y="138501"/>
                  <a:pt x="3876843" y="145243"/>
                  <a:pt x="3883742" y="157316"/>
                </a:cubicBezTo>
                <a:cubicBezTo>
                  <a:pt x="3890446" y="169049"/>
                  <a:pt x="3887531" y="184559"/>
                  <a:pt x="3893574" y="196645"/>
                </a:cubicBezTo>
                <a:cubicBezTo>
                  <a:pt x="3900903" y="211302"/>
                  <a:pt x="3915742" y="221317"/>
                  <a:pt x="3923071" y="235974"/>
                </a:cubicBezTo>
                <a:cubicBezTo>
                  <a:pt x="3938857" y="267546"/>
                  <a:pt x="3942820" y="304926"/>
                  <a:pt x="3962400" y="334296"/>
                </a:cubicBezTo>
                <a:lnTo>
                  <a:pt x="4001729" y="393290"/>
                </a:lnTo>
                <a:cubicBezTo>
                  <a:pt x="4005006" y="409677"/>
                  <a:pt x="4004646" y="427237"/>
                  <a:pt x="4011561" y="442451"/>
                </a:cubicBezTo>
                <a:cubicBezTo>
                  <a:pt x="4011569" y="442468"/>
                  <a:pt x="4060717" y="516185"/>
                  <a:pt x="4070555" y="530941"/>
                </a:cubicBezTo>
                <a:lnTo>
                  <a:pt x="4109884" y="589935"/>
                </a:lnTo>
                <a:lnTo>
                  <a:pt x="4139380" y="609600"/>
                </a:lnTo>
                <a:cubicBezTo>
                  <a:pt x="4152490" y="629264"/>
                  <a:pt x="4171235" y="646172"/>
                  <a:pt x="4178709" y="668593"/>
                </a:cubicBezTo>
                <a:cubicBezTo>
                  <a:pt x="4195050" y="717616"/>
                  <a:pt x="4198299" y="722335"/>
                  <a:pt x="4208206" y="766916"/>
                </a:cubicBezTo>
                <a:cubicBezTo>
                  <a:pt x="4211831" y="783230"/>
                  <a:pt x="4213447" y="800008"/>
                  <a:pt x="4218038" y="816077"/>
                </a:cubicBezTo>
                <a:cubicBezTo>
                  <a:pt x="4226580" y="845973"/>
                  <a:pt x="4238391" y="874850"/>
                  <a:pt x="4247535" y="904567"/>
                </a:cubicBezTo>
                <a:cubicBezTo>
                  <a:pt x="4251509" y="917483"/>
                  <a:pt x="4254090" y="930786"/>
                  <a:pt x="4257367" y="943896"/>
                </a:cubicBezTo>
                <a:cubicBezTo>
                  <a:pt x="4260645" y="976670"/>
                  <a:pt x="4264573" y="1009386"/>
                  <a:pt x="4267200" y="1042219"/>
                </a:cubicBezTo>
                <a:cubicBezTo>
                  <a:pt x="4271129" y="1091333"/>
                  <a:pt x="4271874" y="1140703"/>
                  <a:pt x="4277032" y="1189703"/>
                </a:cubicBezTo>
                <a:cubicBezTo>
                  <a:pt x="4278447" y="1203142"/>
                  <a:pt x="4283152" y="1216039"/>
                  <a:pt x="4286864" y="1229032"/>
                </a:cubicBezTo>
                <a:cubicBezTo>
                  <a:pt x="4292538" y="1248892"/>
                  <a:pt x="4309432" y="1293831"/>
                  <a:pt x="4316361" y="1307690"/>
                </a:cubicBezTo>
                <a:cubicBezTo>
                  <a:pt x="4330051" y="1335071"/>
                  <a:pt x="4343774" y="1344936"/>
                  <a:pt x="4365522" y="1366683"/>
                </a:cubicBezTo>
                <a:cubicBezTo>
                  <a:pt x="4402095" y="1622679"/>
                  <a:pt x="4347000" y="1217179"/>
                  <a:pt x="4385187" y="1917290"/>
                </a:cubicBezTo>
                <a:cubicBezTo>
                  <a:pt x="4386316" y="1937987"/>
                  <a:pt x="4404851" y="1976283"/>
                  <a:pt x="4404851" y="1976283"/>
                </a:cubicBezTo>
                <a:cubicBezTo>
                  <a:pt x="4411025" y="2118268"/>
                  <a:pt x="4423595" y="2199037"/>
                  <a:pt x="4404851" y="2330245"/>
                </a:cubicBezTo>
                <a:cubicBezTo>
                  <a:pt x="4393049" y="2412856"/>
                  <a:pt x="4389754" y="2385603"/>
                  <a:pt x="4375355" y="2438400"/>
                </a:cubicBezTo>
                <a:cubicBezTo>
                  <a:pt x="4342089" y="2560374"/>
                  <a:pt x="4368488" y="2478664"/>
                  <a:pt x="4345858" y="2546554"/>
                </a:cubicBezTo>
                <a:cubicBezTo>
                  <a:pt x="4349135" y="2602270"/>
                  <a:pt x="4350137" y="2658167"/>
                  <a:pt x="4355690" y="2713703"/>
                </a:cubicBezTo>
                <a:cubicBezTo>
                  <a:pt x="4356721" y="2724016"/>
                  <a:pt x="4362675" y="2733235"/>
                  <a:pt x="4365522" y="2743200"/>
                </a:cubicBezTo>
                <a:cubicBezTo>
                  <a:pt x="4377258" y="2784276"/>
                  <a:pt x="4377459" y="2795154"/>
                  <a:pt x="4385187" y="2841522"/>
                </a:cubicBezTo>
                <a:cubicBezTo>
                  <a:pt x="4386819" y="2862743"/>
                  <a:pt x="4397576" y="3021457"/>
                  <a:pt x="4404851" y="3057832"/>
                </a:cubicBezTo>
                <a:cubicBezTo>
                  <a:pt x="4408916" y="3078158"/>
                  <a:pt x="4417961" y="3097161"/>
                  <a:pt x="4424516" y="3116825"/>
                </a:cubicBezTo>
                <a:cubicBezTo>
                  <a:pt x="4427793" y="3126657"/>
                  <a:pt x="4425725" y="3140573"/>
                  <a:pt x="4434348" y="3146322"/>
                </a:cubicBezTo>
                <a:cubicBezTo>
                  <a:pt x="4444180" y="3152877"/>
                  <a:pt x="4454767" y="3158422"/>
                  <a:pt x="4463845" y="3165987"/>
                </a:cubicBezTo>
                <a:cubicBezTo>
                  <a:pt x="4474527" y="3174889"/>
                  <a:pt x="4482027" y="3187401"/>
                  <a:pt x="4493342" y="3195483"/>
                </a:cubicBezTo>
                <a:cubicBezTo>
                  <a:pt x="4505269" y="3204002"/>
                  <a:pt x="4519199" y="3209374"/>
                  <a:pt x="4532671" y="3215148"/>
                </a:cubicBezTo>
                <a:cubicBezTo>
                  <a:pt x="4564137" y="3228634"/>
                  <a:pt x="4574393" y="3225578"/>
                  <a:pt x="4611329" y="3234812"/>
                </a:cubicBezTo>
                <a:cubicBezTo>
                  <a:pt x="4621383" y="3237326"/>
                  <a:pt x="4630487" y="3243907"/>
                  <a:pt x="4640825" y="3244645"/>
                </a:cubicBezTo>
                <a:cubicBezTo>
                  <a:pt x="4768487" y="3253764"/>
                  <a:pt x="5024284" y="3264309"/>
                  <a:pt x="5024284" y="3264309"/>
                </a:cubicBezTo>
                <a:cubicBezTo>
                  <a:pt x="5108817" y="3320667"/>
                  <a:pt x="5009335" y="3245623"/>
                  <a:pt x="5063613" y="3313471"/>
                </a:cubicBezTo>
                <a:cubicBezTo>
                  <a:pt x="5072633" y="3324746"/>
                  <a:pt x="5107422" y="3341799"/>
                  <a:pt x="5122606" y="3342967"/>
                </a:cubicBezTo>
                <a:cubicBezTo>
                  <a:pt x="5197836" y="3348754"/>
                  <a:pt x="5273367" y="3349522"/>
                  <a:pt x="5348748" y="3352800"/>
                </a:cubicBezTo>
                <a:cubicBezTo>
                  <a:pt x="5378245" y="3349522"/>
                  <a:pt x="5408446" y="3350165"/>
                  <a:pt x="5437238" y="3342967"/>
                </a:cubicBezTo>
                <a:cubicBezTo>
                  <a:pt x="5519729" y="3322344"/>
                  <a:pt x="5416609" y="3322839"/>
                  <a:pt x="5496232" y="3313471"/>
                </a:cubicBezTo>
                <a:cubicBezTo>
                  <a:pt x="5541918" y="3308096"/>
                  <a:pt x="5588000" y="3306916"/>
                  <a:pt x="5633884" y="3303638"/>
                </a:cubicBezTo>
                <a:cubicBezTo>
                  <a:pt x="5708025" y="3278924"/>
                  <a:pt x="5616634" y="3312262"/>
                  <a:pt x="5692877" y="3274141"/>
                </a:cubicBezTo>
                <a:cubicBezTo>
                  <a:pt x="5702147" y="3269506"/>
                  <a:pt x="5713104" y="3268944"/>
                  <a:pt x="5722374" y="3264309"/>
                </a:cubicBezTo>
                <a:cubicBezTo>
                  <a:pt x="5732943" y="3259024"/>
                  <a:pt x="5741073" y="3249444"/>
                  <a:pt x="5751871" y="3244645"/>
                </a:cubicBezTo>
                <a:cubicBezTo>
                  <a:pt x="5770813" y="3236227"/>
                  <a:pt x="5791200" y="3231535"/>
                  <a:pt x="5810864" y="3224980"/>
                </a:cubicBezTo>
                <a:cubicBezTo>
                  <a:pt x="5820696" y="3221703"/>
                  <a:pt x="5830015" y="3215757"/>
                  <a:pt x="5840361" y="3215148"/>
                </a:cubicBezTo>
                <a:lnTo>
                  <a:pt x="6007509" y="3205316"/>
                </a:lnTo>
                <a:cubicBezTo>
                  <a:pt x="6017341" y="3202038"/>
                  <a:pt x="6028382" y="3201232"/>
                  <a:pt x="6037006" y="3195483"/>
                </a:cubicBezTo>
                <a:cubicBezTo>
                  <a:pt x="6059720" y="3180340"/>
                  <a:pt x="6071656" y="3158257"/>
                  <a:pt x="6086167" y="3136490"/>
                </a:cubicBezTo>
                <a:cubicBezTo>
                  <a:pt x="6089445" y="3123380"/>
                  <a:pt x="6092288" y="3110154"/>
                  <a:pt x="6096000" y="3097161"/>
                </a:cubicBezTo>
                <a:cubicBezTo>
                  <a:pt x="6098847" y="3087196"/>
                  <a:pt x="6103978" y="3077861"/>
                  <a:pt x="6105832" y="3067664"/>
                </a:cubicBezTo>
                <a:cubicBezTo>
                  <a:pt x="6110559" y="3041667"/>
                  <a:pt x="6109255" y="3014640"/>
                  <a:pt x="6115664" y="2989006"/>
                </a:cubicBezTo>
                <a:cubicBezTo>
                  <a:pt x="6119098" y="2975271"/>
                  <a:pt x="6144545" y="2932717"/>
                  <a:pt x="6154993" y="2920180"/>
                </a:cubicBezTo>
                <a:cubicBezTo>
                  <a:pt x="6163895" y="2909498"/>
                  <a:pt x="6175588" y="2901365"/>
                  <a:pt x="6184490" y="2890683"/>
                </a:cubicBezTo>
                <a:cubicBezTo>
                  <a:pt x="6259363" y="2800838"/>
                  <a:pt x="6125317" y="2940025"/>
                  <a:pt x="6243484" y="2821858"/>
                </a:cubicBezTo>
                <a:cubicBezTo>
                  <a:pt x="6258995" y="2790836"/>
                  <a:pt x="6291019" y="2732232"/>
                  <a:pt x="6302477" y="2694038"/>
                </a:cubicBezTo>
                <a:cubicBezTo>
                  <a:pt x="6307279" y="2678031"/>
                  <a:pt x="6308256" y="2661090"/>
                  <a:pt x="6312309" y="2644877"/>
                </a:cubicBezTo>
                <a:cubicBezTo>
                  <a:pt x="6314823" y="2634822"/>
                  <a:pt x="6318864" y="2625212"/>
                  <a:pt x="6322142" y="2615380"/>
                </a:cubicBezTo>
                <a:cubicBezTo>
                  <a:pt x="6335559" y="2534876"/>
                  <a:pt x="6341806" y="2509329"/>
                  <a:pt x="6341806" y="2408903"/>
                </a:cubicBezTo>
                <a:cubicBezTo>
                  <a:pt x="6341806" y="2384511"/>
                  <a:pt x="6327725" y="2318831"/>
                  <a:pt x="6322142" y="2290916"/>
                </a:cubicBezTo>
                <a:cubicBezTo>
                  <a:pt x="6324754" y="2191641"/>
                  <a:pt x="6284226" y="1972056"/>
                  <a:pt x="6361471" y="1848464"/>
                </a:cubicBezTo>
                <a:cubicBezTo>
                  <a:pt x="6370156" y="1834568"/>
                  <a:pt x="6381135" y="1822245"/>
                  <a:pt x="6390967" y="1809135"/>
                </a:cubicBezTo>
                <a:cubicBezTo>
                  <a:pt x="6397522" y="1789470"/>
                  <a:pt x="6409835" y="1770854"/>
                  <a:pt x="6410632" y="1750141"/>
                </a:cubicBezTo>
                <a:cubicBezTo>
                  <a:pt x="6421230" y="1474582"/>
                  <a:pt x="6406445" y="1578618"/>
                  <a:pt x="6430296" y="1435509"/>
                </a:cubicBezTo>
                <a:cubicBezTo>
                  <a:pt x="6433574" y="1360128"/>
                  <a:pt x="6434342" y="1284597"/>
                  <a:pt x="6440129" y="1209367"/>
                </a:cubicBezTo>
                <a:cubicBezTo>
                  <a:pt x="6440924" y="1199034"/>
                  <a:pt x="6445326" y="1189141"/>
                  <a:pt x="6449961" y="1179871"/>
                </a:cubicBezTo>
                <a:cubicBezTo>
                  <a:pt x="6455246" y="1169302"/>
                  <a:pt x="6463070" y="1160206"/>
                  <a:pt x="6469625" y="1150374"/>
                </a:cubicBezTo>
                <a:cubicBezTo>
                  <a:pt x="6472903" y="1137264"/>
                  <a:pt x="6479458" y="1124558"/>
                  <a:pt x="6479458" y="1111045"/>
                </a:cubicBezTo>
                <a:cubicBezTo>
                  <a:pt x="6479458" y="1100681"/>
                  <a:pt x="6472139" y="1091603"/>
                  <a:pt x="6469625" y="1081548"/>
                </a:cubicBezTo>
                <a:cubicBezTo>
                  <a:pt x="6465572" y="1065335"/>
                  <a:pt x="6463846" y="1048600"/>
                  <a:pt x="6459793" y="1032387"/>
                </a:cubicBezTo>
                <a:cubicBezTo>
                  <a:pt x="6457279" y="1022332"/>
                  <a:pt x="6452475" y="1012945"/>
                  <a:pt x="6449961" y="1002890"/>
                </a:cubicBezTo>
                <a:cubicBezTo>
                  <a:pt x="6445908" y="986677"/>
                  <a:pt x="6444182" y="969942"/>
                  <a:pt x="6440129" y="953729"/>
                </a:cubicBezTo>
                <a:cubicBezTo>
                  <a:pt x="6437615" y="943674"/>
                  <a:pt x="6433143" y="934197"/>
                  <a:pt x="6430296" y="924232"/>
                </a:cubicBezTo>
                <a:cubicBezTo>
                  <a:pt x="6426584" y="911239"/>
                  <a:pt x="6423741" y="898013"/>
                  <a:pt x="6420464" y="884903"/>
                </a:cubicBezTo>
                <a:cubicBezTo>
                  <a:pt x="6422662" y="858527"/>
                  <a:pt x="6420046" y="777585"/>
                  <a:pt x="6440129" y="737419"/>
                </a:cubicBezTo>
                <a:cubicBezTo>
                  <a:pt x="6462417" y="692843"/>
                  <a:pt x="6453891" y="719723"/>
                  <a:pt x="6489290" y="688258"/>
                </a:cubicBezTo>
                <a:cubicBezTo>
                  <a:pt x="6510076" y="669782"/>
                  <a:pt x="6528619" y="648929"/>
                  <a:pt x="6548284" y="629264"/>
                </a:cubicBezTo>
                <a:cubicBezTo>
                  <a:pt x="6558116" y="619432"/>
                  <a:pt x="6570067" y="611336"/>
                  <a:pt x="6577780" y="599767"/>
                </a:cubicBezTo>
                <a:lnTo>
                  <a:pt x="6617109" y="540774"/>
                </a:lnTo>
                <a:cubicBezTo>
                  <a:pt x="6639345" y="507421"/>
                  <a:pt x="6628418" y="519633"/>
                  <a:pt x="6646606" y="501445"/>
                </a:cubicBezTo>
              </a:path>
            </a:pathLst>
          </a:cu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フリーフォーム 6"/>
          <p:cNvSpPr/>
          <p:nvPr/>
        </p:nvSpPr>
        <p:spPr>
          <a:xfrm>
            <a:off x="692150" y="6051550"/>
            <a:ext cx="7692186" cy="736600"/>
          </a:xfrm>
          <a:custGeom>
            <a:avLst/>
            <a:gdLst>
              <a:gd name="connsiteX0" fmla="*/ 0 w 7692186"/>
              <a:gd name="connsiteY0" fmla="*/ 311150 h 736600"/>
              <a:gd name="connsiteX1" fmla="*/ 120650 w 7692186"/>
              <a:gd name="connsiteY1" fmla="*/ 304800 h 736600"/>
              <a:gd name="connsiteX2" fmla="*/ 139700 w 7692186"/>
              <a:gd name="connsiteY2" fmla="*/ 298450 h 736600"/>
              <a:gd name="connsiteX3" fmla="*/ 177800 w 7692186"/>
              <a:gd name="connsiteY3" fmla="*/ 273050 h 736600"/>
              <a:gd name="connsiteX4" fmla="*/ 190500 w 7692186"/>
              <a:gd name="connsiteY4" fmla="*/ 254000 h 736600"/>
              <a:gd name="connsiteX5" fmla="*/ 209550 w 7692186"/>
              <a:gd name="connsiteY5" fmla="*/ 247650 h 736600"/>
              <a:gd name="connsiteX6" fmla="*/ 266700 w 7692186"/>
              <a:gd name="connsiteY6" fmla="*/ 222250 h 736600"/>
              <a:gd name="connsiteX7" fmla="*/ 304800 w 7692186"/>
              <a:gd name="connsiteY7" fmla="*/ 209550 h 736600"/>
              <a:gd name="connsiteX8" fmla="*/ 323850 w 7692186"/>
              <a:gd name="connsiteY8" fmla="*/ 203200 h 736600"/>
              <a:gd name="connsiteX9" fmla="*/ 361950 w 7692186"/>
              <a:gd name="connsiteY9" fmla="*/ 184150 h 736600"/>
              <a:gd name="connsiteX10" fmla="*/ 431800 w 7692186"/>
              <a:gd name="connsiteY10" fmla="*/ 171450 h 736600"/>
              <a:gd name="connsiteX11" fmla="*/ 457200 w 7692186"/>
              <a:gd name="connsiteY11" fmla="*/ 165100 h 736600"/>
              <a:gd name="connsiteX12" fmla="*/ 527050 w 7692186"/>
              <a:gd name="connsiteY12" fmla="*/ 171450 h 736600"/>
              <a:gd name="connsiteX13" fmla="*/ 546100 w 7692186"/>
              <a:gd name="connsiteY13" fmla="*/ 184150 h 736600"/>
              <a:gd name="connsiteX14" fmla="*/ 577850 w 7692186"/>
              <a:gd name="connsiteY14" fmla="*/ 222250 h 736600"/>
              <a:gd name="connsiteX15" fmla="*/ 635000 w 7692186"/>
              <a:gd name="connsiteY15" fmla="*/ 273050 h 736600"/>
              <a:gd name="connsiteX16" fmla="*/ 654050 w 7692186"/>
              <a:gd name="connsiteY16" fmla="*/ 279400 h 736600"/>
              <a:gd name="connsiteX17" fmla="*/ 704850 w 7692186"/>
              <a:gd name="connsiteY17" fmla="*/ 273050 h 736600"/>
              <a:gd name="connsiteX18" fmla="*/ 730250 w 7692186"/>
              <a:gd name="connsiteY18" fmla="*/ 266700 h 736600"/>
              <a:gd name="connsiteX19" fmla="*/ 857250 w 7692186"/>
              <a:gd name="connsiteY19" fmla="*/ 273050 h 736600"/>
              <a:gd name="connsiteX20" fmla="*/ 901700 w 7692186"/>
              <a:gd name="connsiteY20" fmla="*/ 279400 h 736600"/>
              <a:gd name="connsiteX21" fmla="*/ 927100 w 7692186"/>
              <a:gd name="connsiteY21" fmla="*/ 285750 h 736600"/>
              <a:gd name="connsiteX22" fmla="*/ 1244600 w 7692186"/>
              <a:gd name="connsiteY22" fmla="*/ 292100 h 736600"/>
              <a:gd name="connsiteX23" fmla="*/ 1270000 w 7692186"/>
              <a:gd name="connsiteY23" fmla="*/ 298450 h 736600"/>
              <a:gd name="connsiteX24" fmla="*/ 1308100 w 7692186"/>
              <a:gd name="connsiteY24" fmla="*/ 311150 h 736600"/>
              <a:gd name="connsiteX25" fmla="*/ 1358900 w 7692186"/>
              <a:gd name="connsiteY25" fmla="*/ 323850 h 736600"/>
              <a:gd name="connsiteX26" fmla="*/ 1466850 w 7692186"/>
              <a:gd name="connsiteY26" fmla="*/ 317500 h 736600"/>
              <a:gd name="connsiteX27" fmla="*/ 1492250 w 7692186"/>
              <a:gd name="connsiteY27" fmla="*/ 311150 h 736600"/>
              <a:gd name="connsiteX28" fmla="*/ 1543050 w 7692186"/>
              <a:gd name="connsiteY28" fmla="*/ 298450 h 736600"/>
              <a:gd name="connsiteX29" fmla="*/ 1574800 w 7692186"/>
              <a:gd name="connsiteY29" fmla="*/ 241300 h 736600"/>
              <a:gd name="connsiteX30" fmla="*/ 1593850 w 7692186"/>
              <a:gd name="connsiteY30" fmla="*/ 177800 h 736600"/>
              <a:gd name="connsiteX31" fmla="*/ 1600200 w 7692186"/>
              <a:gd name="connsiteY31" fmla="*/ 158750 h 736600"/>
              <a:gd name="connsiteX32" fmla="*/ 1619250 w 7692186"/>
              <a:gd name="connsiteY32" fmla="*/ 146050 h 736600"/>
              <a:gd name="connsiteX33" fmla="*/ 1689100 w 7692186"/>
              <a:gd name="connsiteY33" fmla="*/ 158750 h 736600"/>
              <a:gd name="connsiteX34" fmla="*/ 1708150 w 7692186"/>
              <a:gd name="connsiteY34" fmla="*/ 177800 h 736600"/>
              <a:gd name="connsiteX35" fmla="*/ 1752600 w 7692186"/>
              <a:gd name="connsiteY35" fmla="*/ 203200 h 736600"/>
              <a:gd name="connsiteX36" fmla="*/ 1784350 w 7692186"/>
              <a:gd name="connsiteY36" fmla="*/ 241300 h 736600"/>
              <a:gd name="connsiteX37" fmla="*/ 1803400 w 7692186"/>
              <a:gd name="connsiteY37" fmla="*/ 254000 h 736600"/>
              <a:gd name="connsiteX38" fmla="*/ 1816100 w 7692186"/>
              <a:gd name="connsiteY38" fmla="*/ 273050 h 736600"/>
              <a:gd name="connsiteX39" fmla="*/ 1898650 w 7692186"/>
              <a:gd name="connsiteY39" fmla="*/ 292100 h 736600"/>
              <a:gd name="connsiteX40" fmla="*/ 1930400 w 7692186"/>
              <a:gd name="connsiteY40" fmla="*/ 323850 h 736600"/>
              <a:gd name="connsiteX41" fmla="*/ 1936750 w 7692186"/>
              <a:gd name="connsiteY41" fmla="*/ 342900 h 736600"/>
              <a:gd name="connsiteX42" fmla="*/ 1955800 w 7692186"/>
              <a:gd name="connsiteY42" fmla="*/ 361950 h 736600"/>
              <a:gd name="connsiteX43" fmla="*/ 1981200 w 7692186"/>
              <a:gd name="connsiteY43" fmla="*/ 400050 h 736600"/>
              <a:gd name="connsiteX44" fmla="*/ 1987550 w 7692186"/>
              <a:gd name="connsiteY44" fmla="*/ 419100 h 736600"/>
              <a:gd name="connsiteX45" fmla="*/ 2038350 w 7692186"/>
              <a:gd name="connsiteY45" fmla="*/ 444500 h 736600"/>
              <a:gd name="connsiteX46" fmla="*/ 2051050 w 7692186"/>
              <a:gd name="connsiteY46" fmla="*/ 463550 h 736600"/>
              <a:gd name="connsiteX47" fmla="*/ 2070100 w 7692186"/>
              <a:gd name="connsiteY47" fmla="*/ 482600 h 736600"/>
              <a:gd name="connsiteX48" fmla="*/ 2076450 w 7692186"/>
              <a:gd name="connsiteY48" fmla="*/ 501650 h 736600"/>
              <a:gd name="connsiteX49" fmla="*/ 2095500 w 7692186"/>
              <a:gd name="connsiteY49" fmla="*/ 520700 h 736600"/>
              <a:gd name="connsiteX50" fmla="*/ 2139950 w 7692186"/>
              <a:gd name="connsiteY50" fmla="*/ 571500 h 736600"/>
              <a:gd name="connsiteX51" fmla="*/ 2171700 w 7692186"/>
              <a:gd name="connsiteY51" fmla="*/ 577850 h 736600"/>
              <a:gd name="connsiteX52" fmla="*/ 2197100 w 7692186"/>
              <a:gd name="connsiteY52" fmla="*/ 584200 h 736600"/>
              <a:gd name="connsiteX53" fmla="*/ 2381250 w 7692186"/>
              <a:gd name="connsiteY53" fmla="*/ 590550 h 736600"/>
              <a:gd name="connsiteX54" fmla="*/ 2463800 w 7692186"/>
              <a:gd name="connsiteY54" fmla="*/ 584200 h 736600"/>
              <a:gd name="connsiteX55" fmla="*/ 2482850 w 7692186"/>
              <a:gd name="connsiteY55" fmla="*/ 571500 h 736600"/>
              <a:gd name="connsiteX56" fmla="*/ 2501900 w 7692186"/>
              <a:gd name="connsiteY56" fmla="*/ 565150 h 736600"/>
              <a:gd name="connsiteX57" fmla="*/ 2578100 w 7692186"/>
              <a:gd name="connsiteY57" fmla="*/ 571500 h 736600"/>
              <a:gd name="connsiteX58" fmla="*/ 2616200 w 7692186"/>
              <a:gd name="connsiteY58" fmla="*/ 584200 h 736600"/>
              <a:gd name="connsiteX59" fmla="*/ 2654300 w 7692186"/>
              <a:gd name="connsiteY59" fmla="*/ 590550 h 736600"/>
              <a:gd name="connsiteX60" fmla="*/ 2686050 w 7692186"/>
              <a:gd name="connsiteY60" fmla="*/ 596900 h 736600"/>
              <a:gd name="connsiteX61" fmla="*/ 2749550 w 7692186"/>
              <a:gd name="connsiteY61" fmla="*/ 603250 h 736600"/>
              <a:gd name="connsiteX62" fmla="*/ 2774950 w 7692186"/>
              <a:gd name="connsiteY62" fmla="*/ 609600 h 736600"/>
              <a:gd name="connsiteX63" fmla="*/ 2794000 w 7692186"/>
              <a:gd name="connsiteY63" fmla="*/ 615950 h 736600"/>
              <a:gd name="connsiteX64" fmla="*/ 2946400 w 7692186"/>
              <a:gd name="connsiteY64" fmla="*/ 609600 h 736600"/>
              <a:gd name="connsiteX65" fmla="*/ 3003550 w 7692186"/>
              <a:gd name="connsiteY65" fmla="*/ 584200 h 736600"/>
              <a:gd name="connsiteX66" fmla="*/ 3028950 w 7692186"/>
              <a:gd name="connsiteY66" fmla="*/ 546100 h 736600"/>
              <a:gd name="connsiteX67" fmla="*/ 3041650 w 7692186"/>
              <a:gd name="connsiteY67" fmla="*/ 508000 h 736600"/>
              <a:gd name="connsiteX68" fmla="*/ 3054350 w 7692186"/>
              <a:gd name="connsiteY68" fmla="*/ 488950 h 736600"/>
              <a:gd name="connsiteX69" fmla="*/ 3092450 w 7692186"/>
              <a:gd name="connsiteY69" fmla="*/ 450850 h 736600"/>
              <a:gd name="connsiteX70" fmla="*/ 3105150 w 7692186"/>
              <a:gd name="connsiteY70" fmla="*/ 431800 h 736600"/>
              <a:gd name="connsiteX71" fmla="*/ 3143250 w 7692186"/>
              <a:gd name="connsiteY71" fmla="*/ 400050 h 736600"/>
              <a:gd name="connsiteX72" fmla="*/ 3162300 w 7692186"/>
              <a:gd name="connsiteY72" fmla="*/ 361950 h 736600"/>
              <a:gd name="connsiteX73" fmla="*/ 3181350 w 7692186"/>
              <a:gd name="connsiteY73" fmla="*/ 323850 h 736600"/>
              <a:gd name="connsiteX74" fmla="*/ 3213100 w 7692186"/>
              <a:gd name="connsiteY74" fmla="*/ 260350 h 736600"/>
              <a:gd name="connsiteX75" fmla="*/ 3225800 w 7692186"/>
              <a:gd name="connsiteY75" fmla="*/ 241300 h 736600"/>
              <a:gd name="connsiteX76" fmla="*/ 3270250 w 7692186"/>
              <a:gd name="connsiteY76" fmla="*/ 184150 h 736600"/>
              <a:gd name="connsiteX77" fmla="*/ 3282950 w 7692186"/>
              <a:gd name="connsiteY77" fmla="*/ 133350 h 736600"/>
              <a:gd name="connsiteX78" fmla="*/ 3295650 w 7692186"/>
              <a:gd name="connsiteY78" fmla="*/ 95250 h 736600"/>
              <a:gd name="connsiteX79" fmla="*/ 3308350 w 7692186"/>
              <a:gd name="connsiteY79" fmla="*/ 76200 h 736600"/>
              <a:gd name="connsiteX80" fmla="*/ 3314700 w 7692186"/>
              <a:gd name="connsiteY80" fmla="*/ 57150 h 736600"/>
              <a:gd name="connsiteX81" fmla="*/ 3340100 w 7692186"/>
              <a:gd name="connsiteY81" fmla="*/ 19050 h 736600"/>
              <a:gd name="connsiteX82" fmla="*/ 3352800 w 7692186"/>
              <a:gd name="connsiteY82" fmla="*/ 0 h 736600"/>
              <a:gd name="connsiteX83" fmla="*/ 3371850 w 7692186"/>
              <a:gd name="connsiteY83" fmla="*/ 12700 h 736600"/>
              <a:gd name="connsiteX84" fmla="*/ 3378200 w 7692186"/>
              <a:gd name="connsiteY84" fmla="*/ 31750 h 736600"/>
              <a:gd name="connsiteX85" fmla="*/ 3390900 w 7692186"/>
              <a:gd name="connsiteY85" fmla="*/ 50800 h 736600"/>
              <a:gd name="connsiteX86" fmla="*/ 3397250 w 7692186"/>
              <a:gd name="connsiteY86" fmla="*/ 76200 h 736600"/>
              <a:gd name="connsiteX87" fmla="*/ 3416300 w 7692186"/>
              <a:gd name="connsiteY87" fmla="*/ 158750 h 736600"/>
              <a:gd name="connsiteX88" fmla="*/ 3429000 w 7692186"/>
              <a:gd name="connsiteY88" fmla="*/ 196850 h 736600"/>
              <a:gd name="connsiteX89" fmla="*/ 3454400 w 7692186"/>
              <a:gd name="connsiteY89" fmla="*/ 234950 h 736600"/>
              <a:gd name="connsiteX90" fmla="*/ 3467100 w 7692186"/>
              <a:gd name="connsiteY90" fmla="*/ 254000 h 736600"/>
              <a:gd name="connsiteX91" fmla="*/ 3486150 w 7692186"/>
              <a:gd name="connsiteY91" fmla="*/ 273050 h 736600"/>
              <a:gd name="connsiteX92" fmla="*/ 3511550 w 7692186"/>
              <a:gd name="connsiteY92" fmla="*/ 311150 h 736600"/>
              <a:gd name="connsiteX93" fmla="*/ 3517900 w 7692186"/>
              <a:gd name="connsiteY93" fmla="*/ 330200 h 736600"/>
              <a:gd name="connsiteX94" fmla="*/ 3556000 w 7692186"/>
              <a:gd name="connsiteY94" fmla="*/ 355600 h 736600"/>
              <a:gd name="connsiteX95" fmla="*/ 3575050 w 7692186"/>
              <a:gd name="connsiteY95" fmla="*/ 368300 h 736600"/>
              <a:gd name="connsiteX96" fmla="*/ 3619500 w 7692186"/>
              <a:gd name="connsiteY96" fmla="*/ 381000 h 736600"/>
              <a:gd name="connsiteX97" fmla="*/ 3670300 w 7692186"/>
              <a:gd name="connsiteY97" fmla="*/ 393700 h 736600"/>
              <a:gd name="connsiteX98" fmla="*/ 3708400 w 7692186"/>
              <a:gd name="connsiteY98" fmla="*/ 425450 h 736600"/>
              <a:gd name="connsiteX99" fmla="*/ 3727450 w 7692186"/>
              <a:gd name="connsiteY99" fmla="*/ 431800 h 736600"/>
              <a:gd name="connsiteX100" fmla="*/ 3746500 w 7692186"/>
              <a:gd name="connsiteY100" fmla="*/ 444500 h 736600"/>
              <a:gd name="connsiteX101" fmla="*/ 3765550 w 7692186"/>
              <a:gd name="connsiteY101" fmla="*/ 450850 h 736600"/>
              <a:gd name="connsiteX102" fmla="*/ 3962400 w 7692186"/>
              <a:gd name="connsiteY102" fmla="*/ 463550 h 736600"/>
              <a:gd name="connsiteX103" fmla="*/ 3987800 w 7692186"/>
              <a:gd name="connsiteY103" fmla="*/ 469900 h 736600"/>
              <a:gd name="connsiteX104" fmla="*/ 4064000 w 7692186"/>
              <a:gd name="connsiteY104" fmla="*/ 482600 h 736600"/>
              <a:gd name="connsiteX105" fmla="*/ 4349750 w 7692186"/>
              <a:gd name="connsiteY105" fmla="*/ 476250 h 736600"/>
              <a:gd name="connsiteX106" fmla="*/ 4375150 w 7692186"/>
              <a:gd name="connsiteY106" fmla="*/ 469900 h 736600"/>
              <a:gd name="connsiteX107" fmla="*/ 4419600 w 7692186"/>
              <a:gd name="connsiteY107" fmla="*/ 438150 h 736600"/>
              <a:gd name="connsiteX108" fmla="*/ 4457700 w 7692186"/>
              <a:gd name="connsiteY108" fmla="*/ 425450 h 736600"/>
              <a:gd name="connsiteX109" fmla="*/ 4476750 w 7692186"/>
              <a:gd name="connsiteY109" fmla="*/ 419100 h 736600"/>
              <a:gd name="connsiteX110" fmla="*/ 4495800 w 7692186"/>
              <a:gd name="connsiteY110" fmla="*/ 412750 h 736600"/>
              <a:gd name="connsiteX111" fmla="*/ 4533900 w 7692186"/>
              <a:gd name="connsiteY111" fmla="*/ 406400 h 736600"/>
              <a:gd name="connsiteX112" fmla="*/ 4552950 w 7692186"/>
              <a:gd name="connsiteY112" fmla="*/ 412750 h 736600"/>
              <a:gd name="connsiteX113" fmla="*/ 4559300 w 7692186"/>
              <a:gd name="connsiteY113" fmla="*/ 450850 h 736600"/>
              <a:gd name="connsiteX114" fmla="*/ 4572000 w 7692186"/>
              <a:gd name="connsiteY114" fmla="*/ 488950 h 736600"/>
              <a:gd name="connsiteX115" fmla="*/ 4591050 w 7692186"/>
              <a:gd name="connsiteY115" fmla="*/ 552450 h 736600"/>
              <a:gd name="connsiteX116" fmla="*/ 4597400 w 7692186"/>
              <a:gd name="connsiteY116" fmla="*/ 571500 h 736600"/>
              <a:gd name="connsiteX117" fmla="*/ 4603750 w 7692186"/>
              <a:gd name="connsiteY117" fmla="*/ 590550 h 736600"/>
              <a:gd name="connsiteX118" fmla="*/ 4622800 w 7692186"/>
              <a:gd name="connsiteY118" fmla="*/ 603250 h 736600"/>
              <a:gd name="connsiteX119" fmla="*/ 4686300 w 7692186"/>
              <a:gd name="connsiteY119" fmla="*/ 609600 h 736600"/>
              <a:gd name="connsiteX120" fmla="*/ 4730750 w 7692186"/>
              <a:gd name="connsiteY120" fmla="*/ 615950 h 736600"/>
              <a:gd name="connsiteX121" fmla="*/ 4749800 w 7692186"/>
              <a:gd name="connsiteY121" fmla="*/ 622300 h 736600"/>
              <a:gd name="connsiteX122" fmla="*/ 4800600 w 7692186"/>
              <a:gd name="connsiteY122" fmla="*/ 635000 h 736600"/>
              <a:gd name="connsiteX123" fmla="*/ 4838700 w 7692186"/>
              <a:gd name="connsiteY123" fmla="*/ 647700 h 736600"/>
              <a:gd name="connsiteX124" fmla="*/ 5080000 w 7692186"/>
              <a:gd name="connsiteY124" fmla="*/ 654050 h 736600"/>
              <a:gd name="connsiteX125" fmla="*/ 5162550 w 7692186"/>
              <a:gd name="connsiteY125" fmla="*/ 673100 h 736600"/>
              <a:gd name="connsiteX126" fmla="*/ 5181600 w 7692186"/>
              <a:gd name="connsiteY126" fmla="*/ 679450 h 736600"/>
              <a:gd name="connsiteX127" fmla="*/ 5219700 w 7692186"/>
              <a:gd name="connsiteY127" fmla="*/ 704850 h 736600"/>
              <a:gd name="connsiteX128" fmla="*/ 5232400 w 7692186"/>
              <a:gd name="connsiteY128" fmla="*/ 723900 h 736600"/>
              <a:gd name="connsiteX129" fmla="*/ 5270500 w 7692186"/>
              <a:gd name="connsiteY129" fmla="*/ 736600 h 736600"/>
              <a:gd name="connsiteX130" fmla="*/ 5518150 w 7692186"/>
              <a:gd name="connsiteY130" fmla="*/ 730250 h 736600"/>
              <a:gd name="connsiteX131" fmla="*/ 5594350 w 7692186"/>
              <a:gd name="connsiteY131" fmla="*/ 711200 h 736600"/>
              <a:gd name="connsiteX132" fmla="*/ 5676900 w 7692186"/>
              <a:gd name="connsiteY132" fmla="*/ 698500 h 736600"/>
              <a:gd name="connsiteX133" fmla="*/ 5721350 w 7692186"/>
              <a:gd name="connsiteY133" fmla="*/ 692150 h 736600"/>
              <a:gd name="connsiteX134" fmla="*/ 5835650 w 7692186"/>
              <a:gd name="connsiteY134" fmla="*/ 666750 h 736600"/>
              <a:gd name="connsiteX135" fmla="*/ 5854700 w 7692186"/>
              <a:gd name="connsiteY135" fmla="*/ 660400 h 736600"/>
              <a:gd name="connsiteX136" fmla="*/ 5886450 w 7692186"/>
              <a:gd name="connsiteY136" fmla="*/ 635000 h 736600"/>
              <a:gd name="connsiteX137" fmla="*/ 5905500 w 7692186"/>
              <a:gd name="connsiteY137" fmla="*/ 622300 h 736600"/>
              <a:gd name="connsiteX138" fmla="*/ 5943600 w 7692186"/>
              <a:gd name="connsiteY138" fmla="*/ 609600 h 736600"/>
              <a:gd name="connsiteX139" fmla="*/ 5962650 w 7692186"/>
              <a:gd name="connsiteY139" fmla="*/ 603250 h 736600"/>
              <a:gd name="connsiteX140" fmla="*/ 6172200 w 7692186"/>
              <a:gd name="connsiteY140" fmla="*/ 590550 h 736600"/>
              <a:gd name="connsiteX141" fmla="*/ 6203950 w 7692186"/>
              <a:gd name="connsiteY141" fmla="*/ 552450 h 736600"/>
              <a:gd name="connsiteX142" fmla="*/ 6210300 w 7692186"/>
              <a:gd name="connsiteY142" fmla="*/ 533400 h 736600"/>
              <a:gd name="connsiteX143" fmla="*/ 6223000 w 7692186"/>
              <a:gd name="connsiteY143" fmla="*/ 508000 h 736600"/>
              <a:gd name="connsiteX144" fmla="*/ 6229350 w 7692186"/>
              <a:gd name="connsiteY144" fmla="*/ 488950 h 736600"/>
              <a:gd name="connsiteX145" fmla="*/ 6248400 w 7692186"/>
              <a:gd name="connsiteY145" fmla="*/ 450850 h 736600"/>
              <a:gd name="connsiteX146" fmla="*/ 6261100 w 7692186"/>
              <a:gd name="connsiteY146" fmla="*/ 393700 h 736600"/>
              <a:gd name="connsiteX147" fmla="*/ 6273800 w 7692186"/>
              <a:gd name="connsiteY147" fmla="*/ 355600 h 736600"/>
              <a:gd name="connsiteX148" fmla="*/ 6394450 w 7692186"/>
              <a:gd name="connsiteY148" fmla="*/ 361950 h 736600"/>
              <a:gd name="connsiteX149" fmla="*/ 6419850 w 7692186"/>
              <a:gd name="connsiteY149" fmla="*/ 368300 h 736600"/>
              <a:gd name="connsiteX150" fmla="*/ 6470650 w 7692186"/>
              <a:gd name="connsiteY150" fmla="*/ 374650 h 736600"/>
              <a:gd name="connsiteX151" fmla="*/ 6502400 w 7692186"/>
              <a:gd name="connsiteY151" fmla="*/ 381000 h 736600"/>
              <a:gd name="connsiteX152" fmla="*/ 6527800 w 7692186"/>
              <a:gd name="connsiteY152" fmla="*/ 387350 h 736600"/>
              <a:gd name="connsiteX153" fmla="*/ 6699250 w 7692186"/>
              <a:gd name="connsiteY153" fmla="*/ 400050 h 736600"/>
              <a:gd name="connsiteX154" fmla="*/ 6775450 w 7692186"/>
              <a:gd name="connsiteY154" fmla="*/ 412750 h 736600"/>
              <a:gd name="connsiteX155" fmla="*/ 6794500 w 7692186"/>
              <a:gd name="connsiteY155" fmla="*/ 419100 h 736600"/>
              <a:gd name="connsiteX156" fmla="*/ 6953250 w 7692186"/>
              <a:gd name="connsiteY156" fmla="*/ 412750 h 736600"/>
              <a:gd name="connsiteX157" fmla="*/ 6991350 w 7692186"/>
              <a:gd name="connsiteY157" fmla="*/ 406400 h 736600"/>
              <a:gd name="connsiteX158" fmla="*/ 6978650 w 7692186"/>
              <a:gd name="connsiteY158" fmla="*/ 368300 h 736600"/>
              <a:gd name="connsiteX159" fmla="*/ 6985000 w 7692186"/>
              <a:gd name="connsiteY159" fmla="*/ 330200 h 736600"/>
              <a:gd name="connsiteX160" fmla="*/ 7004050 w 7692186"/>
              <a:gd name="connsiteY160" fmla="*/ 317500 h 736600"/>
              <a:gd name="connsiteX161" fmla="*/ 7067550 w 7692186"/>
              <a:gd name="connsiteY161" fmla="*/ 298450 h 736600"/>
              <a:gd name="connsiteX162" fmla="*/ 7181850 w 7692186"/>
              <a:gd name="connsiteY162" fmla="*/ 304800 h 736600"/>
              <a:gd name="connsiteX163" fmla="*/ 7200900 w 7692186"/>
              <a:gd name="connsiteY163" fmla="*/ 317500 h 736600"/>
              <a:gd name="connsiteX164" fmla="*/ 7219950 w 7692186"/>
              <a:gd name="connsiteY164" fmla="*/ 323850 h 736600"/>
              <a:gd name="connsiteX165" fmla="*/ 7239000 w 7692186"/>
              <a:gd name="connsiteY165" fmla="*/ 336550 h 736600"/>
              <a:gd name="connsiteX166" fmla="*/ 7277100 w 7692186"/>
              <a:gd name="connsiteY166" fmla="*/ 349250 h 736600"/>
              <a:gd name="connsiteX167" fmla="*/ 7302500 w 7692186"/>
              <a:gd name="connsiteY167" fmla="*/ 336550 h 736600"/>
              <a:gd name="connsiteX168" fmla="*/ 7308850 w 7692186"/>
              <a:gd name="connsiteY168" fmla="*/ 317500 h 736600"/>
              <a:gd name="connsiteX169" fmla="*/ 7321550 w 7692186"/>
              <a:gd name="connsiteY169" fmla="*/ 298450 h 736600"/>
              <a:gd name="connsiteX170" fmla="*/ 7334250 w 7692186"/>
              <a:gd name="connsiteY170" fmla="*/ 254000 h 736600"/>
              <a:gd name="connsiteX171" fmla="*/ 7346950 w 7692186"/>
              <a:gd name="connsiteY171" fmla="*/ 234950 h 736600"/>
              <a:gd name="connsiteX172" fmla="*/ 7366000 w 7692186"/>
              <a:gd name="connsiteY172" fmla="*/ 222250 h 736600"/>
              <a:gd name="connsiteX173" fmla="*/ 7556500 w 7692186"/>
              <a:gd name="connsiteY173" fmla="*/ 215900 h 736600"/>
              <a:gd name="connsiteX174" fmla="*/ 7620000 w 7692186"/>
              <a:gd name="connsiteY174" fmla="*/ 196850 h 736600"/>
              <a:gd name="connsiteX175" fmla="*/ 7639050 w 7692186"/>
              <a:gd name="connsiteY175" fmla="*/ 190500 h 736600"/>
              <a:gd name="connsiteX176" fmla="*/ 7683500 w 7692186"/>
              <a:gd name="connsiteY176" fmla="*/ 203200 h 73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7692186" h="736600">
                <a:moveTo>
                  <a:pt x="0" y="311150"/>
                </a:moveTo>
                <a:cubicBezTo>
                  <a:pt x="40217" y="309033"/>
                  <a:pt x="80543" y="308446"/>
                  <a:pt x="120650" y="304800"/>
                </a:cubicBezTo>
                <a:cubicBezTo>
                  <a:pt x="127316" y="304194"/>
                  <a:pt x="133849" y="301701"/>
                  <a:pt x="139700" y="298450"/>
                </a:cubicBezTo>
                <a:cubicBezTo>
                  <a:pt x="153043" y="291037"/>
                  <a:pt x="177800" y="273050"/>
                  <a:pt x="177800" y="273050"/>
                </a:cubicBezTo>
                <a:cubicBezTo>
                  <a:pt x="182033" y="266700"/>
                  <a:pt x="184541" y="258768"/>
                  <a:pt x="190500" y="254000"/>
                </a:cubicBezTo>
                <a:cubicBezTo>
                  <a:pt x="195727" y="249819"/>
                  <a:pt x="203563" y="250643"/>
                  <a:pt x="209550" y="247650"/>
                </a:cubicBezTo>
                <a:cubicBezTo>
                  <a:pt x="269927" y="217461"/>
                  <a:pt x="168406" y="255015"/>
                  <a:pt x="266700" y="222250"/>
                </a:cubicBezTo>
                <a:lnTo>
                  <a:pt x="304800" y="209550"/>
                </a:lnTo>
                <a:cubicBezTo>
                  <a:pt x="311150" y="207433"/>
                  <a:pt x="318281" y="206913"/>
                  <a:pt x="323850" y="203200"/>
                </a:cubicBezTo>
                <a:cubicBezTo>
                  <a:pt x="344722" y="189285"/>
                  <a:pt x="338946" y="190723"/>
                  <a:pt x="361950" y="184150"/>
                </a:cubicBezTo>
                <a:cubicBezTo>
                  <a:pt x="399756" y="173348"/>
                  <a:pt x="382336" y="180443"/>
                  <a:pt x="431800" y="171450"/>
                </a:cubicBezTo>
                <a:cubicBezTo>
                  <a:pt x="440386" y="169889"/>
                  <a:pt x="448733" y="167217"/>
                  <a:pt x="457200" y="165100"/>
                </a:cubicBezTo>
                <a:cubicBezTo>
                  <a:pt x="480483" y="167217"/>
                  <a:pt x="504190" y="166551"/>
                  <a:pt x="527050" y="171450"/>
                </a:cubicBezTo>
                <a:cubicBezTo>
                  <a:pt x="534512" y="173049"/>
                  <a:pt x="540237" y="179264"/>
                  <a:pt x="546100" y="184150"/>
                </a:cubicBezTo>
                <a:cubicBezTo>
                  <a:pt x="583327" y="215173"/>
                  <a:pt x="549307" y="190139"/>
                  <a:pt x="577850" y="222250"/>
                </a:cubicBezTo>
                <a:cubicBezTo>
                  <a:pt x="591313" y="237396"/>
                  <a:pt x="613768" y="262434"/>
                  <a:pt x="635000" y="273050"/>
                </a:cubicBezTo>
                <a:cubicBezTo>
                  <a:pt x="640987" y="276043"/>
                  <a:pt x="647700" y="277283"/>
                  <a:pt x="654050" y="279400"/>
                </a:cubicBezTo>
                <a:cubicBezTo>
                  <a:pt x="670983" y="277283"/>
                  <a:pt x="688017" y="275855"/>
                  <a:pt x="704850" y="273050"/>
                </a:cubicBezTo>
                <a:cubicBezTo>
                  <a:pt x="713458" y="271615"/>
                  <a:pt x="721523" y="266700"/>
                  <a:pt x="730250" y="266700"/>
                </a:cubicBezTo>
                <a:cubicBezTo>
                  <a:pt x="772636" y="266700"/>
                  <a:pt x="814917" y="270933"/>
                  <a:pt x="857250" y="273050"/>
                </a:cubicBezTo>
                <a:cubicBezTo>
                  <a:pt x="872067" y="275167"/>
                  <a:pt x="886974" y="276723"/>
                  <a:pt x="901700" y="279400"/>
                </a:cubicBezTo>
                <a:cubicBezTo>
                  <a:pt x="910286" y="280961"/>
                  <a:pt x="918379" y="285427"/>
                  <a:pt x="927100" y="285750"/>
                </a:cubicBezTo>
                <a:cubicBezTo>
                  <a:pt x="1032882" y="289668"/>
                  <a:pt x="1138767" y="289983"/>
                  <a:pt x="1244600" y="292100"/>
                </a:cubicBezTo>
                <a:cubicBezTo>
                  <a:pt x="1253067" y="294217"/>
                  <a:pt x="1261641" y="295942"/>
                  <a:pt x="1270000" y="298450"/>
                </a:cubicBezTo>
                <a:cubicBezTo>
                  <a:pt x="1282822" y="302297"/>
                  <a:pt x="1294973" y="308525"/>
                  <a:pt x="1308100" y="311150"/>
                </a:cubicBezTo>
                <a:cubicBezTo>
                  <a:pt x="1346414" y="318813"/>
                  <a:pt x="1329611" y="314087"/>
                  <a:pt x="1358900" y="323850"/>
                </a:cubicBezTo>
                <a:cubicBezTo>
                  <a:pt x="1394883" y="321733"/>
                  <a:pt x="1430967" y="320917"/>
                  <a:pt x="1466850" y="317500"/>
                </a:cubicBezTo>
                <a:cubicBezTo>
                  <a:pt x="1475538" y="316673"/>
                  <a:pt x="1483731" y="313043"/>
                  <a:pt x="1492250" y="311150"/>
                </a:cubicBezTo>
                <a:cubicBezTo>
                  <a:pt x="1538226" y="300933"/>
                  <a:pt x="1509009" y="309797"/>
                  <a:pt x="1543050" y="298450"/>
                </a:cubicBezTo>
                <a:cubicBezTo>
                  <a:pt x="1565791" y="264338"/>
                  <a:pt x="1566417" y="270639"/>
                  <a:pt x="1574800" y="241300"/>
                </a:cubicBezTo>
                <a:cubicBezTo>
                  <a:pt x="1593994" y="174122"/>
                  <a:pt x="1563669" y="268342"/>
                  <a:pt x="1593850" y="177800"/>
                </a:cubicBezTo>
                <a:cubicBezTo>
                  <a:pt x="1595967" y="171450"/>
                  <a:pt x="1594631" y="162463"/>
                  <a:pt x="1600200" y="158750"/>
                </a:cubicBezTo>
                <a:lnTo>
                  <a:pt x="1619250" y="146050"/>
                </a:lnTo>
                <a:cubicBezTo>
                  <a:pt x="1621404" y="146319"/>
                  <a:pt x="1675546" y="149714"/>
                  <a:pt x="1689100" y="158750"/>
                </a:cubicBezTo>
                <a:cubicBezTo>
                  <a:pt x="1696572" y="163731"/>
                  <a:pt x="1701251" y="172051"/>
                  <a:pt x="1708150" y="177800"/>
                </a:cubicBezTo>
                <a:cubicBezTo>
                  <a:pt x="1744146" y="207797"/>
                  <a:pt x="1709124" y="172146"/>
                  <a:pt x="1752600" y="203200"/>
                </a:cubicBezTo>
                <a:cubicBezTo>
                  <a:pt x="1789010" y="229207"/>
                  <a:pt x="1756502" y="213452"/>
                  <a:pt x="1784350" y="241300"/>
                </a:cubicBezTo>
                <a:cubicBezTo>
                  <a:pt x="1789746" y="246696"/>
                  <a:pt x="1797050" y="249767"/>
                  <a:pt x="1803400" y="254000"/>
                </a:cubicBezTo>
                <a:cubicBezTo>
                  <a:pt x="1807633" y="260350"/>
                  <a:pt x="1810704" y="267654"/>
                  <a:pt x="1816100" y="273050"/>
                </a:cubicBezTo>
                <a:cubicBezTo>
                  <a:pt x="1839239" y="296189"/>
                  <a:pt x="1865494" y="288784"/>
                  <a:pt x="1898650" y="292100"/>
                </a:cubicBezTo>
                <a:cubicBezTo>
                  <a:pt x="1917700" y="304800"/>
                  <a:pt x="1919817" y="302683"/>
                  <a:pt x="1930400" y="323850"/>
                </a:cubicBezTo>
                <a:cubicBezTo>
                  <a:pt x="1933393" y="329837"/>
                  <a:pt x="1933037" y="337331"/>
                  <a:pt x="1936750" y="342900"/>
                </a:cubicBezTo>
                <a:cubicBezTo>
                  <a:pt x="1941731" y="350372"/>
                  <a:pt x="1950287" y="354861"/>
                  <a:pt x="1955800" y="361950"/>
                </a:cubicBezTo>
                <a:cubicBezTo>
                  <a:pt x="1965171" y="373998"/>
                  <a:pt x="1976373" y="385570"/>
                  <a:pt x="1981200" y="400050"/>
                </a:cubicBezTo>
                <a:cubicBezTo>
                  <a:pt x="1983317" y="406400"/>
                  <a:pt x="1983265" y="413958"/>
                  <a:pt x="1987550" y="419100"/>
                </a:cubicBezTo>
                <a:cubicBezTo>
                  <a:pt x="2004593" y="439552"/>
                  <a:pt x="2015331" y="438745"/>
                  <a:pt x="2038350" y="444500"/>
                </a:cubicBezTo>
                <a:cubicBezTo>
                  <a:pt x="2042583" y="450850"/>
                  <a:pt x="2046164" y="457687"/>
                  <a:pt x="2051050" y="463550"/>
                </a:cubicBezTo>
                <a:cubicBezTo>
                  <a:pt x="2056799" y="470449"/>
                  <a:pt x="2065119" y="475128"/>
                  <a:pt x="2070100" y="482600"/>
                </a:cubicBezTo>
                <a:cubicBezTo>
                  <a:pt x="2073813" y="488169"/>
                  <a:pt x="2072737" y="496081"/>
                  <a:pt x="2076450" y="501650"/>
                </a:cubicBezTo>
                <a:cubicBezTo>
                  <a:pt x="2081431" y="509122"/>
                  <a:pt x="2089987" y="513611"/>
                  <a:pt x="2095500" y="520700"/>
                </a:cubicBezTo>
                <a:cubicBezTo>
                  <a:pt x="2111769" y="541618"/>
                  <a:pt x="2114882" y="562100"/>
                  <a:pt x="2139950" y="571500"/>
                </a:cubicBezTo>
                <a:cubicBezTo>
                  <a:pt x="2150056" y="575290"/>
                  <a:pt x="2161164" y="575509"/>
                  <a:pt x="2171700" y="577850"/>
                </a:cubicBezTo>
                <a:cubicBezTo>
                  <a:pt x="2180219" y="579743"/>
                  <a:pt x="2188389" y="583672"/>
                  <a:pt x="2197100" y="584200"/>
                </a:cubicBezTo>
                <a:cubicBezTo>
                  <a:pt x="2258407" y="587916"/>
                  <a:pt x="2319867" y="588433"/>
                  <a:pt x="2381250" y="590550"/>
                </a:cubicBezTo>
                <a:cubicBezTo>
                  <a:pt x="2408767" y="588433"/>
                  <a:pt x="2436675" y="589286"/>
                  <a:pt x="2463800" y="584200"/>
                </a:cubicBezTo>
                <a:cubicBezTo>
                  <a:pt x="2471301" y="582794"/>
                  <a:pt x="2476024" y="574913"/>
                  <a:pt x="2482850" y="571500"/>
                </a:cubicBezTo>
                <a:cubicBezTo>
                  <a:pt x="2488837" y="568507"/>
                  <a:pt x="2495550" y="567267"/>
                  <a:pt x="2501900" y="565150"/>
                </a:cubicBezTo>
                <a:cubicBezTo>
                  <a:pt x="2527300" y="567267"/>
                  <a:pt x="2552959" y="567310"/>
                  <a:pt x="2578100" y="571500"/>
                </a:cubicBezTo>
                <a:cubicBezTo>
                  <a:pt x="2591305" y="573701"/>
                  <a:pt x="2602995" y="581999"/>
                  <a:pt x="2616200" y="584200"/>
                </a:cubicBezTo>
                <a:lnTo>
                  <a:pt x="2654300" y="590550"/>
                </a:lnTo>
                <a:cubicBezTo>
                  <a:pt x="2664919" y="592481"/>
                  <a:pt x="2675352" y="595474"/>
                  <a:pt x="2686050" y="596900"/>
                </a:cubicBezTo>
                <a:cubicBezTo>
                  <a:pt x="2707136" y="599711"/>
                  <a:pt x="2728383" y="601133"/>
                  <a:pt x="2749550" y="603250"/>
                </a:cubicBezTo>
                <a:cubicBezTo>
                  <a:pt x="2758017" y="605367"/>
                  <a:pt x="2766559" y="607202"/>
                  <a:pt x="2774950" y="609600"/>
                </a:cubicBezTo>
                <a:cubicBezTo>
                  <a:pt x="2781386" y="611439"/>
                  <a:pt x="2787307" y="615950"/>
                  <a:pt x="2794000" y="615950"/>
                </a:cubicBezTo>
                <a:cubicBezTo>
                  <a:pt x="2844844" y="615950"/>
                  <a:pt x="2895600" y="611717"/>
                  <a:pt x="2946400" y="609600"/>
                </a:cubicBezTo>
                <a:cubicBezTo>
                  <a:pt x="2991740" y="594487"/>
                  <a:pt x="2973361" y="604326"/>
                  <a:pt x="3003550" y="584200"/>
                </a:cubicBezTo>
                <a:cubicBezTo>
                  <a:pt x="3012017" y="571500"/>
                  <a:pt x="3024123" y="560580"/>
                  <a:pt x="3028950" y="546100"/>
                </a:cubicBezTo>
                <a:cubicBezTo>
                  <a:pt x="3033183" y="533400"/>
                  <a:pt x="3034224" y="519139"/>
                  <a:pt x="3041650" y="508000"/>
                </a:cubicBezTo>
                <a:cubicBezTo>
                  <a:pt x="3045883" y="501650"/>
                  <a:pt x="3049280" y="494654"/>
                  <a:pt x="3054350" y="488950"/>
                </a:cubicBezTo>
                <a:cubicBezTo>
                  <a:pt x="3066282" y="475526"/>
                  <a:pt x="3082487" y="465794"/>
                  <a:pt x="3092450" y="450850"/>
                </a:cubicBezTo>
                <a:cubicBezTo>
                  <a:pt x="3096683" y="444500"/>
                  <a:pt x="3100264" y="437663"/>
                  <a:pt x="3105150" y="431800"/>
                </a:cubicBezTo>
                <a:cubicBezTo>
                  <a:pt x="3120429" y="413465"/>
                  <a:pt x="3124519" y="412537"/>
                  <a:pt x="3143250" y="400050"/>
                </a:cubicBezTo>
                <a:cubicBezTo>
                  <a:pt x="3159211" y="352167"/>
                  <a:pt x="3137681" y="411189"/>
                  <a:pt x="3162300" y="361950"/>
                </a:cubicBezTo>
                <a:cubicBezTo>
                  <a:pt x="3188590" y="309370"/>
                  <a:pt x="3144954" y="378445"/>
                  <a:pt x="3181350" y="323850"/>
                </a:cubicBezTo>
                <a:cubicBezTo>
                  <a:pt x="3191402" y="283642"/>
                  <a:pt x="3182859" y="305712"/>
                  <a:pt x="3213100" y="260350"/>
                </a:cubicBezTo>
                <a:cubicBezTo>
                  <a:pt x="3217333" y="254000"/>
                  <a:pt x="3220404" y="246696"/>
                  <a:pt x="3225800" y="241300"/>
                </a:cubicBezTo>
                <a:cubicBezTo>
                  <a:pt x="3242237" y="224863"/>
                  <a:pt x="3262655" y="206936"/>
                  <a:pt x="3270250" y="184150"/>
                </a:cubicBezTo>
                <a:cubicBezTo>
                  <a:pt x="3289517" y="126348"/>
                  <a:pt x="3259962" y="217640"/>
                  <a:pt x="3282950" y="133350"/>
                </a:cubicBezTo>
                <a:cubicBezTo>
                  <a:pt x="3286472" y="120435"/>
                  <a:pt x="3288224" y="106389"/>
                  <a:pt x="3295650" y="95250"/>
                </a:cubicBezTo>
                <a:cubicBezTo>
                  <a:pt x="3299883" y="88900"/>
                  <a:pt x="3304937" y="83026"/>
                  <a:pt x="3308350" y="76200"/>
                </a:cubicBezTo>
                <a:cubicBezTo>
                  <a:pt x="3311343" y="70213"/>
                  <a:pt x="3311449" y="63001"/>
                  <a:pt x="3314700" y="57150"/>
                </a:cubicBezTo>
                <a:cubicBezTo>
                  <a:pt x="3322113" y="43807"/>
                  <a:pt x="3331633" y="31750"/>
                  <a:pt x="3340100" y="19050"/>
                </a:cubicBezTo>
                <a:lnTo>
                  <a:pt x="3352800" y="0"/>
                </a:lnTo>
                <a:cubicBezTo>
                  <a:pt x="3359150" y="4233"/>
                  <a:pt x="3367082" y="6741"/>
                  <a:pt x="3371850" y="12700"/>
                </a:cubicBezTo>
                <a:cubicBezTo>
                  <a:pt x="3376031" y="17927"/>
                  <a:pt x="3375207" y="25763"/>
                  <a:pt x="3378200" y="31750"/>
                </a:cubicBezTo>
                <a:cubicBezTo>
                  <a:pt x="3381613" y="38576"/>
                  <a:pt x="3386667" y="44450"/>
                  <a:pt x="3390900" y="50800"/>
                </a:cubicBezTo>
                <a:cubicBezTo>
                  <a:pt x="3393017" y="59267"/>
                  <a:pt x="3395357" y="67681"/>
                  <a:pt x="3397250" y="76200"/>
                </a:cubicBezTo>
                <a:cubicBezTo>
                  <a:pt x="3403966" y="106424"/>
                  <a:pt x="3405926" y="127627"/>
                  <a:pt x="3416300" y="158750"/>
                </a:cubicBezTo>
                <a:cubicBezTo>
                  <a:pt x="3420533" y="171450"/>
                  <a:pt x="3421574" y="185711"/>
                  <a:pt x="3429000" y="196850"/>
                </a:cubicBezTo>
                <a:lnTo>
                  <a:pt x="3454400" y="234950"/>
                </a:lnTo>
                <a:cubicBezTo>
                  <a:pt x="3458633" y="241300"/>
                  <a:pt x="3461704" y="248604"/>
                  <a:pt x="3467100" y="254000"/>
                </a:cubicBezTo>
                <a:cubicBezTo>
                  <a:pt x="3473450" y="260350"/>
                  <a:pt x="3480637" y="265961"/>
                  <a:pt x="3486150" y="273050"/>
                </a:cubicBezTo>
                <a:cubicBezTo>
                  <a:pt x="3495521" y="285098"/>
                  <a:pt x="3506723" y="296670"/>
                  <a:pt x="3511550" y="311150"/>
                </a:cubicBezTo>
                <a:cubicBezTo>
                  <a:pt x="3513667" y="317500"/>
                  <a:pt x="3513167" y="325467"/>
                  <a:pt x="3517900" y="330200"/>
                </a:cubicBezTo>
                <a:cubicBezTo>
                  <a:pt x="3528693" y="340993"/>
                  <a:pt x="3543300" y="347133"/>
                  <a:pt x="3556000" y="355600"/>
                </a:cubicBezTo>
                <a:cubicBezTo>
                  <a:pt x="3562350" y="359833"/>
                  <a:pt x="3567810" y="365887"/>
                  <a:pt x="3575050" y="368300"/>
                </a:cubicBezTo>
                <a:cubicBezTo>
                  <a:pt x="3596264" y="375371"/>
                  <a:pt x="3595580" y="375684"/>
                  <a:pt x="3619500" y="381000"/>
                </a:cubicBezTo>
                <a:cubicBezTo>
                  <a:pt x="3632542" y="383898"/>
                  <a:pt x="3656683" y="386892"/>
                  <a:pt x="3670300" y="393700"/>
                </a:cubicBezTo>
                <a:cubicBezTo>
                  <a:pt x="3711851" y="414475"/>
                  <a:pt x="3666269" y="397363"/>
                  <a:pt x="3708400" y="425450"/>
                </a:cubicBezTo>
                <a:cubicBezTo>
                  <a:pt x="3713969" y="429163"/>
                  <a:pt x="3721463" y="428807"/>
                  <a:pt x="3727450" y="431800"/>
                </a:cubicBezTo>
                <a:cubicBezTo>
                  <a:pt x="3734276" y="435213"/>
                  <a:pt x="3739674" y="441087"/>
                  <a:pt x="3746500" y="444500"/>
                </a:cubicBezTo>
                <a:cubicBezTo>
                  <a:pt x="3752487" y="447493"/>
                  <a:pt x="3758986" y="449537"/>
                  <a:pt x="3765550" y="450850"/>
                </a:cubicBezTo>
                <a:cubicBezTo>
                  <a:pt x="3826126" y="462965"/>
                  <a:pt x="3911250" y="461419"/>
                  <a:pt x="3962400" y="463550"/>
                </a:cubicBezTo>
                <a:cubicBezTo>
                  <a:pt x="3970867" y="465667"/>
                  <a:pt x="3979174" y="468573"/>
                  <a:pt x="3987800" y="469900"/>
                </a:cubicBezTo>
                <a:cubicBezTo>
                  <a:pt x="4066794" y="482053"/>
                  <a:pt x="4021461" y="468420"/>
                  <a:pt x="4064000" y="482600"/>
                </a:cubicBezTo>
                <a:lnTo>
                  <a:pt x="4349750" y="476250"/>
                </a:lnTo>
                <a:cubicBezTo>
                  <a:pt x="4358470" y="475894"/>
                  <a:pt x="4367344" y="473803"/>
                  <a:pt x="4375150" y="469900"/>
                </a:cubicBezTo>
                <a:cubicBezTo>
                  <a:pt x="4393913" y="460518"/>
                  <a:pt x="4400933" y="446447"/>
                  <a:pt x="4419600" y="438150"/>
                </a:cubicBezTo>
                <a:cubicBezTo>
                  <a:pt x="4431833" y="432713"/>
                  <a:pt x="4445000" y="429683"/>
                  <a:pt x="4457700" y="425450"/>
                </a:cubicBezTo>
                <a:lnTo>
                  <a:pt x="4476750" y="419100"/>
                </a:lnTo>
                <a:cubicBezTo>
                  <a:pt x="4483100" y="416983"/>
                  <a:pt x="4489198" y="413850"/>
                  <a:pt x="4495800" y="412750"/>
                </a:cubicBezTo>
                <a:lnTo>
                  <a:pt x="4533900" y="406400"/>
                </a:lnTo>
                <a:cubicBezTo>
                  <a:pt x="4540250" y="408517"/>
                  <a:pt x="4549629" y="406938"/>
                  <a:pt x="4552950" y="412750"/>
                </a:cubicBezTo>
                <a:cubicBezTo>
                  <a:pt x="4559338" y="423929"/>
                  <a:pt x="4556177" y="438359"/>
                  <a:pt x="4559300" y="450850"/>
                </a:cubicBezTo>
                <a:cubicBezTo>
                  <a:pt x="4562547" y="463837"/>
                  <a:pt x="4568753" y="475963"/>
                  <a:pt x="4572000" y="488950"/>
                </a:cubicBezTo>
                <a:cubicBezTo>
                  <a:pt x="4581597" y="527337"/>
                  <a:pt x="4575590" y="506071"/>
                  <a:pt x="4591050" y="552450"/>
                </a:cubicBezTo>
                <a:lnTo>
                  <a:pt x="4597400" y="571500"/>
                </a:lnTo>
                <a:cubicBezTo>
                  <a:pt x="4599517" y="577850"/>
                  <a:pt x="4598181" y="586837"/>
                  <a:pt x="4603750" y="590550"/>
                </a:cubicBezTo>
                <a:cubicBezTo>
                  <a:pt x="4610100" y="594783"/>
                  <a:pt x="4615364" y="601534"/>
                  <a:pt x="4622800" y="603250"/>
                </a:cubicBezTo>
                <a:cubicBezTo>
                  <a:pt x="4643527" y="608033"/>
                  <a:pt x="4665173" y="607115"/>
                  <a:pt x="4686300" y="609600"/>
                </a:cubicBezTo>
                <a:cubicBezTo>
                  <a:pt x="4701165" y="611349"/>
                  <a:pt x="4715933" y="613833"/>
                  <a:pt x="4730750" y="615950"/>
                </a:cubicBezTo>
                <a:cubicBezTo>
                  <a:pt x="4737100" y="618067"/>
                  <a:pt x="4743342" y="620539"/>
                  <a:pt x="4749800" y="622300"/>
                </a:cubicBezTo>
                <a:cubicBezTo>
                  <a:pt x="4766639" y="626893"/>
                  <a:pt x="4784041" y="629480"/>
                  <a:pt x="4800600" y="635000"/>
                </a:cubicBezTo>
                <a:cubicBezTo>
                  <a:pt x="4813300" y="639233"/>
                  <a:pt x="4825318" y="647348"/>
                  <a:pt x="4838700" y="647700"/>
                </a:cubicBezTo>
                <a:lnTo>
                  <a:pt x="5080000" y="654050"/>
                </a:lnTo>
                <a:cubicBezTo>
                  <a:pt x="5137702" y="662293"/>
                  <a:pt x="5110251" y="655667"/>
                  <a:pt x="5162550" y="673100"/>
                </a:cubicBezTo>
                <a:cubicBezTo>
                  <a:pt x="5168900" y="675217"/>
                  <a:pt x="5176031" y="675737"/>
                  <a:pt x="5181600" y="679450"/>
                </a:cubicBezTo>
                <a:lnTo>
                  <a:pt x="5219700" y="704850"/>
                </a:lnTo>
                <a:cubicBezTo>
                  <a:pt x="5223933" y="711200"/>
                  <a:pt x="5225928" y="719855"/>
                  <a:pt x="5232400" y="723900"/>
                </a:cubicBezTo>
                <a:cubicBezTo>
                  <a:pt x="5243752" y="730995"/>
                  <a:pt x="5270500" y="736600"/>
                  <a:pt x="5270500" y="736600"/>
                </a:cubicBezTo>
                <a:lnTo>
                  <a:pt x="5518150" y="730250"/>
                </a:lnTo>
                <a:cubicBezTo>
                  <a:pt x="5616762" y="725867"/>
                  <a:pt x="5494848" y="723638"/>
                  <a:pt x="5594350" y="711200"/>
                </a:cubicBezTo>
                <a:cubicBezTo>
                  <a:pt x="5717187" y="695845"/>
                  <a:pt x="5589629" y="713045"/>
                  <a:pt x="5676900" y="698500"/>
                </a:cubicBezTo>
                <a:cubicBezTo>
                  <a:pt x="5691663" y="696039"/>
                  <a:pt x="5706611" y="694751"/>
                  <a:pt x="5721350" y="692150"/>
                </a:cubicBezTo>
                <a:cubicBezTo>
                  <a:pt x="5742740" y="688375"/>
                  <a:pt x="5811799" y="674700"/>
                  <a:pt x="5835650" y="666750"/>
                </a:cubicBezTo>
                <a:lnTo>
                  <a:pt x="5854700" y="660400"/>
                </a:lnTo>
                <a:cubicBezTo>
                  <a:pt x="5876109" y="628287"/>
                  <a:pt x="5855778" y="650336"/>
                  <a:pt x="5886450" y="635000"/>
                </a:cubicBezTo>
                <a:cubicBezTo>
                  <a:pt x="5893276" y="631587"/>
                  <a:pt x="5898526" y="625400"/>
                  <a:pt x="5905500" y="622300"/>
                </a:cubicBezTo>
                <a:cubicBezTo>
                  <a:pt x="5917733" y="616863"/>
                  <a:pt x="5930900" y="613833"/>
                  <a:pt x="5943600" y="609600"/>
                </a:cubicBezTo>
                <a:cubicBezTo>
                  <a:pt x="5949950" y="607483"/>
                  <a:pt x="5956086" y="604563"/>
                  <a:pt x="5962650" y="603250"/>
                </a:cubicBezTo>
                <a:cubicBezTo>
                  <a:pt x="6052553" y="585269"/>
                  <a:pt x="5983614" y="597285"/>
                  <a:pt x="6172200" y="590550"/>
                </a:cubicBezTo>
                <a:cubicBezTo>
                  <a:pt x="6186244" y="576506"/>
                  <a:pt x="6195109" y="570131"/>
                  <a:pt x="6203950" y="552450"/>
                </a:cubicBezTo>
                <a:cubicBezTo>
                  <a:pt x="6206943" y="546463"/>
                  <a:pt x="6207663" y="539552"/>
                  <a:pt x="6210300" y="533400"/>
                </a:cubicBezTo>
                <a:cubicBezTo>
                  <a:pt x="6214029" y="524699"/>
                  <a:pt x="6219271" y="516701"/>
                  <a:pt x="6223000" y="508000"/>
                </a:cubicBezTo>
                <a:cubicBezTo>
                  <a:pt x="6225637" y="501848"/>
                  <a:pt x="6226357" y="494937"/>
                  <a:pt x="6229350" y="488950"/>
                </a:cubicBezTo>
                <a:cubicBezTo>
                  <a:pt x="6244870" y="457910"/>
                  <a:pt x="6240420" y="482772"/>
                  <a:pt x="6248400" y="450850"/>
                </a:cubicBezTo>
                <a:cubicBezTo>
                  <a:pt x="6257464" y="414596"/>
                  <a:pt x="6251322" y="426293"/>
                  <a:pt x="6261100" y="393700"/>
                </a:cubicBezTo>
                <a:cubicBezTo>
                  <a:pt x="6264947" y="380878"/>
                  <a:pt x="6273800" y="355600"/>
                  <a:pt x="6273800" y="355600"/>
                </a:cubicBezTo>
                <a:cubicBezTo>
                  <a:pt x="6314017" y="357717"/>
                  <a:pt x="6354329" y="358461"/>
                  <a:pt x="6394450" y="361950"/>
                </a:cubicBezTo>
                <a:cubicBezTo>
                  <a:pt x="6403144" y="362706"/>
                  <a:pt x="6411242" y="366865"/>
                  <a:pt x="6419850" y="368300"/>
                </a:cubicBezTo>
                <a:cubicBezTo>
                  <a:pt x="6436683" y="371105"/>
                  <a:pt x="6453783" y="372055"/>
                  <a:pt x="6470650" y="374650"/>
                </a:cubicBezTo>
                <a:cubicBezTo>
                  <a:pt x="6481317" y="376291"/>
                  <a:pt x="6491864" y="378659"/>
                  <a:pt x="6502400" y="381000"/>
                </a:cubicBezTo>
                <a:cubicBezTo>
                  <a:pt x="6510919" y="382893"/>
                  <a:pt x="6519160" y="386116"/>
                  <a:pt x="6527800" y="387350"/>
                </a:cubicBezTo>
                <a:cubicBezTo>
                  <a:pt x="6576490" y="394306"/>
                  <a:pt x="6655936" y="397502"/>
                  <a:pt x="6699250" y="400050"/>
                </a:cubicBezTo>
                <a:cubicBezTo>
                  <a:pt x="6724340" y="403634"/>
                  <a:pt x="6750689" y="406560"/>
                  <a:pt x="6775450" y="412750"/>
                </a:cubicBezTo>
                <a:cubicBezTo>
                  <a:pt x="6781944" y="414373"/>
                  <a:pt x="6788150" y="416983"/>
                  <a:pt x="6794500" y="419100"/>
                </a:cubicBezTo>
                <a:cubicBezTo>
                  <a:pt x="6847417" y="416983"/>
                  <a:pt x="6900401" y="416160"/>
                  <a:pt x="6953250" y="412750"/>
                </a:cubicBezTo>
                <a:cubicBezTo>
                  <a:pt x="6966098" y="411921"/>
                  <a:pt x="6984962" y="417579"/>
                  <a:pt x="6991350" y="406400"/>
                </a:cubicBezTo>
                <a:cubicBezTo>
                  <a:pt x="6997992" y="394777"/>
                  <a:pt x="6978650" y="368300"/>
                  <a:pt x="6978650" y="368300"/>
                </a:cubicBezTo>
                <a:cubicBezTo>
                  <a:pt x="6980767" y="355600"/>
                  <a:pt x="6979242" y="341716"/>
                  <a:pt x="6985000" y="330200"/>
                </a:cubicBezTo>
                <a:cubicBezTo>
                  <a:pt x="6988413" y="323374"/>
                  <a:pt x="6997076" y="320600"/>
                  <a:pt x="7004050" y="317500"/>
                </a:cubicBezTo>
                <a:cubicBezTo>
                  <a:pt x="7023927" y="308666"/>
                  <a:pt x="7046440" y="303727"/>
                  <a:pt x="7067550" y="298450"/>
                </a:cubicBezTo>
                <a:cubicBezTo>
                  <a:pt x="7105650" y="300567"/>
                  <a:pt x="7144075" y="299404"/>
                  <a:pt x="7181850" y="304800"/>
                </a:cubicBezTo>
                <a:cubicBezTo>
                  <a:pt x="7189405" y="305879"/>
                  <a:pt x="7194074" y="314087"/>
                  <a:pt x="7200900" y="317500"/>
                </a:cubicBezTo>
                <a:cubicBezTo>
                  <a:pt x="7206887" y="320493"/>
                  <a:pt x="7213963" y="320857"/>
                  <a:pt x="7219950" y="323850"/>
                </a:cubicBezTo>
                <a:cubicBezTo>
                  <a:pt x="7226776" y="327263"/>
                  <a:pt x="7232026" y="333450"/>
                  <a:pt x="7239000" y="336550"/>
                </a:cubicBezTo>
                <a:cubicBezTo>
                  <a:pt x="7251233" y="341987"/>
                  <a:pt x="7277100" y="349250"/>
                  <a:pt x="7277100" y="349250"/>
                </a:cubicBezTo>
                <a:cubicBezTo>
                  <a:pt x="7285567" y="345017"/>
                  <a:pt x="7295807" y="343243"/>
                  <a:pt x="7302500" y="336550"/>
                </a:cubicBezTo>
                <a:cubicBezTo>
                  <a:pt x="7307233" y="331817"/>
                  <a:pt x="7305857" y="323487"/>
                  <a:pt x="7308850" y="317500"/>
                </a:cubicBezTo>
                <a:cubicBezTo>
                  <a:pt x="7312263" y="310674"/>
                  <a:pt x="7317317" y="304800"/>
                  <a:pt x="7321550" y="298450"/>
                </a:cubicBezTo>
                <a:cubicBezTo>
                  <a:pt x="7323585" y="290312"/>
                  <a:pt x="7329695" y="263110"/>
                  <a:pt x="7334250" y="254000"/>
                </a:cubicBezTo>
                <a:cubicBezTo>
                  <a:pt x="7337663" y="247174"/>
                  <a:pt x="7341554" y="240346"/>
                  <a:pt x="7346950" y="234950"/>
                </a:cubicBezTo>
                <a:cubicBezTo>
                  <a:pt x="7352346" y="229554"/>
                  <a:pt x="7358400" y="222941"/>
                  <a:pt x="7366000" y="222250"/>
                </a:cubicBezTo>
                <a:cubicBezTo>
                  <a:pt x="7429274" y="216498"/>
                  <a:pt x="7493000" y="218017"/>
                  <a:pt x="7556500" y="215900"/>
                </a:cubicBezTo>
                <a:cubicBezTo>
                  <a:pt x="7594887" y="206303"/>
                  <a:pt x="7573621" y="212310"/>
                  <a:pt x="7620000" y="196850"/>
                </a:cubicBezTo>
                <a:lnTo>
                  <a:pt x="7639050" y="190500"/>
                </a:lnTo>
                <a:cubicBezTo>
                  <a:pt x="7692820" y="197221"/>
                  <a:pt x="7701917" y="184783"/>
                  <a:pt x="7683500" y="203200"/>
                </a:cubicBez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タイトル 5"/>
          <p:cNvSpPr txBox="1">
            <a:spLocks/>
          </p:cNvSpPr>
          <p:nvPr/>
        </p:nvSpPr>
        <p:spPr>
          <a:xfrm>
            <a:off x="2915817" y="1512756"/>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Meiryo UI" panose="020B0604030504040204" pitchFamily="50" charset="-128"/>
                <a:ea typeface="Meiryo UI" panose="020B0604030504040204" pitchFamily="50" charset="-128"/>
              </a:rPr>
              <a:t>問題行動</a:t>
            </a:r>
            <a:endParaRPr kumimoji="0" lang="ja-JP" altLang="en-US" kern="0" dirty="0">
              <a:solidFill>
                <a:prstClr val="black"/>
              </a:solidFill>
              <a:latin typeface="Meiryo UI" panose="020B0604030504040204" pitchFamily="50" charset="-128"/>
              <a:ea typeface="Meiryo UI" panose="020B0604030504040204" pitchFamily="50" charset="-128"/>
            </a:endParaRPr>
          </a:p>
        </p:txBody>
      </p:sp>
      <p:sp>
        <p:nvSpPr>
          <p:cNvPr id="40"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sp>
        <p:nvSpPr>
          <p:cNvPr id="3" name="正方形/長方形 2"/>
          <p:cNvSpPr/>
          <p:nvPr/>
        </p:nvSpPr>
        <p:spPr>
          <a:xfrm>
            <a:off x="0" y="713762"/>
            <a:ext cx="6241008" cy="712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テキスト ボックス 44"/>
          <p:cNvSpPr txBox="1"/>
          <p:nvPr/>
        </p:nvSpPr>
        <p:spPr>
          <a:xfrm>
            <a:off x="2358971" y="745540"/>
            <a:ext cx="4426059" cy="584775"/>
          </a:xfrm>
          <a:prstGeom prst="rect">
            <a:avLst/>
          </a:prstGeom>
          <a:solidFill>
            <a:schemeClr val="accent6">
              <a:lumMod val="20000"/>
              <a:lumOff val="80000"/>
            </a:schemeClr>
          </a:solidFill>
          <a:ln>
            <a:solidFill>
              <a:srgbClr val="FF0000"/>
            </a:solidFill>
          </a:ln>
        </p:spPr>
        <p:txBody>
          <a:bodyPr wrap="square" lIns="180000" tIns="108000" rtlCol="0">
            <a:noAutofit/>
          </a:bodyPr>
          <a:lstStyle/>
          <a:p>
            <a:r>
              <a:rPr kumimoji="1" lang="ja-JP" altLang="en-US" sz="3200" dirty="0">
                <a:latin typeface="メイリオ" panose="020B0604030504040204" pitchFamily="50" charset="-128"/>
                <a:ea typeface="メイリオ" panose="020B0604030504040204" pitchFamily="50" charset="-128"/>
              </a:rPr>
              <a:t>チームでアセスメント</a:t>
            </a:r>
          </a:p>
        </p:txBody>
      </p:sp>
      <p:grpSp>
        <p:nvGrpSpPr>
          <p:cNvPr id="46" name="グループ化 45"/>
          <p:cNvGrpSpPr/>
          <p:nvPr/>
        </p:nvGrpSpPr>
        <p:grpSpPr>
          <a:xfrm>
            <a:off x="899592" y="771583"/>
            <a:ext cx="1368152" cy="616784"/>
            <a:chOff x="9836968" y="5370806"/>
            <a:chExt cx="1584176" cy="794498"/>
          </a:xfrm>
        </p:grpSpPr>
        <p:sp>
          <p:nvSpPr>
            <p:cNvPr id="47" name="大波 46"/>
            <p:cNvSpPr/>
            <p:nvPr/>
          </p:nvSpPr>
          <p:spPr>
            <a:xfrm>
              <a:off x="9836968" y="5370806"/>
              <a:ext cx="1584176" cy="794498"/>
            </a:xfrm>
            <a:prstGeom prst="wav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9929569" y="5561838"/>
              <a:ext cx="1399382" cy="515394"/>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留意点②</a:t>
              </a:r>
              <a:endParaRPr kumimoji="1" lang="ja-JP" altLang="en-US" sz="2000" dirty="0"/>
            </a:p>
          </p:txBody>
        </p:sp>
      </p:grpSp>
      <p:cxnSp>
        <p:nvCxnSpPr>
          <p:cNvPr id="42" name="直線コネクタ 41"/>
          <p:cNvCxnSpPr/>
          <p:nvPr/>
        </p:nvCxnSpPr>
        <p:spPr>
          <a:xfrm>
            <a:off x="3779292" y="2709392"/>
            <a:ext cx="61317"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5233857" y="2840708"/>
            <a:ext cx="39072"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6666177" y="2849092"/>
            <a:ext cx="30999" cy="4104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2134180" y="2709392"/>
            <a:ext cx="72008" cy="424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827014" y="2125181"/>
            <a:ext cx="1944786" cy="655747"/>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24" name="正方形/長方形 23"/>
          <p:cNvSpPr/>
          <p:nvPr/>
        </p:nvSpPr>
        <p:spPr>
          <a:xfrm>
            <a:off x="3455591" y="2125181"/>
            <a:ext cx="1944786" cy="655747"/>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25" name="正方形/長方形 24"/>
          <p:cNvSpPr/>
          <p:nvPr/>
        </p:nvSpPr>
        <p:spPr>
          <a:xfrm>
            <a:off x="6084168" y="2125181"/>
            <a:ext cx="1944786" cy="655747"/>
          </a:xfrm>
          <a:prstGeom prst="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3200" b="1" dirty="0" smtClean="0">
                <a:solidFill>
                  <a:schemeClr val="tx1"/>
                </a:solidFill>
                <a:latin typeface="Meiryo UI" panose="020B0604030504040204" pitchFamily="50" charset="-128"/>
                <a:ea typeface="Meiryo UI" panose="020B0604030504040204" pitchFamily="50" charset="-128"/>
              </a:rPr>
              <a:t>□</a:t>
            </a:r>
            <a:r>
              <a:rPr lang="ja-JP" altLang="en-US" sz="3200" b="1" dirty="0">
                <a:solidFill>
                  <a:schemeClr val="tx1"/>
                </a:solidFill>
                <a:latin typeface="Meiryo UI" panose="020B0604030504040204" pitchFamily="50" charset="-128"/>
                <a:ea typeface="Meiryo UI" panose="020B0604030504040204" pitchFamily="50" charset="-128"/>
              </a:rPr>
              <a:t>□</a:t>
            </a:r>
            <a:r>
              <a:rPr lang="ja-JP" altLang="en-US" sz="3200" b="1" dirty="0" smtClean="0">
                <a:solidFill>
                  <a:schemeClr val="tx1"/>
                </a:solidFill>
                <a:latin typeface="Meiryo UI" panose="020B0604030504040204" pitchFamily="50" charset="-128"/>
                <a:ea typeface="Meiryo UI" panose="020B0604030504040204" pitchFamily="50" charset="-128"/>
              </a:rPr>
              <a:t>先生</a:t>
            </a:r>
            <a:endParaRPr lang="ja-JP" altLang="en-US" sz="3200" b="1" dirty="0">
              <a:solidFill>
                <a:schemeClr val="tx1"/>
              </a:solidFill>
              <a:latin typeface="Meiryo UI" panose="020B0604030504040204" pitchFamily="50" charset="-128"/>
              <a:ea typeface="Meiryo UI" panose="020B0604030504040204" pitchFamily="50" charset="-128"/>
            </a:endParaRPr>
          </a:p>
        </p:txBody>
      </p:sp>
      <p:sp>
        <p:nvSpPr>
          <p:cNvPr id="35" name="正方形/長方形 34"/>
          <p:cNvSpPr/>
          <p:nvPr/>
        </p:nvSpPr>
        <p:spPr>
          <a:xfrm>
            <a:off x="2280140" y="2944324"/>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学習</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36" name="正方形/長方形 35"/>
          <p:cNvSpPr/>
          <p:nvPr/>
        </p:nvSpPr>
        <p:spPr>
          <a:xfrm>
            <a:off x="3838361" y="2944324"/>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進路面</a:t>
            </a:r>
          </a:p>
        </p:txBody>
      </p:sp>
      <p:sp>
        <p:nvSpPr>
          <p:cNvPr id="37" name="正方形/長方形 36"/>
          <p:cNvSpPr/>
          <p:nvPr/>
        </p:nvSpPr>
        <p:spPr>
          <a:xfrm>
            <a:off x="6745727" y="2944324"/>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家庭</a:t>
            </a:r>
            <a:r>
              <a:rPr kumimoji="1" lang="ja-JP" altLang="en-US" sz="1600" b="1" dirty="0">
                <a:solidFill>
                  <a:schemeClr val="tx1"/>
                </a:solidFill>
                <a:latin typeface="Meiryo UI" panose="020B0604030504040204" pitchFamily="50" charset="-128"/>
                <a:ea typeface="Meiryo UI" panose="020B0604030504040204" pitchFamily="50" charset="-128"/>
              </a:rPr>
              <a:t>面</a:t>
            </a:r>
          </a:p>
        </p:txBody>
      </p:sp>
      <p:sp>
        <p:nvSpPr>
          <p:cNvPr id="38" name="正方形/長方形 37"/>
          <p:cNvSpPr/>
          <p:nvPr/>
        </p:nvSpPr>
        <p:spPr>
          <a:xfrm>
            <a:off x="743955" y="2944324"/>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eiryo UI" panose="020B0604030504040204" pitchFamily="50" charset="-128"/>
                <a:ea typeface="Meiryo UI" panose="020B0604030504040204" pitchFamily="50" charset="-128"/>
              </a:rPr>
              <a:t>生活</a:t>
            </a:r>
            <a:r>
              <a:rPr lang="ja-JP" altLang="en-US" sz="1600" b="1" dirty="0" smtClean="0">
                <a:solidFill>
                  <a:schemeClr val="tx1"/>
                </a:solidFill>
                <a:latin typeface="Meiryo UI" panose="020B0604030504040204" pitchFamily="50" charset="-128"/>
                <a:ea typeface="Meiryo UI" panose="020B0604030504040204" pitchFamily="50" charset="-128"/>
              </a:rPr>
              <a:t>・行動</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41" name="正方形/長方形 40"/>
          <p:cNvSpPr/>
          <p:nvPr/>
        </p:nvSpPr>
        <p:spPr>
          <a:xfrm>
            <a:off x="5289353" y="2944324"/>
            <a:ext cx="1332000" cy="41266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tx1"/>
                </a:solidFill>
                <a:latin typeface="Meiryo UI" panose="020B0604030504040204" pitchFamily="50" charset="-128"/>
                <a:ea typeface="Meiryo UI" panose="020B0604030504040204" pitchFamily="50" charset="-128"/>
              </a:rPr>
              <a:t>心理・社会</a:t>
            </a:r>
            <a:r>
              <a:rPr kumimoji="1" lang="ja-JP" altLang="en-US" sz="1600" b="1" dirty="0" smtClean="0">
                <a:solidFill>
                  <a:schemeClr val="tx1"/>
                </a:solidFill>
                <a:latin typeface="Meiryo UI" panose="020B0604030504040204" pitchFamily="50" charset="-128"/>
                <a:ea typeface="Meiryo UI" panose="020B0604030504040204" pitchFamily="50" charset="-128"/>
              </a:rPr>
              <a:t>面</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22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up)">
                                      <p:cBhvr>
                                        <p:cTn id="10" dur="2000"/>
                                        <p:tgtEl>
                                          <p:spTgt spid="50"/>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2000"/>
                                        <p:tgtEl>
                                          <p:spTgt spid="51"/>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22" presetClass="exit" presetSubtype="1" fill="hold" grpId="1" nodeType="withEffect">
                                  <p:stCondLst>
                                    <p:cond delay="0"/>
                                  </p:stCondLst>
                                  <p:childTnLst>
                                    <p:animEffect transition="out" filter="wipe(up)">
                                      <p:cBhvr>
                                        <p:cTn id="19" dur="2000"/>
                                        <p:tgtEl>
                                          <p:spTgt spid="50"/>
                                        </p:tgtEl>
                                      </p:cBhvr>
                                    </p:animEffect>
                                    <p:set>
                                      <p:cBhvr>
                                        <p:cTn id="20" dur="1" fill="hold">
                                          <p:stCondLst>
                                            <p:cond delay="1999"/>
                                          </p:stCondLst>
                                        </p:cTn>
                                        <p:tgtEl>
                                          <p:spTgt spid="50"/>
                                        </p:tgtEl>
                                        <p:attrNameLst>
                                          <p:attrName>style.visibility</p:attrName>
                                        </p:attrNameLst>
                                      </p:cBhvr>
                                      <p:to>
                                        <p:strVal val="hidden"/>
                                      </p:to>
                                    </p:set>
                                  </p:childTnLst>
                                </p:cTn>
                              </p:par>
                              <p:par>
                                <p:cTn id="21" presetID="2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2000"/>
                                        <p:tgtEl>
                                          <p:spTgt spid="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2000"/>
                                        <p:tgtEl>
                                          <p:spTgt spid="33"/>
                                        </p:tgtEl>
                                      </p:cBhvr>
                                    </p:animEffect>
                                  </p:childTnLst>
                                </p:cTn>
                              </p:par>
                            </p:childTnLst>
                          </p:cTn>
                        </p:par>
                        <p:par>
                          <p:cTn id="27" fill="hold">
                            <p:stCondLst>
                              <p:cond delay="4000"/>
                            </p:stCondLst>
                            <p:childTnLst>
                              <p:par>
                                <p:cTn id="28" presetID="10"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22" presetClass="exit" presetSubtype="1" fill="hold" grpId="1" nodeType="withEffect">
                                  <p:stCondLst>
                                    <p:cond delay="0"/>
                                  </p:stCondLst>
                                  <p:childTnLst>
                                    <p:animEffect transition="out" filter="wipe(up)">
                                      <p:cBhvr>
                                        <p:cTn id="32" dur="2000"/>
                                        <p:tgtEl>
                                          <p:spTgt spid="4"/>
                                        </p:tgtEl>
                                      </p:cBhvr>
                                    </p:animEffect>
                                    <p:set>
                                      <p:cBhvr>
                                        <p:cTn id="33" dur="1" fill="hold">
                                          <p:stCondLst>
                                            <p:cond delay="1999"/>
                                          </p:stCondLst>
                                        </p:cTn>
                                        <p:tgtEl>
                                          <p:spTgt spid="4"/>
                                        </p:tgtEl>
                                        <p:attrNameLst>
                                          <p:attrName>style.visibility</p:attrName>
                                        </p:attrNameLst>
                                      </p:cBhvr>
                                      <p:to>
                                        <p:strVal val="hidden"/>
                                      </p:to>
                                    </p:set>
                                  </p:childTnLst>
                                </p:cTn>
                              </p:par>
                              <p:par>
                                <p:cTn id="34" presetID="22" presetClass="entr" presetSubtype="1"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up)">
                                      <p:cBhvr>
                                        <p:cTn id="36" dur="2000"/>
                                        <p:tgtEl>
                                          <p:spTgt spid="55"/>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up)">
                                      <p:cBhvr>
                                        <p:cTn id="39" dur="2000"/>
                                        <p:tgtEl>
                                          <p:spTgt spid="2"/>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4" grpId="0" animBg="1"/>
      <p:bldP spid="4" grpId="1" animBg="1"/>
      <p:bldP spid="2" grpId="0" animBg="1"/>
      <p:bldP spid="51" grpId="0" animBg="1"/>
      <p:bldP spid="55" grpId="0" animBg="1"/>
      <p:bldP spid="33" grpId="0" animBg="1"/>
      <p:bldP spid="7" grpId="0" animBg="1"/>
      <p:bldP spid="34" grpId="0" animBg="1"/>
      <p:bldP spid="24" grpId="0" animBg="1"/>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8971" y="745540"/>
            <a:ext cx="4426059" cy="584775"/>
          </a:xfrm>
          <a:prstGeom prst="rect">
            <a:avLst/>
          </a:prstGeom>
          <a:solidFill>
            <a:schemeClr val="accent6">
              <a:lumMod val="20000"/>
              <a:lumOff val="80000"/>
            </a:schemeClr>
          </a:solidFill>
          <a:ln>
            <a:solidFill>
              <a:srgbClr val="FF0000"/>
            </a:solidFill>
          </a:ln>
        </p:spPr>
        <p:txBody>
          <a:bodyPr wrap="square" lIns="180000" tIns="108000" rtlCol="0">
            <a:noAutofit/>
          </a:bodyPr>
          <a:lstStyle/>
          <a:p>
            <a:r>
              <a:rPr kumimoji="1" lang="ja-JP" altLang="en-US" sz="3200" dirty="0">
                <a:latin typeface="メイリオ" panose="020B0604030504040204" pitchFamily="50" charset="-128"/>
                <a:ea typeface="メイリオ" panose="020B0604030504040204" pitchFamily="50" charset="-128"/>
              </a:rPr>
              <a:t>チームでアセスメント</a:t>
            </a:r>
          </a:p>
        </p:txBody>
      </p:sp>
      <p:sp>
        <p:nvSpPr>
          <p:cNvPr id="14"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rPr>
              <a:t>的確なアセスメントのために</a:t>
            </a:r>
          </a:p>
        </p:txBody>
      </p:sp>
      <p:pic>
        <p:nvPicPr>
          <p:cNvPr id="1026" name="Picture 2" descr="Z:\事務文書\生徒指導\0_イラスト集\0_Justカラー\07研修・指導\010_グループワーク.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9311" y="2450926"/>
            <a:ext cx="4600575" cy="4362450"/>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86928" y="1866216"/>
            <a:ext cx="1964792" cy="2391768"/>
          </a:xfrm>
          <a:prstGeom prst="wedgeRoundRectCallout">
            <a:avLst>
              <a:gd name="adj1" fmla="val 62606"/>
              <a:gd name="adj2" fmla="val 29616"/>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200" dirty="0">
                <a:solidFill>
                  <a:schemeClr val="tx1"/>
                </a:solidFill>
                <a:latin typeface="メイリオ" panose="020B0604030504040204" pitchFamily="50" charset="-128"/>
                <a:ea typeface="メイリオ" panose="020B0604030504040204" pitchFamily="50" charset="-128"/>
              </a:rPr>
              <a:t>A</a:t>
            </a:r>
            <a:r>
              <a:rPr lang="ja-JP" altLang="en-US" sz="2200" dirty="0">
                <a:solidFill>
                  <a:schemeClr val="tx1"/>
                </a:solidFill>
                <a:latin typeface="メイリオ" panose="020B0604030504040204" pitchFamily="50" charset="-128"/>
                <a:ea typeface="メイリオ" panose="020B0604030504040204" pitchFamily="50" charset="-128"/>
              </a:rPr>
              <a:t>男は</a:t>
            </a:r>
            <a:r>
              <a:rPr lang="ja-JP" altLang="en-US" sz="2200" dirty="0" smtClean="0">
                <a:solidFill>
                  <a:schemeClr val="tx1"/>
                </a:solidFill>
                <a:latin typeface="メイリオ" panose="020B0604030504040204" pitchFamily="50" charset="-128"/>
                <a:ea typeface="メイリオ" panose="020B0604030504040204" pitchFamily="50" charset="-128"/>
              </a:rPr>
              <a:t>実は</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en-US" altLang="ja-JP" sz="2200" dirty="0" smtClean="0">
                <a:solidFill>
                  <a:schemeClr val="tx1"/>
                </a:solidFill>
                <a:latin typeface="メイリオ" panose="020B0604030504040204" pitchFamily="50" charset="-128"/>
                <a:ea typeface="メイリオ" panose="020B0604030504040204" pitchFamily="50" charset="-128"/>
              </a:rPr>
              <a:t>B</a:t>
            </a:r>
            <a:r>
              <a:rPr lang="ja-JP" altLang="en-US" sz="2200" dirty="0">
                <a:solidFill>
                  <a:schemeClr val="tx1"/>
                </a:solidFill>
                <a:latin typeface="メイリオ" panose="020B0604030504040204" pitchFamily="50" charset="-128"/>
                <a:ea typeface="メイリオ" panose="020B0604030504040204" pitchFamily="50" charset="-128"/>
              </a:rPr>
              <a:t>男のことをとても</a:t>
            </a:r>
            <a:r>
              <a:rPr lang="ja-JP" altLang="en-US" sz="2200" dirty="0" smtClean="0">
                <a:solidFill>
                  <a:schemeClr val="tx1"/>
                </a:solidFill>
                <a:latin typeface="メイリオ" panose="020B0604030504040204" pitchFamily="50" charset="-128"/>
                <a:ea typeface="メイリオ" panose="020B0604030504040204" pitchFamily="50" charset="-128"/>
              </a:rPr>
              <a:t>大切に</a:t>
            </a:r>
            <a:r>
              <a:rPr lang="ja-JP" altLang="en-US" sz="2200" dirty="0">
                <a:solidFill>
                  <a:schemeClr val="tx1"/>
                </a:solidFill>
                <a:latin typeface="メイリオ" panose="020B0604030504040204" pitchFamily="50" charset="-128"/>
                <a:ea typeface="メイリオ" panose="020B0604030504040204" pitchFamily="50" charset="-128"/>
              </a:rPr>
              <a:t>思って</a:t>
            </a:r>
            <a:r>
              <a:rPr lang="ja-JP" altLang="en-US" sz="2200" dirty="0" smtClean="0">
                <a:solidFill>
                  <a:schemeClr val="tx1"/>
                </a:solidFill>
                <a:latin typeface="メイリオ" panose="020B0604030504040204" pitchFamily="50" charset="-128"/>
                <a:ea typeface="メイリオ" panose="020B0604030504040204" pitchFamily="50" charset="-128"/>
              </a:rPr>
              <a:t>い</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ます</a:t>
            </a:r>
            <a:r>
              <a:rPr lang="ja-JP" altLang="en-US" sz="2200" dirty="0">
                <a:solidFill>
                  <a:schemeClr val="tx1"/>
                </a:solidFill>
                <a:latin typeface="メイリオ" panose="020B0604030504040204" pitchFamily="50" charset="-128"/>
                <a:ea typeface="メイリオ" panose="020B0604030504040204" pitchFamily="50" charset="-128"/>
              </a:rPr>
              <a:t>よ。</a:t>
            </a:r>
            <a:endParaRPr kumimoji="1" lang="ja-JP" altLang="en-US" sz="2200" dirty="0">
              <a:solidFill>
                <a:schemeClr val="tx1"/>
              </a:solidFill>
            </a:endParaRPr>
          </a:p>
        </p:txBody>
      </p:sp>
      <p:sp>
        <p:nvSpPr>
          <p:cNvPr id="13" name="角丸四角形吹き出し 12"/>
          <p:cNvSpPr/>
          <p:nvPr/>
        </p:nvSpPr>
        <p:spPr>
          <a:xfrm>
            <a:off x="5652120" y="1484784"/>
            <a:ext cx="3384376" cy="1496389"/>
          </a:xfrm>
          <a:prstGeom prst="wedgeRoundRectCallout">
            <a:avLst>
              <a:gd name="adj1" fmla="val -26241"/>
              <a:gd name="adj2" fmla="val 78431"/>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200" dirty="0">
                <a:solidFill>
                  <a:schemeClr val="tx1"/>
                </a:solidFill>
                <a:latin typeface="メイリオ" panose="020B0604030504040204" pitchFamily="50" charset="-128"/>
                <a:ea typeface="メイリオ" panose="020B0604030504040204" pitchFamily="50" charset="-128"/>
              </a:rPr>
              <a:t>A</a:t>
            </a:r>
            <a:r>
              <a:rPr lang="ja-JP" altLang="en-US" sz="2200" dirty="0">
                <a:solidFill>
                  <a:schemeClr val="tx1"/>
                </a:solidFill>
                <a:latin typeface="メイリオ" panose="020B0604030504040204" pitchFamily="50" charset="-128"/>
                <a:ea typeface="メイリオ" panose="020B0604030504040204" pitchFamily="50" charset="-128"/>
              </a:rPr>
              <a:t>男は友達との</a:t>
            </a:r>
            <a:r>
              <a:rPr lang="ja-JP" altLang="en-US" sz="2200" dirty="0" smtClean="0">
                <a:solidFill>
                  <a:schemeClr val="tx1"/>
                </a:solidFill>
                <a:latin typeface="メイリオ" panose="020B0604030504040204" pitchFamily="50" charset="-128"/>
                <a:ea typeface="メイリオ" panose="020B0604030504040204" pitchFamily="50" charset="-128"/>
              </a:rPr>
              <a:t>関わり方</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に失敗</a:t>
            </a:r>
            <a:r>
              <a:rPr lang="ja-JP" altLang="en-US" sz="2200" dirty="0">
                <a:solidFill>
                  <a:schemeClr val="tx1"/>
                </a:solidFill>
                <a:latin typeface="メイリオ" panose="020B0604030504040204" pitchFamily="50" charset="-128"/>
                <a:ea typeface="メイリオ" panose="020B0604030504040204" pitchFamily="50" charset="-128"/>
              </a:rPr>
              <a:t>してトラブル</a:t>
            </a:r>
            <a:r>
              <a:rPr lang="ja-JP" altLang="en-US" sz="2200" dirty="0" smtClean="0">
                <a:solidFill>
                  <a:schemeClr val="tx1"/>
                </a:solidFill>
                <a:latin typeface="メイリオ" panose="020B0604030504040204" pitchFamily="50" charset="-128"/>
                <a:ea typeface="メイリオ" panose="020B0604030504040204" pitchFamily="50" charset="-128"/>
              </a:rPr>
              <a:t>を</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起こす</a:t>
            </a:r>
            <a:r>
              <a:rPr lang="ja-JP" altLang="en-US" sz="2200" dirty="0">
                <a:solidFill>
                  <a:schemeClr val="tx1"/>
                </a:solidFill>
                <a:latin typeface="メイリオ" panose="020B0604030504040204" pitchFamily="50" charset="-128"/>
                <a:ea typeface="メイリオ" panose="020B0604030504040204" pitchFamily="50" charset="-128"/>
              </a:rPr>
              <a:t>ことが１年生</a:t>
            </a:r>
            <a:r>
              <a:rPr lang="ja-JP" altLang="en-US" sz="2200" dirty="0" smtClean="0">
                <a:solidFill>
                  <a:schemeClr val="tx1"/>
                </a:solidFill>
                <a:latin typeface="メイリオ" panose="020B0604030504040204" pitchFamily="50" charset="-128"/>
                <a:ea typeface="メイリオ" panose="020B0604030504040204" pitchFamily="50" charset="-128"/>
              </a:rPr>
              <a:t>の</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時</a:t>
            </a:r>
            <a:r>
              <a:rPr lang="ja-JP" altLang="en-US" sz="2200" dirty="0">
                <a:solidFill>
                  <a:schemeClr val="tx1"/>
                </a:solidFill>
                <a:latin typeface="メイリオ" panose="020B0604030504040204" pitchFamily="50" charset="-128"/>
                <a:ea typeface="メイリオ" panose="020B0604030504040204" pitchFamily="50" charset="-128"/>
              </a:rPr>
              <a:t>もありましたよ。</a:t>
            </a:r>
            <a:endParaRPr kumimoji="1" lang="ja-JP" altLang="en-US" sz="2200" dirty="0">
              <a:solidFill>
                <a:schemeClr val="tx1"/>
              </a:solidFill>
            </a:endParaRPr>
          </a:p>
        </p:txBody>
      </p:sp>
      <p:grpSp>
        <p:nvGrpSpPr>
          <p:cNvPr id="8" name="グループ化 7"/>
          <p:cNvGrpSpPr/>
          <p:nvPr/>
        </p:nvGrpSpPr>
        <p:grpSpPr>
          <a:xfrm>
            <a:off x="899592" y="771583"/>
            <a:ext cx="1368152" cy="616784"/>
            <a:chOff x="9836968" y="5370806"/>
            <a:chExt cx="1584176" cy="794498"/>
          </a:xfrm>
        </p:grpSpPr>
        <p:sp>
          <p:nvSpPr>
            <p:cNvPr id="9" name="大波 8"/>
            <p:cNvSpPr/>
            <p:nvPr/>
          </p:nvSpPr>
          <p:spPr>
            <a:xfrm>
              <a:off x="9836968" y="5370806"/>
              <a:ext cx="1584176" cy="794498"/>
            </a:xfrm>
            <a:prstGeom prst="wav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9929569" y="5561838"/>
              <a:ext cx="1399382" cy="515394"/>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留意点②</a:t>
              </a:r>
              <a:endParaRPr kumimoji="1" lang="ja-JP" altLang="en-US" sz="2000" dirty="0"/>
            </a:p>
          </p:txBody>
        </p:sp>
      </p:grpSp>
    </p:spTree>
    <p:extLst>
      <p:ext uri="{BB962C8B-B14F-4D97-AF65-F5344CB8AC3E}">
        <p14:creationId xmlns:p14="http://schemas.microsoft.com/office/powerpoint/2010/main" val="518459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4430" y="78964"/>
            <a:ext cx="9038713" cy="6779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角丸四角形 35"/>
          <p:cNvSpPr/>
          <p:nvPr/>
        </p:nvSpPr>
        <p:spPr>
          <a:xfrm>
            <a:off x="7826313" y="663983"/>
            <a:ext cx="1085800" cy="6012862"/>
          </a:xfrm>
          <a:prstGeom prst="roundRect">
            <a:avLst>
              <a:gd name="adj" fmla="val 10287"/>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テキスト ボックス 16"/>
          <p:cNvSpPr txBox="1"/>
          <p:nvPr/>
        </p:nvSpPr>
        <p:spPr>
          <a:xfrm>
            <a:off x="2905440" y="1793464"/>
            <a:ext cx="4186839" cy="4955203"/>
          </a:xfrm>
          <a:prstGeom prst="rect">
            <a:avLst/>
          </a:prstGeom>
          <a:noFill/>
        </p:spPr>
        <p:txBody>
          <a:bodyPr wrap="square" rtlCol="0">
            <a:spAutoFit/>
          </a:bodyPr>
          <a:lstStyle/>
          <a:p>
            <a:pPr marL="742950" indent="-742950">
              <a:buAutoNum type="arabicDbPlain" startAt="3"/>
            </a:pPr>
            <a:r>
              <a:rPr kumimoji="1" lang="ja-JP" altLang="en-US" sz="4400" b="1" dirty="0" smtClean="0">
                <a:latin typeface="HG丸ｺﾞｼｯｸM-PRO" panose="020F0600000000000000" pitchFamily="50" charset="-128"/>
                <a:ea typeface="HG丸ｺﾞｼｯｸM-PRO" panose="020F0600000000000000" pitchFamily="50" charset="-128"/>
              </a:rPr>
              <a:t>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２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４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３</a:t>
            </a:r>
            <a:endParaRPr kumimoji="1" lang="en-US" altLang="ja-JP" sz="4400" b="1" dirty="0" smtClean="0">
              <a:latin typeface="HG丸ｺﾞｼｯｸM-PRO" panose="020F0600000000000000" pitchFamily="50" charset="-128"/>
              <a:ea typeface="HG丸ｺﾞｼｯｸM-PRO" panose="020F0600000000000000" pitchFamily="50" charset="-128"/>
            </a:endParaRPr>
          </a:p>
          <a:p>
            <a:endParaRPr kumimoji="1" lang="en-US" altLang="ja-JP" sz="2200" b="1" dirty="0" smtClean="0">
              <a:latin typeface="HG丸ｺﾞｼｯｸM-PRO" panose="020F0600000000000000" pitchFamily="50" charset="-128"/>
              <a:ea typeface="HG丸ｺﾞｼｯｸM-PRO" panose="020F0600000000000000" pitchFamily="50" charset="-128"/>
            </a:endParaRPr>
          </a:p>
          <a:p>
            <a:r>
              <a:rPr lang="ja-JP" altLang="en-US" sz="4400" b="1" dirty="0" smtClean="0">
                <a:latin typeface="HG丸ｺﾞｼｯｸM-PRO" panose="020F0600000000000000" pitchFamily="50" charset="-128"/>
                <a:ea typeface="HG丸ｺﾞｼｯｸM-PRO" panose="020F0600000000000000" pitchFamily="50" charset="-128"/>
              </a:rPr>
              <a:t>２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１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４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２</a:t>
            </a:r>
            <a:endParaRPr lang="en-US" altLang="ja-JP" sz="4400" b="1" dirty="0" smtClean="0">
              <a:latin typeface="HG丸ｺﾞｼｯｸM-PRO" panose="020F0600000000000000" pitchFamily="50" charset="-128"/>
              <a:ea typeface="HG丸ｺﾞｼｯｸM-PRO" panose="020F0600000000000000" pitchFamily="50" charset="-128"/>
            </a:endParaRPr>
          </a:p>
          <a:p>
            <a:endParaRPr lang="en-US" altLang="ja-JP" sz="2400" b="1" dirty="0" smtClean="0">
              <a:latin typeface="HG丸ｺﾞｼｯｸM-PRO" panose="020F0600000000000000" pitchFamily="50" charset="-128"/>
              <a:ea typeface="HG丸ｺﾞｼｯｸM-PRO" panose="020F0600000000000000" pitchFamily="50" charset="-128"/>
            </a:endParaRPr>
          </a:p>
          <a:p>
            <a:pPr marL="742950" indent="-742950">
              <a:buAutoNum type="arabicDbPlain"/>
            </a:pPr>
            <a:r>
              <a:rPr kumimoji="1" lang="ja-JP" altLang="en-US" sz="4400" b="1" dirty="0" smtClean="0">
                <a:latin typeface="HG丸ｺﾞｼｯｸM-PRO" panose="020F0600000000000000" pitchFamily="50" charset="-128"/>
                <a:ea typeface="HG丸ｺﾞｼｯｸM-PRO" panose="020F0600000000000000" pitchFamily="50" charset="-128"/>
              </a:rPr>
              <a:t>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５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３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１</a:t>
            </a:r>
            <a:endParaRPr kumimoji="1" lang="en-US" altLang="ja-JP" sz="4400" b="1" dirty="0" smtClean="0">
              <a:latin typeface="HG丸ｺﾞｼｯｸM-PRO" panose="020F0600000000000000" pitchFamily="50" charset="-128"/>
              <a:ea typeface="HG丸ｺﾞｼｯｸM-PRO" panose="020F0600000000000000" pitchFamily="50" charset="-128"/>
            </a:endParaRPr>
          </a:p>
          <a:p>
            <a:endParaRPr kumimoji="1" lang="en-US" altLang="ja-JP" b="1" dirty="0" smtClean="0">
              <a:latin typeface="HG丸ｺﾞｼｯｸM-PRO" panose="020F0600000000000000" pitchFamily="50" charset="-128"/>
              <a:ea typeface="HG丸ｺﾞｼｯｸM-PRO" panose="020F0600000000000000" pitchFamily="50" charset="-128"/>
            </a:endParaRPr>
          </a:p>
          <a:p>
            <a:pPr marL="742950" indent="-742950">
              <a:buAutoNum type="arabicDbPlain" startAt="5"/>
            </a:pPr>
            <a:r>
              <a:rPr lang="ja-JP" altLang="en-US" sz="4400" b="1" dirty="0" smtClean="0">
                <a:latin typeface="HG丸ｺﾞｼｯｸM-PRO" panose="020F0600000000000000" pitchFamily="50" charset="-128"/>
                <a:ea typeface="HG丸ｺﾞｼｯｸM-PRO" panose="020F0600000000000000" pitchFamily="50" charset="-128"/>
              </a:rPr>
              <a:t>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４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１  </a:t>
            </a:r>
            <a:r>
              <a:rPr lang="ja-JP" altLang="en-US" sz="1600" b="1" dirty="0" smtClean="0">
                <a:latin typeface="HG丸ｺﾞｼｯｸM-PRO" panose="020F0600000000000000" pitchFamily="50" charset="-128"/>
                <a:ea typeface="HG丸ｺﾞｼｯｸM-PRO" panose="020F0600000000000000" pitchFamily="50" charset="-128"/>
              </a:rPr>
              <a:t> </a:t>
            </a:r>
            <a:r>
              <a:rPr lang="ja-JP" altLang="en-US" sz="4400" b="1" dirty="0" smtClean="0">
                <a:latin typeface="HG丸ｺﾞｼｯｸM-PRO" panose="020F0600000000000000" pitchFamily="50" charset="-128"/>
                <a:ea typeface="HG丸ｺﾞｼｯｸM-PRO" panose="020F0600000000000000" pitchFamily="50" charset="-128"/>
              </a:rPr>
              <a:t>５</a:t>
            </a:r>
            <a:endParaRPr lang="en-US" altLang="ja-JP" sz="4400" b="1" dirty="0" smtClean="0">
              <a:latin typeface="HG丸ｺﾞｼｯｸM-PRO" panose="020F0600000000000000" pitchFamily="50" charset="-128"/>
              <a:ea typeface="HG丸ｺﾞｼｯｸM-PRO" panose="020F0600000000000000" pitchFamily="50" charset="-128"/>
            </a:endParaRPr>
          </a:p>
          <a:p>
            <a:endParaRPr lang="en-US" altLang="ja-JP" sz="1600" b="1" dirty="0" smtClean="0">
              <a:latin typeface="HG丸ｺﾞｼｯｸM-PRO" panose="020F0600000000000000" pitchFamily="50" charset="-128"/>
              <a:ea typeface="HG丸ｺﾞｼｯｸM-PRO" panose="020F0600000000000000" pitchFamily="50" charset="-128"/>
            </a:endParaRPr>
          </a:p>
          <a:p>
            <a:r>
              <a:rPr lang="en-US" altLang="ja-JP" sz="800" b="1" dirty="0" smtClean="0">
                <a:latin typeface="HG丸ｺﾞｼｯｸM-PRO" panose="020F0600000000000000" pitchFamily="50" charset="-128"/>
                <a:ea typeface="HG丸ｺﾞｼｯｸM-PRO" panose="020F0600000000000000" pitchFamily="50" charset="-128"/>
              </a:rPr>
              <a:t> </a:t>
            </a:r>
          </a:p>
          <a:p>
            <a:r>
              <a:rPr kumimoji="1" lang="ja-JP" altLang="en-US" sz="4400" b="1" dirty="0" smtClean="0">
                <a:latin typeface="HG丸ｺﾞｼｯｸM-PRO" panose="020F0600000000000000" pitchFamily="50" charset="-128"/>
                <a:ea typeface="HG丸ｺﾞｼｯｸM-PRO" panose="020F0600000000000000" pitchFamily="50" charset="-128"/>
              </a:rPr>
              <a:t>４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 ３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２  </a:t>
            </a:r>
            <a:r>
              <a:rPr kumimoji="1" lang="ja-JP" altLang="en-US" sz="1600" b="1" dirty="0" smtClean="0">
                <a:latin typeface="HG丸ｺﾞｼｯｸM-PRO" panose="020F0600000000000000" pitchFamily="50" charset="-128"/>
                <a:ea typeface="HG丸ｺﾞｼｯｸM-PRO" panose="020F0600000000000000" pitchFamily="50" charset="-128"/>
              </a:rPr>
              <a:t> </a:t>
            </a:r>
            <a:r>
              <a:rPr kumimoji="1" lang="ja-JP" altLang="en-US" sz="4400" b="1" dirty="0" smtClean="0">
                <a:latin typeface="HG丸ｺﾞｼｯｸM-PRO" panose="020F0600000000000000" pitchFamily="50" charset="-128"/>
                <a:ea typeface="HG丸ｺﾞｼｯｸM-PRO" panose="020F0600000000000000" pitchFamily="50" charset="-128"/>
              </a:rPr>
              <a:t>４</a:t>
            </a:r>
            <a:endParaRPr kumimoji="1" lang="ja-JP" altLang="en-US" sz="4400" b="1" dirty="0">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2978045" y="970753"/>
            <a:ext cx="3965310" cy="523220"/>
          </a:xfrm>
          <a:prstGeom prst="rect">
            <a:avLst/>
          </a:prstGeom>
          <a:noFill/>
        </p:spPr>
        <p:txBody>
          <a:bodyPr wrap="square" rtlCol="0">
            <a:spAutoFit/>
          </a:bodyPr>
          <a:lstStyle/>
          <a:p>
            <a:r>
              <a:rPr kumimoji="1" lang="ja-JP" altLang="en-US" sz="2800" b="1" dirty="0" smtClean="0">
                <a:latin typeface="メイリオ" panose="020B0604030504040204" pitchFamily="50" charset="-128"/>
                <a:ea typeface="メイリオ" panose="020B0604030504040204" pitchFamily="50" charset="-128"/>
              </a:rPr>
              <a:t>Ａ    </a:t>
            </a:r>
            <a:r>
              <a:rPr kumimoji="1" lang="ja-JP" altLang="en-US"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 Ｂ     </a:t>
            </a:r>
            <a:r>
              <a:rPr kumimoji="1" lang="ja-JP" altLang="en-US" sz="1600"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Ｃ    </a:t>
            </a:r>
            <a:r>
              <a:rPr kumimoji="1" lang="ja-JP" altLang="en-US" b="1" dirty="0" smtClean="0">
                <a:latin typeface="メイリオ" panose="020B0604030504040204" pitchFamily="50" charset="-128"/>
                <a:ea typeface="メイリオ" panose="020B0604030504040204" pitchFamily="50" charset="-128"/>
              </a:rPr>
              <a:t> </a:t>
            </a:r>
            <a:r>
              <a:rPr kumimoji="1" lang="ja-JP" altLang="en-US" sz="2800" b="1" dirty="0" smtClean="0">
                <a:latin typeface="メイリオ" panose="020B0604030504040204" pitchFamily="50" charset="-128"/>
                <a:ea typeface="メイリオ" panose="020B0604030504040204" pitchFamily="50" charset="-128"/>
              </a:rPr>
              <a:t> Ｄ</a:t>
            </a:r>
            <a:endParaRPr kumimoji="1" lang="ja-JP" altLang="en-US" sz="2800" b="1"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412037" y="909567"/>
            <a:ext cx="908394" cy="707886"/>
          </a:xfrm>
          <a:prstGeom prst="rect">
            <a:avLst/>
          </a:prstGeom>
          <a:noFill/>
        </p:spPr>
        <p:txBody>
          <a:bodyPr wrap="square" rtlCol="0">
            <a:spAutoFit/>
          </a:bodyPr>
          <a:lstStyle/>
          <a:p>
            <a:r>
              <a:rPr lang="ja-JP" altLang="en-US" sz="4000" dirty="0">
                <a:solidFill>
                  <a:srgbClr val="FF0000"/>
                </a:solidFill>
                <a:latin typeface="メイリオ" panose="020B0604030504040204" pitchFamily="50" charset="-128"/>
                <a:ea typeface="メイリオ" panose="020B0604030504040204" pitchFamily="50" charset="-128"/>
              </a:rPr>
              <a:t>例</a:t>
            </a:r>
            <a:endParaRPr kumimoji="1" lang="en-US" altLang="ja-JP" sz="4000" dirty="0" smtClean="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6407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1)">
                                      <p:cBhvr>
                                        <p:cTn id="7"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9152"/>
            <a:ext cx="9131793" cy="6848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角丸四角形 4"/>
          <p:cNvSpPr/>
          <p:nvPr/>
        </p:nvSpPr>
        <p:spPr>
          <a:xfrm>
            <a:off x="1850554" y="581025"/>
            <a:ext cx="3657550" cy="6192838"/>
          </a:xfrm>
          <a:prstGeom prst="roundRect">
            <a:avLst>
              <a:gd name="adj" fmla="val 0"/>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 name="角丸四角形 3"/>
          <p:cNvSpPr/>
          <p:nvPr/>
        </p:nvSpPr>
        <p:spPr>
          <a:xfrm>
            <a:off x="4565896" y="3068960"/>
            <a:ext cx="4254576" cy="1800200"/>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r>
              <a:rPr lang="ja-JP" altLang="en-US" sz="2400" dirty="0" smtClean="0">
                <a:solidFill>
                  <a:schemeClr val="tx1"/>
                </a:solidFill>
                <a:latin typeface="メイリオ" panose="020B0604030504040204" pitchFamily="50" charset="-128"/>
                <a:ea typeface="メイリオ" panose="020B0604030504040204" pitchFamily="50" charset="-128"/>
              </a:rPr>
              <a:t>①検討したい子供を決める</a:t>
            </a:r>
            <a:endParaRPr lang="en-US" altLang="ja-JP" sz="2400" dirty="0">
              <a:solidFill>
                <a:schemeClr val="tx1"/>
              </a:solidFill>
              <a:latin typeface="メイリオ" panose="020B0604030504040204" pitchFamily="50" charset="-128"/>
              <a:ea typeface="メイリオ" panose="020B0604030504040204" pitchFamily="50" charset="-128"/>
            </a:endParaRPr>
          </a:p>
          <a:p>
            <a:pPr marL="352425" indent="-352425"/>
            <a:r>
              <a:rPr lang="ja-JP" altLang="en-US" sz="2400" dirty="0" smtClean="0">
                <a:solidFill>
                  <a:schemeClr val="tx1"/>
                </a:solidFill>
                <a:latin typeface="メイリオ" panose="020B0604030504040204" pitchFamily="50" charset="-128"/>
                <a:ea typeface="メイリオ" panose="020B0604030504040204" pitchFamily="50" charset="-128"/>
              </a:rPr>
              <a:t>②対象の子供の「問題点」「よい点」について担任が発言し、欄をうめる。</a:t>
            </a:r>
            <a:endParaRPr kumimoji="1" lang="ja-JP" altLang="en-US" sz="2400" dirty="0">
              <a:solidFill>
                <a:schemeClr val="tx1"/>
              </a:solidFill>
            </a:endParaRPr>
          </a:p>
        </p:txBody>
      </p:sp>
    </p:spTree>
    <p:extLst>
      <p:ext uri="{BB962C8B-B14F-4D97-AF65-F5344CB8AC3E}">
        <p14:creationId xmlns:p14="http://schemas.microsoft.com/office/powerpoint/2010/main" val="2138727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9152"/>
            <a:ext cx="9131793" cy="6848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角丸四角形 3"/>
          <p:cNvSpPr/>
          <p:nvPr/>
        </p:nvSpPr>
        <p:spPr>
          <a:xfrm>
            <a:off x="2267744" y="3284984"/>
            <a:ext cx="3024336" cy="1698642"/>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r>
              <a:rPr lang="ja-JP" altLang="en-US" sz="2400" dirty="0" smtClean="0">
                <a:solidFill>
                  <a:schemeClr val="tx1"/>
                </a:solidFill>
                <a:latin typeface="メイリオ" panose="020B0604030504040204" pitchFamily="50" charset="-128"/>
                <a:ea typeface="メイリオ" panose="020B0604030504040204" pitchFamily="50" charset="-128"/>
              </a:rPr>
              <a:t>③考えられる背景や要因を相談し、</a:t>
            </a:r>
            <a:endParaRPr lang="en-US" altLang="ja-JP" sz="2400" dirty="0" smtClean="0">
              <a:solidFill>
                <a:schemeClr val="tx1"/>
              </a:solidFill>
              <a:latin typeface="メイリオ" panose="020B0604030504040204" pitchFamily="50" charset="-128"/>
              <a:ea typeface="メイリオ" panose="020B0604030504040204" pitchFamily="50" charset="-128"/>
            </a:endParaRPr>
          </a:p>
          <a:p>
            <a:pPr marL="352425" indent="-352425"/>
            <a:r>
              <a:rPr lang="ja-JP" altLang="en-US" sz="2400" dirty="0" smtClean="0">
                <a:solidFill>
                  <a:schemeClr val="tx1"/>
                </a:solidFill>
                <a:latin typeface="メイリオ" panose="020B0604030504040204" pitchFamily="50" charset="-128"/>
                <a:ea typeface="メイリオ" panose="020B0604030504040204" pitchFamily="50" charset="-128"/>
              </a:rPr>
              <a:t>　記入する。</a:t>
            </a:r>
            <a:endParaRPr lang="en-US" altLang="ja-JP" sz="2400" dirty="0" smtClean="0">
              <a:solidFill>
                <a:schemeClr val="tx1"/>
              </a:solidFill>
              <a:latin typeface="メイリオ" panose="020B0604030504040204" pitchFamily="50" charset="-128"/>
              <a:ea typeface="メイリオ" panose="020B0604030504040204" pitchFamily="50" charset="-128"/>
            </a:endParaRPr>
          </a:p>
        </p:txBody>
      </p:sp>
      <p:sp>
        <p:nvSpPr>
          <p:cNvPr id="5" name="角丸四角形 4"/>
          <p:cNvSpPr/>
          <p:nvPr/>
        </p:nvSpPr>
        <p:spPr>
          <a:xfrm>
            <a:off x="5442254" y="563194"/>
            <a:ext cx="2298098" cy="6207202"/>
          </a:xfrm>
          <a:prstGeom prst="roundRect">
            <a:avLst>
              <a:gd name="adj" fmla="val 0"/>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48010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9152"/>
            <a:ext cx="9131793" cy="6848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2843808" y="3068960"/>
            <a:ext cx="4752528" cy="1368152"/>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④</a:t>
            </a:r>
            <a:r>
              <a:rPr lang="ja-JP" altLang="en-US" sz="2400" dirty="0" smtClean="0">
                <a:solidFill>
                  <a:schemeClr val="tx1"/>
                </a:solidFill>
                <a:latin typeface="メイリオ" panose="020B0604030504040204" pitchFamily="50" charset="-128"/>
                <a:ea typeface="メイリオ" panose="020B0604030504040204" pitchFamily="50" charset="-128"/>
              </a:rPr>
              <a:t>まず、最初に取り組むことを　</a:t>
            </a:r>
            <a:endParaRPr lang="en-US" altLang="ja-JP" sz="2400" dirty="0" smtClean="0">
              <a:solidFill>
                <a:schemeClr val="tx1"/>
              </a:solidFill>
              <a:latin typeface="メイリオ" panose="020B0604030504040204" pitchFamily="50" charset="-128"/>
              <a:ea typeface="メイリオ" panose="020B0604030504040204" pitchFamily="50" charset="-128"/>
            </a:endParaRPr>
          </a:p>
          <a:p>
            <a:r>
              <a:rPr lang="ja-JP" altLang="en-US" sz="2400" dirty="0">
                <a:solidFill>
                  <a:schemeClr val="tx1"/>
                </a:solidFill>
                <a:latin typeface="メイリオ" panose="020B0604030504040204" pitchFamily="50" charset="-128"/>
                <a:ea typeface="メイリオ" panose="020B0604030504040204" pitchFamily="50" charset="-128"/>
              </a:rPr>
              <a:t>　</a:t>
            </a:r>
            <a:r>
              <a:rPr lang="ja-JP" altLang="en-US" sz="2400" dirty="0" smtClean="0">
                <a:solidFill>
                  <a:schemeClr val="tx1"/>
                </a:solidFill>
                <a:latin typeface="メイリオ" panose="020B0604030504040204" pitchFamily="50" charset="-128"/>
                <a:ea typeface="メイリオ" panose="020B0604030504040204" pitchFamily="50" charset="-128"/>
              </a:rPr>
              <a:t>相談し、記入する。</a:t>
            </a:r>
            <a:endParaRPr lang="en-US" altLang="ja-JP" sz="2400" dirty="0" smtClean="0">
              <a:solidFill>
                <a:schemeClr val="tx1"/>
              </a:solidFill>
              <a:latin typeface="メイリオ" panose="020B0604030504040204" pitchFamily="50" charset="-128"/>
              <a:ea typeface="メイリオ" panose="020B0604030504040204" pitchFamily="50" charset="-128"/>
            </a:endParaRPr>
          </a:p>
        </p:txBody>
      </p:sp>
      <p:sp>
        <p:nvSpPr>
          <p:cNvPr id="5" name="角丸四角形 4"/>
          <p:cNvSpPr/>
          <p:nvPr/>
        </p:nvSpPr>
        <p:spPr>
          <a:xfrm>
            <a:off x="7759402" y="590550"/>
            <a:ext cx="1308800" cy="6191250"/>
          </a:xfrm>
          <a:prstGeom prst="roundRect">
            <a:avLst>
              <a:gd name="adj" fmla="val 0"/>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632891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1828" y="3486150"/>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的確</a:t>
            </a:r>
            <a:r>
              <a:rPr lang="ja-JP" altLang="en-US" sz="2400" dirty="0">
                <a:solidFill>
                  <a:schemeClr val="bg1"/>
                </a:solidFill>
                <a:latin typeface="メイリオ" panose="020B0604030504040204" pitchFamily="50" charset="-128"/>
                <a:ea typeface="メイリオ" panose="020B0604030504040204" pitchFamily="50" charset="-128"/>
              </a:rPr>
              <a:t>なアセスメントのため</a:t>
            </a:r>
            <a:r>
              <a:rPr lang="ja-JP" altLang="en-US" sz="2400" dirty="0" smtClean="0">
                <a:solidFill>
                  <a:schemeClr val="bg1"/>
                </a:solidFill>
                <a:latin typeface="メイリオ" panose="020B0604030504040204" pitchFamily="50" charset="-128"/>
                <a:ea typeface="メイリオ" panose="020B0604030504040204" pitchFamily="50" charset="-128"/>
              </a:rPr>
              <a:t>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1475656" y="5502718"/>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en-US" altLang="ja-JP" sz="2400" dirty="0" smtClean="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児童生徒理解を進める上で心がける</a:t>
            </a:r>
            <a:r>
              <a:rPr lang="ja-JP" altLang="en-US" sz="2400" dirty="0">
                <a:solidFill>
                  <a:schemeClr val="bg1"/>
                </a:solidFill>
                <a:latin typeface="メイリオ" panose="020B0604030504040204" pitchFamily="50" charset="-128"/>
                <a:ea typeface="メイリオ" panose="020B0604030504040204" pitchFamily="50" charset="-128"/>
              </a:rPr>
              <a:t>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
        <p:nvSpPr>
          <p:cNvPr id="4" name="円/楕円 3"/>
          <p:cNvSpPr/>
          <p:nvPr/>
        </p:nvSpPr>
        <p:spPr>
          <a:xfrm>
            <a:off x="802481" y="544522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74457"/>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2173279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50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10" presetClass="exit" presetSubtype="0" fill="hold" grpId="0" nodeType="withEffect">
                                  <p:stCondLst>
                                    <p:cond delay="50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grpId="0" nodeType="withEffect">
                                  <p:stCondLst>
                                    <p:cond delay="500"/>
                                  </p:stCondLst>
                                  <p:childTnLst>
                                    <p:animEffect transition="out" filter="fade">
                                      <p:cBhvr>
                                        <p:cTn id="18" dur="500"/>
                                        <p:tgtEl>
                                          <p:spTgt spid="15"/>
                                        </p:tgtEl>
                                      </p:cBhvr>
                                    </p:animEffect>
                                    <p:set>
                                      <p:cBhvr>
                                        <p:cTn id="19" dur="1" fill="hold">
                                          <p:stCondLst>
                                            <p:cond delay="499"/>
                                          </p:stCondLst>
                                        </p:cTn>
                                        <p:tgtEl>
                                          <p:spTgt spid="15"/>
                                        </p:tgtEl>
                                        <p:attrNameLst>
                                          <p:attrName>style.visibility</p:attrName>
                                        </p:attrNameLst>
                                      </p:cBhvr>
                                      <p:to>
                                        <p:strVal val="hidden"/>
                                      </p:to>
                                    </p:set>
                                  </p:childTnLst>
                                </p:cTn>
                              </p:par>
                              <p:par>
                                <p:cTn id="20" presetID="10" presetClass="exit" presetSubtype="0" fill="hold" grpId="0" nodeType="withEffect">
                                  <p:stCondLst>
                                    <p:cond delay="500"/>
                                  </p:stCondLst>
                                  <p:childTnLst>
                                    <p:animEffect transition="out" filter="fade">
                                      <p:cBhvr>
                                        <p:cTn id="21" dur="500"/>
                                        <p:tgtEl>
                                          <p:spTgt spid="21508"/>
                                        </p:tgtEl>
                                      </p:cBhvr>
                                    </p:animEffect>
                                    <p:set>
                                      <p:cBhvr>
                                        <p:cTn id="22" dur="1" fill="hold">
                                          <p:stCondLst>
                                            <p:cond delay="499"/>
                                          </p:stCondLst>
                                        </p:cTn>
                                        <p:tgtEl>
                                          <p:spTgt spid="21508"/>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21510"/>
                                        </p:tgtEl>
                                      </p:cBhvr>
                                    </p:animEffect>
                                    <p:set>
                                      <p:cBhvr>
                                        <p:cTn id="28" dur="1" fill="hold">
                                          <p:stCondLst>
                                            <p:cond delay="499"/>
                                          </p:stCondLst>
                                        </p:cTn>
                                        <p:tgtEl>
                                          <p:spTgt spid="21510"/>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2086"/>
                                        </p:tgtEl>
                                      </p:cBhvr>
                                    </p:animEffect>
                                    <p:set>
                                      <p:cBhvr>
                                        <p:cTn id="37" dur="1" fill="hold">
                                          <p:stCondLst>
                                            <p:cond delay="499"/>
                                          </p:stCondLst>
                                        </p:cTn>
                                        <p:tgtEl>
                                          <p:spTgt spid="2086"/>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1512"/>
                                        </p:tgtEl>
                                      </p:cBhvr>
                                    </p:animEffect>
                                    <p:set>
                                      <p:cBhvr>
                                        <p:cTn id="43" dur="1" fill="hold">
                                          <p:stCondLst>
                                            <p:cond delay="499"/>
                                          </p:stCondLst>
                                        </p:cTn>
                                        <p:tgtEl>
                                          <p:spTgt spid="215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 grpId="0" animBg="1"/>
      <p:bldP spid="15" grpId="0" animBg="1"/>
      <p:bldP spid="21508" grpId="0"/>
      <p:bldP spid="13" grpId="0" animBg="1"/>
      <p:bldP spid="21510" grpId="0"/>
      <p:bldP spid="14" grpId="0" animBg="1"/>
      <p:bldP spid="22" grpId="0" animBg="1"/>
      <p:bldP spid="2086" grpId="0"/>
      <p:bldP spid="4" grpId="0" animBg="1"/>
      <p:bldP spid="215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フリーフォーム 38"/>
          <p:cNvSpPr/>
          <p:nvPr/>
        </p:nvSpPr>
        <p:spPr>
          <a:xfrm>
            <a:off x="683568" y="883476"/>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6"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sp>
        <p:nvSpPr>
          <p:cNvPr id="22" name="フリーフォーム 21"/>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4" name="正方形/長方形 23"/>
          <p:cNvSpPr/>
          <p:nvPr/>
        </p:nvSpPr>
        <p:spPr>
          <a:xfrm>
            <a:off x="-3854" y="2857500"/>
            <a:ext cx="9144000" cy="4000500"/>
          </a:xfrm>
          <a:prstGeom prst="rect">
            <a:avLst/>
          </a:prstGeom>
          <a:solidFill>
            <a:srgbClr val="03495C">
              <a:alpha val="50196"/>
            </a:srgbClr>
          </a:solidFill>
          <a:ln w="25400" cap="flat" cmpd="sng" algn="ctr">
            <a:noFill/>
            <a:prstDash val="solid"/>
          </a:ln>
          <a:effectLst/>
        </p:spPr>
        <p:txBody>
          <a:bodyPr anchor="ctr"/>
          <a:lstStyle/>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p:txBody>
      </p:sp>
      <p:sp>
        <p:nvSpPr>
          <p:cNvPr id="25" name="テキスト ボックス 24"/>
          <p:cNvSpPr txBox="1"/>
          <p:nvPr/>
        </p:nvSpPr>
        <p:spPr>
          <a:xfrm>
            <a:off x="4264224" y="3645024"/>
            <a:ext cx="615553" cy="2305967"/>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2800" b="1" kern="0">
                <a:solidFill>
                  <a:prstClr val="black"/>
                </a:solidFill>
                <a:latin typeface="Meiryo UI" panose="020B0604030504040204" pitchFamily="50" charset="-128"/>
                <a:ea typeface="Meiryo UI" panose="020B0604030504040204" pitchFamily="50" charset="-128"/>
              </a:defRPr>
            </a:lvl1pPr>
          </a:lstStyle>
          <a:p>
            <a:r>
              <a:rPr lang="ja-JP" altLang="en-US" dirty="0"/>
              <a:t>背景や要因</a:t>
            </a:r>
          </a:p>
        </p:txBody>
      </p:sp>
      <p:grpSp>
        <p:nvGrpSpPr>
          <p:cNvPr id="20" name="Group 9"/>
          <p:cNvGrpSpPr>
            <a:grpSpLocks/>
          </p:cNvGrpSpPr>
          <p:nvPr/>
        </p:nvGrpSpPr>
        <p:grpSpPr bwMode="auto">
          <a:xfrm>
            <a:off x="4456348" y="4796632"/>
            <a:ext cx="4751387" cy="1368425"/>
            <a:chOff x="2771" y="2659"/>
            <a:chExt cx="2993" cy="862"/>
          </a:xfrm>
        </p:grpSpPr>
        <p:sp>
          <p:nvSpPr>
            <p:cNvPr id="23" name="Oval 10"/>
            <p:cNvSpPr>
              <a:spLocks noChangeArrowheads="1"/>
            </p:cNvSpPr>
            <p:nvPr/>
          </p:nvSpPr>
          <p:spPr bwMode="auto">
            <a:xfrm>
              <a:off x="3107" y="2659"/>
              <a:ext cx="2321" cy="862"/>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27" name="Rectangle 11"/>
            <p:cNvSpPr>
              <a:spLocks noChangeArrowheads="1"/>
            </p:cNvSpPr>
            <p:nvPr/>
          </p:nvSpPr>
          <p:spPr bwMode="auto">
            <a:xfrm>
              <a:off x="2771" y="2768"/>
              <a:ext cx="2993" cy="65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そうせざるを得ない</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気持ちを理解する</a:t>
              </a:r>
            </a:p>
          </p:txBody>
        </p:sp>
      </p:grpSp>
      <p:sp>
        <p:nvSpPr>
          <p:cNvPr id="17" name="タイトル 1"/>
          <p:cNvSpPr txBox="1">
            <a:spLocks/>
          </p:cNvSpPr>
          <p:nvPr/>
        </p:nvSpPr>
        <p:spPr>
          <a:xfrm>
            <a:off x="-3853" y="2094"/>
            <a:ext cx="9147854" cy="626269"/>
          </a:xfrm>
          <a:prstGeom prst="rect">
            <a:avLst/>
          </a:prstGeom>
          <a:solidFill>
            <a:schemeClr val="accent5">
              <a:lumMod val="20000"/>
              <a:lumOff val="80000"/>
            </a:schemeClr>
          </a:solidFill>
        </p:spPr>
        <p:txBody>
          <a:bodyPr vert="horz" lIns="91440" tIns="72000" rIns="91440" bIns="0" rtlCol="0" anchor="ctr">
            <a:norm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より適切な指導・支援をする</a:t>
            </a:r>
            <a:r>
              <a:rPr lang="ja-JP" altLang="en-US" dirty="0">
                <a:latin typeface="メイリオ" panose="020B0604030504040204" pitchFamily="50" charset="-128"/>
                <a:ea typeface="メイリオ" panose="020B0604030504040204" pitchFamily="50" charset="-128"/>
              </a:rPr>
              <a:t>ために</a:t>
            </a:r>
          </a:p>
        </p:txBody>
      </p:sp>
      <p:sp>
        <p:nvSpPr>
          <p:cNvPr id="33" name="正方形/長方形 32"/>
          <p:cNvSpPr/>
          <p:nvPr/>
        </p:nvSpPr>
        <p:spPr>
          <a:xfrm>
            <a:off x="2809492" y="2909963"/>
            <a:ext cx="3525016" cy="663053"/>
          </a:xfrm>
          <a:prstGeom prst="rect">
            <a:avLst/>
          </a:prstGeom>
          <a:ln/>
        </p:spPr>
        <p:style>
          <a:lnRef idx="1">
            <a:schemeClr val="accent3"/>
          </a:lnRef>
          <a:fillRef idx="2">
            <a:schemeClr val="accent3"/>
          </a:fillRef>
          <a:effectRef idx="1">
            <a:schemeClr val="accent3"/>
          </a:effectRef>
          <a:fontRef idx="minor">
            <a:schemeClr val="dk1"/>
          </a:fontRef>
        </p:style>
        <p:txBody>
          <a:bodyPr wrap="square" lIns="91440" tIns="108000" rIns="91440" bIns="0" anchor="b">
            <a:spAutoFit/>
          </a:bodyPr>
          <a:lstStyle/>
          <a:p>
            <a:pPr algn="ctr"/>
            <a:r>
              <a:rPr kumimoji="1" lang="ja-JP" altLang="en-US" sz="3600" b="1" dirty="0">
                <a:latin typeface="メイリオ" panose="020B0604030504040204" pitchFamily="50" charset="-128"/>
                <a:ea typeface="メイリオ" panose="020B0604030504040204" pitchFamily="50" charset="-128"/>
              </a:rPr>
              <a:t>客観的理解</a:t>
            </a:r>
          </a:p>
        </p:txBody>
      </p:sp>
      <p:sp>
        <p:nvSpPr>
          <p:cNvPr id="37" name="正方形/長方形 36"/>
          <p:cNvSpPr/>
          <p:nvPr/>
        </p:nvSpPr>
        <p:spPr>
          <a:xfrm>
            <a:off x="2894881" y="6093296"/>
            <a:ext cx="3354239" cy="663053"/>
          </a:xfrm>
          <a:prstGeom prst="rect">
            <a:avLst/>
          </a:prstGeom>
          <a:solidFill>
            <a:srgbClr val="FF99CC"/>
          </a:solidFill>
          <a:ln w="19050">
            <a:solidFill>
              <a:srgbClr val="FF0000"/>
            </a:solidFill>
          </a:ln>
        </p:spPr>
        <p:txBody>
          <a:bodyPr wrap="square" lIns="91440" tIns="108000" rIns="91440" bIns="0">
            <a:spAutoFit/>
          </a:bodyPr>
          <a:lstStyle/>
          <a:p>
            <a:pPr algn="ctr"/>
            <a:r>
              <a:rPr kumimoji="1" lang="ja-JP" altLang="en-US" sz="3600" b="1" dirty="0">
                <a:latin typeface="メイリオ" panose="020B0604030504040204" pitchFamily="50" charset="-128"/>
                <a:ea typeface="メイリオ" panose="020B0604030504040204" pitchFamily="50" charset="-128"/>
              </a:rPr>
              <a:t>共感的理解</a:t>
            </a:r>
          </a:p>
        </p:txBody>
      </p:sp>
      <p:grpSp>
        <p:nvGrpSpPr>
          <p:cNvPr id="29" name="Group 12"/>
          <p:cNvGrpSpPr>
            <a:grpSpLocks/>
          </p:cNvGrpSpPr>
          <p:nvPr/>
        </p:nvGrpSpPr>
        <p:grpSpPr bwMode="auto">
          <a:xfrm>
            <a:off x="35496" y="4796632"/>
            <a:ext cx="4352852" cy="1296664"/>
            <a:chOff x="-3391" y="295"/>
            <a:chExt cx="3311" cy="1044"/>
          </a:xfrm>
        </p:grpSpPr>
        <p:sp>
          <p:nvSpPr>
            <p:cNvPr id="30" name="Oval 13"/>
            <p:cNvSpPr>
              <a:spLocks noChangeArrowheads="1"/>
            </p:cNvSpPr>
            <p:nvPr/>
          </p:nvSpPr>
          <p:spPr bwMode="auto">
            <a:xfrm>
              <a:off x="-3148" y="295"/>
              <a:ext cx="2859" cy="1044"/>
            </a:xfrm>
            <a:prstGeom prst="ellipse">
              <a:avLst/>
            </a:prstGeom>
            <a:solidFill>
              <a:srgbClr val="FF99CC"/>
            </a:solidFill>
            <a:ln w="38100">
              <a:solidFill>
                <a:srgbClr val="FFCCFF"/>
              </a:solidFill>
              <a:round/>
              <a:headEnd/>
              <a:tailEnd/>
            </a:ln>
            <a:extLst/>
          </p:spPr>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400" b="1"/>
            </a:p>
          </p:txBody>
        </p:sp>
        <p:sp>
          <p:nvSpPr>
            <p:cNvPr id="31" name="Rectangle 14"/>
            <p:cNvSpPr>
              <a:spLocks noChangeArrowheads="1"/>
            </p:cNvSpPr>
            <p:nvPr/>
          </p:nvSpPr>
          <p:spPr bwMode="auto">
            <a:xfrm>
              <a:off x="-3391" y="412"/>
              <a:ext cx="3311" cy="8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800" b="1" dirty="0" smtClean="0">
                  <a:latin typeface="HG丸ｺﾞｼｯｸM-PRO" panose="020F0600000000000000" pitchFamily="50" charset="-128"/>
                  <a:ea typeface="HG丸ｺﾞｼｯｸM-PRO" panose="020F0600000000000000" pitchFamily="50" charset="-128"/>
                </a:rPr>
                <a:t>子供の</a:t>
              </a:r>
              <a:r>
                <a:rPr kumimoji="1" lang="ja-JP" altLang="en-US" sz="2800" b="1" dirty="0">
                  <a:latin typeface="HG丸ｺﾞｼｯｸM-PRO" panose="020F0600000000000000" pitchFamily="50" charset="-128"/>
                  <a:ea typeface="HG丸ｺﾞｼｯｸM-PRO" panose="020F0600000000000000" pitchFamily="50" charset="-128"/>
                </a:rPr>
                <a:t>気持ちに</a:t>
              </a:r>
            </a:p>
            <a:p>
              <a:pPr algn="ctr" eaLnBrk="1" hangingPunct="1">
                <a:spcBef>
                  <a:spcPct val="20000"/>
                </a:spcBef>
                <a:buFont typeface="Wingdings" pitchFamily="2" charset="2"/>
                <a:buNone/>
              </a:pPr>
              <a:r>
                <a:rPr kumimoji="1" lang="ja-JP" altLang="en-US" sz="2800" b="1" dirty="0">
                  <a:latin typeface="HG丸ｺﾞｼｯｸM-PRO" panose="020F0600000000000000" pitchFamily="50" charset="-128"/>
                  <a:ea typeface="HG丸ｺﾞｼｯｸM-PRO" panose="020F0600000000000000" pitchFamily="50" charset="-128"/>
                </a:rPr>
                <a:t>関心をもつ　</a:t>
              </a:r>
              <a:r>
                <a:rPr kumimoji="1" lang="ja-JP" altLang="en-US" sz="2800" dirty="0">
                  <a:latin typeface="HG丸ｺﾞｼｯｸM-PRO" panose="020F0600000000000000" pitchFamily="50" charset="-128"/>
                  <a:ea typeface="HG丸ｺﾞｼｯｸM-PRO" panose="020F0600000000000000" pitchFamily="50" charset="-128"/>
                </a:rPr>
                <a:t>　</a:t>
              </a:r>
            </a:p>
          </p:txBody>
        </p:sp>
      </p:grpSp>
      <p:sp>
        <p:nvSpPr>
          <p:cNvPr id="2" name="テキスト ボックス 1"/>
          <p:cNvSpPr txBox="1"/>
          <p:nvPr/>
        </p:nvSpPr>
        <p:spPr>
          <a:xfrm>
            <a:off x="63463" y="2373991"/>
            <a:ext cx="3500426" cy="523220"/>
          </a:xfrm>
          <a:prstGeom prst="rect">
            <a:avLst/>
          </a:prstGeom>
          <a:solidFill>
            <a:srgbClr val="FF0000"/>
          </a:solidFill>
        </p:spPr>
        <p:txBody>
          <a:bodyPr wrap="square" rtlCol="0">
            <a:spAutoFit/>
          </a:bodyPr>
          <a:lstStyle/>
          <a:p>
            <a:r>
              <a:rPr kumimoji="1" lang="ja-JP" altLang="en-US" sz="2800" dirty="0">
                <a:solidFill>
                  <a:schemeClr val="bg1"/>
                </a:solidFill>
              </a:rPr>
              <a:t>日頃の児童生徒理解</a:t>
            </a:r>
          </a:p>
        </p:txBody>
      </p:sp>
      <p:grpSp>
        <p:nvGrpSpPr>
          <p:cNvPr id="38" name="グループ化 37"/>
          <p:cNvGrpSpPr/>
          <p:nvPr/>
        </p:nvGrpSpPr>
        <p:grpSpPr>
          <a:xfrm>
            <a:off x="1151912" y="3789040"/>
            <a:ext cx="2628000" cy="860094"/>
            <a:chOff x="5004048" y="3793042"/>
            <a:chExt cx="3143834" cy="860094"/>
          </a:xfrm>
        </p:grpSpPr>
        <p:sp>
          <p:nvSpPr>
            <p:cNvPr id="44" name="Oval 10"/>
            <p:cNvSpPr>
              <a:spLocks noChangeArrowheads="1"/>
            </p:cNvSpPr>
            <p:nvPr/>
          </p:nvSpPr>
          <p:spPr bwMode="auto">
            <a:xfrm>
              <a:off x="5004048" y="3793042"/>
              <a:ext cx="314383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45" name="Rectangle 11"/>
            <p:cNvSpPr>
              <a:spLocks noChangeArrowheads="1"/>
            </p:cNvSpPr>
            <p:nvPr/>
          </p:nvSpPr>
          <p:spPr bwMode="auto">
            <a:xfrm>
              <a:off x="5348578" y="3992257"/>
              <a:ext cx="245477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kumimoji="1" lang="ja-JP" altLang="en-US" sz="2400" b="1" dirty="0" smtClean="0">
                  <a:latin typeface="HG丸ｺﾞｼｯｸM-PRO" panose="020F0600000000000000" pitchFamily="50" charset="-128"/>
                  <a:ea typeface="HG丸ｺﾞｼｯｸM-PRO" panose="020F0600000000000000" pitchFamily="50" charset="-128"/>
                </a:rPr>
                <a:t>心理・社会面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46" name="グループ化 45"/>
          <p:cNvGrpSpPr/>
          <p:nvPr/>
        </p:nvGrpSpPr>
        <p:grpSpPr>
          <a:xfrm>
            <a:off x="6541730" y="3859568"/>
            <a:ext cx="1548000" cy="860094"/>
            <a:chOff x="6651972" y="3793042"/>
            <a:chExt cx="2384524" cy="860094"/>
          </a:xfrm>
        </p:grpSpPr>
        <p:sp>
          <p:nvSpPr>
            <p:cNvPr id="47" name="Oval 10"/>
            <p:cNvSpPr>
              <a:spLocks noChangeArrowheads="1"/>
            </p:cNvSpPr>
            <p:nvPr/>
          </p:nvSpPr>
          <p:spPr bwMode="auto">
            <a:xfrm>
              <a:off x="6651972" y="3793042"/>
              <a:ext cx="2384524"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48" name="Rectangle 11"/>
            <p:cNvSpPr>
              <a:spLocks noChangeArrowheads="1"/>
            </p:cNvSpPr>
            <p:nvPr/>
          </p:nvSpPr>
          <p:spPr bwMode="auto">
            <a:xfrm>
              <a:off x="6901515" y="3992257"/>
              <a:ext cx="1885438"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家庭</a:t>
              </a:r>
              <a:r>
                <a:rPr lang="ja-JP" altLang="en-US" sz="2400" b="1" dirty="0">
                  <a:latin typeface="HG丸ｺﾞｼｯｸM-PRO" panose="020F0600000000000000" pitchFamily="50" charset="-128"/>
                  <a:ea typeface="HG丸ｺﾞｼｯｸM-PRO" panose="020F0600000000000000" pitchFamily="50" charset="-128"/>
                </a:rPr>
                <a:t>面</a:t>
              </a:r>
              <a:endParaRPr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49" name="グループ化 48"/>
          <p:cNvGrpSpPr/>
          <p:nvPr/>
        </p:nvGrpSpPr>
        <p:grpSpPr>
          <a:xfrm>
            <a:off x="575728" y="2924944"/>
            <a:ext cx="1548000" cy="860094"/>
            <a:chOff x="179512" y="3793042"/>
            <a:chExt cx="1872208" cy="860094"/>
          </a:xfrm>
        </p:grpSpPr>
        <p:sp>
          <p:nvSpPr>
            <p:cNvPr id="50" name="Oval 10"/>
            <p:cNvSpPr>
              <a:spLocks noChangeArrowheads="1"/>
            </p:cNvSpPr>
            <p:nvPr/>
          </p:nvSpPr>
          <p:spPr bwMode="auto">
            <a:xfrm>
              <a:off x="179512"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1" name="Rectangle 11"/>
            <p:cNvSpPr>
              <a:spLocks noChangeArrowheads="1"/>
            </p:cNvSpPr>
            <p:nvPr/>
          </p:nvSpPr>
          <p:spPr bwMode="auto">
            <a:xfrm>
              <a:off x="358700"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学習面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52" name="グループ化 51"/>
          <p:cNvGrpSpPr/>
          <p:nvPr/>
        </p:nvGrpSpPr>
        <p:grpSpPr>
          <a:xfrm>
            <a:off x="6444208" y="2969958"/>
            <a:ext cx="2628000" cy="860094"/>
            <a:chOff x="2195736" y="3793042"/>
            <a:chExt cx="1872208" cy="860094"/>
          </a:xfrm>
        </p:grpSpPr>
        <p:sp>
          <p:nvSpPr>
            <p:cNvPr id="53"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4"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smtClean="0">
                  <a:latin typeface="HG丸ｺﾞｼｯｸM-PRO" panose="020F0600000000000000" pitchFamily="50" charset="-128"/>
                  <a:ea typeface="HG丸ｺﾞｼｯｸM-PRO" panose="020F0600000000000000" pitchFamily="50" charset="-128"/>
                </a:rPr>
                <a:t>生活・行動面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grpSp>
        <p:nvGrpSpPr>
          <p:cNvPr id="55" name="グループ化 54"/>
          <p:cNvGrpSpPr/>
          <p:nvPr/>
        </p:nvGrpSpPr>
        <p:grpSpPr>
          <a:xfrm>
            <a:off x="4932040" y="3645024"/>
            <a:ext cx="1548000" cy="860094"/>
            <a:chOff x="2195736" y="3793042"/>
            <a:chExt cx="1872208" cy="860094"/>
          </a:xfrm>
        </p:grpSpPr>
        <p:sp>
          <p:nvSpPr>
            <p:cNvPr id="56" name="Oval 10"/>
            <p:cNvSpPr>
              <a:spLocks noChangeArrowheads="1"/>
            </p:cNvSpPr>
            <p:nvPr/>
          </p:nvSpPr>
          <p:spPr bwMode="auto">
            <a:xfrm>
              <a:off x="2195736" y="3793042"/>
              <a:ext cx="1872208" cy="860094"/>
            </a:xfrm>
            <a:prstGeom prst="ellipse">
              <a:avLst/>
            </a:prstGeom>
            <a:ln>
              <a:headEnd/>
              <a:tailEnd/>
            </a:ln>
            <a:extLst/>
          </p:spPr>
          <p:style>
            <a:lnRef idx="1">
              <a:schemeClr val="accent3"/>
            </a:lnRef>
            <a:fillRef idx="2">
              <a:schemeClr val="accent3"/>
            </a:fillRef>
            <a:effectRef idx="1">
              <a:schemeClr val="accent3"/>
            </a:effectRef>
            <a:fontRef idx="minor">
              <a:schemeClr val="dk1"/>
            </a:fontRef>
          </p:style>
          <p:txBody>
            <a:bodyPr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sz="1200" b="1"/>
            </a:p>
          </p:txBody>
        </p:sp>
        <p:sp>
          <p:nvSpPr>
            <p:cNvPr id="57" name="Rectangle 11"/>
            <p:cNvSpPr>
              <a:spLocks noChangeArrowheads="1"/>
            </p:cNvSpPr>
            <p:nvPr/>
          </p:nvSpPr>
          <p:spPr bwMode="auto">
            <a:xfrm>
              <a:off x="2374924" y="3992257"/>
              <a:ext cx="1461824"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algn="ctr" eaLnBrk="1" hangingPunct="1">
                <a:spcBef>
                  <a:spcPct val="20000"/>
                </a:spcBef>
                <a:buFont typeface="Wingdings" pitchFamily="2" charset="2"/>
                <a:buNone/>
              </a:pPr>
              <a:r>
                <a:rPr lang="ja-JP" altLang="en-US" sz="2400" b="1" dirty="0">
                  <a:latin typeface="HG丸ｺﾞｼｯｸM-PRO" panose="020F0600000000000000" pitchFamily="50" charset="-128"/>
                  <a:ea typeface="HG丸ｺﾞｼｯｸM-PRO" panose="020F0600000000000000" pitchFamily="50" charset="-128"/>
                </a:rPr>
                <a:t>進路</a:t>
              </a:r>
              <a:r>
                <a:rPr lang="ja-JP" altLang="en-US" sz="2400" b="1" dirty="0" smtClean="0">
                  <a:latin typeface="HG丸ｺﾞｼｯｸM-PRO" panose="020F0600000000000000" pitchFamily="50" charset="-128"/>
                  <a:ea typeface="HG丸ｺﾞｼｯｸM-PRO" panose="020F0600000000000000" pitchFamily="50" charset="-128"/>
                </a:rPr>
                <a:t>面</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1402201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1.48148E-6 L -0.00052 0.29051 " pathEditMode="relative" rAng="0" ptsTypes="AA">
                                      <p:cBhvr>
                                        <p:cTn id="6" dur="2000" fill="hold"/>
                                        <p:tgtEl>
                                          <p:spTgt spid="39"/>
                                        </p:tgtEl>
                                        <p:attrNameLst>
                                          <p:attrName>ppt_x</p:attrName>
                                          <p:attrName>ppt_y</p:attrName>
                                        </p:attrNameLst>
                                      </p:cBhvr>
                                      <p:rCtr x="-35" y="14514"/>
                                    </p:animMotion>
                                  </p:childTnLst>
                                </p:cTn>
                              </p:par>
                              <p:par>
                                <p:cTn id="7" presetID="53" presetClass="exit" presetSubtype="32" fill="hold" grpId="0" nodeType="withEffect">
                                  <p:stCondLst>
                                    <p:cond delay="500"/>
                                  </p:stCondLst>
                                  <p:childTnLst>
                                    <p:anim calcmode="lin" valueType="num">
                                      <p:cBhvr>
                                        <p:cTn id="8" dur="1500"/>
                                        <p:tgtEl>
                                          <p:spTgt spid="26"/>
                                        </p:tgtEl>
                                        <p:attrNameLst>
                                          <p:attrName>ppt_w</p:attrName>
                                        </p:attrNameLst>
                                      </p:cBhvr>
                                      <p:tavLst>
                                        <p:tav tm="0">
                                          <p:val>
                                            <p:strVal val="ppt_w"/>
                                          </p:val>
                                        </p:tav>
                                        <p:tav tm="100000">
                                          <p:val>
                                            <p:fltVal val="0"/>
                                          </p:val>
                                        </p:tav>
                                      </p:tavLst>
                                    </p:anim>
                                    <p:anim calcmode="lin" valueType="num">
                                      <p:cBhvr>
                                        <p:cTn id="9" dur="1500"/>
                                        <p:tgtEl>
                                          <p:spTgt spid="26"/>
                                        </p:tgtEl>
                                        <p:attrNameLst>
                                          <p:attrName>ppt_h</p:attrName>
                                        </p:attrNameLst>
                                      </p:cBhvr>
                                      <p:tavLst>
                                        <p:tav tm="0">
                                          <p:val>
                                            <p:strVal val="ppt_h"/>
                                          </p:val>
                                        </p:tav>
                                        <p:tav tm="100000">
                                          <p:val>
                                            <p:fltVal val="0"/>
                                          </p:val>
                                        </p:tav>
                                      </p:tavLst>
                                    </p:anim>
                                    <p:animEffect transition="out" filter="fade">
                                      <p:cBhvr>
                                        <p:cTn id="10" dur="1500"/>
                                        <p:tgtEl>
                                          <p:spTgt spid="26"/>
                                        </p:tgtEl>
                                      </p:cBhvr>
                                    </p:animEffect>
                                    <p:set>
                                      <p:cBhvr>
                                        <p:cTn id="11" dur="1" fill="hold">
                                          <p:stCondLst>
                                            <p:cond delay="1499"/>
                                          </p:stCondLst>
                                        </p:cTn>
                                        <p:tgtEl>
                                          <p:spTgt spid="26"/>
                                        </p:tgtEl>
                                        <p:attrNameLst>
                                          <p:attrName>style.visibility</p:attrName>
                                        </p:attrNameLst>
                                      </p:cBhvr>
                                      <p:to>
                                        <p:strVal val="hidden"/>
                                      </p:to>
                                    </p:set>
                                  </p:childTnLst>
                                </p:cTn>
                              </p:par>
                            </p:childTnLst>
                          </p:cTn>
                        </p:par>
                        <p:par>
                          <p:cTn id="12" fill="hold">
                            <p:stCondLst>
                              <p:cond delay="2000"/>
                            </p:stCondLst>
                            <p:childTnLst>
                              <p:par>
                                <p:cTn id="13" presetID="42" presetClass="path" presetSubtype="0" accel="50000" decel="50000" fill="hold" grpId="1" nodeType="afterEffect">
                                  <p:stCondLst>
                                    <p:cond delay="500"/>
                                  </p:stCondLst>
                                  <p:childTnLst>
                                    <p:animMotion origin="layout" path="M -0.00052 0.29051 L -0.00052 -0.00347 " pathEditMode="relative" rAng="0" ptsTypes="AA">
                                      <p:cBhvr>
                                        <p:cTn id="14" dur="2000" fill="hold"/>
                                        <p:tgtEl>
                                          <p:spTgt spid="39"/>
                                        </p:tgtEl>
                                        <p:attrNameLst>
                                          <p:attrName>ppt_x</p:attrName>
                                          <p:attrName>ppt_y</p:attrName>
                                        </p:attrNameLst>
                                      </p:cBhvr>
                                      <p:rCtr x="0" y="-14699"/>
                                    </p:animMotion>
                                  </p:childTnLst>
                                </p:cTn>
                              </p:par>
                              <p:par>
                                <p:cTn id="15" presetID="53" presetClass="entr" presetSubtype="16" fill="hold" grpId="1" nodeType="withEffect">
                                  <p:stCondLst>
                                    <p:cond delay="1000"/>
                                  </p:stCondLst>
                                  <p:childTnLst>
                                    <p:set>
                                      <p:cBhvr>
                                        <p:cTn id="16" dur="1" fill="hold">
                                          <p:stCondLst>
                                            <p:cond delay="0"/>
                                          </p:stCondLst>
                                        </p:cTn>
                                        <p:tgtEl>
                                          <p:spTgt spid="26"/>
                                        </p:tgtEl>
                                        <p:attrNameLst>
                                          <p:attrName>style.visibility</p:attrName>
                                        </p:attrNameLst>
                                      </p:cBhvr>
                                      <p:to>
                                        <p:strVal val="visible"/>
                                      </p:to>
                                    </p:set>
                                    <p:anim calcmode="lin" valueType="num">
                                      <p:cBhvr>
                                        <p:cTn id="17" dur="1500" fill="hold"/>
                                        <p:tgtEl>
                                          <p:spTgt spid="26"/>
                                        </p:tgtEl>
                                        <p:attrNameLst>
                                          <p:attrName>ppt_w</p:attrName>
                                        </p:attrNameLst>
                                      </p:cBhvr>
                                      <p:tavLst>
                                        <p:tav tm="0">
                                          <p:val>
                                            <p:fltVal val="0"/>
                                          </p:val>
                                        </p:tav>
                                        <p:tav tm="100000">
                                          <p:val>
                                            <p:strVal val="#ppt_w"/>
                                          </p:val>
                                        </p:tav>
                                      </p:tavLst>
                                    </p:anim>
                                    <p:anim calcmode="lin" valueType="num">
                                      <p:cBhvr>
                                        <p:cTn id="18" dur="1500" fill="hold"/>
                                        <p:tgtEl>
                                          <p:spTgt spid="26"/>
                                        </p:tgtEl>
                                        <p:attrNameLst>
                                          <p:attrName>ppt_h</p:attrName>
                                        </p:attrNameLst>
                                      </p:cBhvr>
                                      <p:tavLst>
                                        <p:tav tm="0">
                                          <p:val>
                                            <p:fltVal val="0"/>
                                          </p:val>
                                        </p:tav>
                                        <p:tav tm="100000">
                                          <p:val>
                                            <p:strVal val="#ppt_h"/>
                                          </p:val>
                                        </p:tav>
                                      </p:tavLst>
                                    </p:anim>
                                    <p:animEffect transition="in" filter="fade">
                                      <p:cBhvr>
                                        <p:cTn id="19" dur="1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childTnLst>
                                </p:cTn>
                              </p:par>
                              <p:par>
                                <p:cTn id="32" presetID="10" presetClass="entr" presetSubtype="0"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childTnLst>
                                </p:cTn>
                              </p:par>
                              <p:par>
                                <p:cTn id="35" presetID="10" presetClass="entr" presetSubtype="0"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1000"/>
                                        <p:tgtEl>
                                          <p:spTgt spid="52"/>
                                        </p:tgtEl>
                                      </p:cBhvr>
                                    </p:animEffect>
                                  </p:childTnLst>
                                </p:cTn>
                              </p:par>
                              <p:par>
                                <p:cTn id="38" presetID="10" presetClass="entr" presetSubtype="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childTnLst>
                                </p:cTn>
                              </p:par>
                            </p:childTnLst>
                          </p:cTn>
                        </p:par>
                        <p:par>
                          <p:cTn id="41" fill="hold">
                            <p:stCondLst>
                              <p:cond delay="1500"/>
                            </p:stCondLst>
                            <p:childTnLst>
                              <p:par>
                                <p:cTn id="42" presetID="42"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1000"/>
                                        <p:tgtEl>
                                          <p:spTgt spid="33"/>
                                        </p:tgtEl>
                                      </p:cBhvr>
                                    </p:animEffect>
                                    <p:anim calcmode="lin" valueType="num">
                                      <p:cBhvr>
                                        <p:cTn id="45" dur="1000" fill="hold"/>
                                        <p:tgtEl>
                                          <p:spTgt spid="33"/>
                                        </p:tgtEl>
                                        <p:attrNameLst>
                                          <p:attrName>ppt_x</p:attrName>
                                        </p:attrNameLst>
                                      </p:cBhvr>
                                      <p:tavLst>
                                        <p:tav tm="0">
                                          <p:val>
                                            <p:strVal val="#ppt_x"/>
                                          </p:val>
                                        </p:tav>
                                        <p:tav tm="100000">
                                          <p:val>
                                            <p:strVal val="#ppt_x"/>
                                          </p:val>
                                        </p:tav>
                                      </p:tavLst>
                                    </p:anim>
                                    <p:anim calcmode="lin" valueType="num">
                                      <p:cBhvr>
                                        <p:cTn id="46" dur="1000" fill="hold"/>
                                        <p:tgtEl>
                                          <p:spTgt spid="33"/>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10"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childTnLst>
                                </p:cTn>
                              </p:par>
                              <p:par>
                                <p:cTn id="51" presetID="10"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childTnLst>
                                </p:cTn>
                              </p:par>
                            </p:childTnLst>
                          </p:cTn>
                        </p:par>
                        <p:par>
                          <p:cTn id="54" fill="hold">
                            <p:stCondLst>
                              <p:cond delay="3500"/>
                            </p:stCondLst>
                            <p:childTnLst>
                              <p:par>
                                <p:cTn id="55" presetID="47" presetClass="entr" presetSubtype="0"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6" presetClass="entr" presetSubtype="0"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ipe(down)">
                                      <p:cBhvr>
                                        <p:cTn id="63" dur="580">
                                          <p:stCondLst>
                                            <p:cond delay="0"/>
                                          </p:stCondLst>
                                        </p:cTn>
                                        <p:tgtEl>
                                          <p:spTgt spid="2"/>
                                        </p:tgtEl>
                                      </p:cBhvr>
                                    </p:animEffect>
                                    <p:anim calcmode="lin" valueType="num">
                                      <p:cBhvr>
                                        <p:cTn id="6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9" dur="26">
                                          <p:stCondLst>
                                            <p:cond delay="650"/>
                                          </p:stCondLst>
                                        </p:cTn>
                                        <p:tgtEl>
                                          <p:spTgt spid="2"/>
                                        </p:tgtEl>
                                      </p:cBhvr>
                                      <p:to x="100000" y="60000"/>
                                    </p:animScale>
                                    <p:animScale>
                                      <p:cBhvr>
                                        <p:cTn id="70" dur="166" decel="50000">
                                          <p:stCondLst>
                                            <p:cond delay="676"/>
                                          </p:stCondLst>
                                        </p:cTn>
                                        <p:tgtEl>
                                          <p:spTgt spid="2"/>
                                        </p:tgtEl>
                                      </p:cBhvr>
                                      <p:to x="100000" y="100000"/>
                                    </p:animScale>
                                    <p:animScale>
                                      <p:cBhvr>
                                        <p:cTn id="71" dur="26">
                                          <p:stCondLst>
                                            <p:cond delay="1312"/>
                                          </p:stCondLst>
                                        </p:cTn>
                                        <p:tgtEl>
                                          <p:spTgt spid="2"/>
                                        </p:tgtEl>
                                      </p:cBhvr>
                                      <p:to x="100000" y="80000"/>
                                    </p:animScale>
                                    <p:animScale>
                                      <p:cBhvr>
                                        <p:cTn id="72" dur="166" decel="50000">
                                          <p:stCondLst>
                                            <p:cond delay="1338"/>
                                          </p:stCondLst>
                                        </p:cTn>
                                        <p:tgtEl>
                                          <p:spTgt spid="2"/>
                                        </p:tgtEl>
                                      </p:cBhvr>
                                      <p:to x="100000" y="100000"/>
                                    </p:animScale>
                                    <p:animScale>
                                      <p:cBhvr>
                                        <p:cTn id="73" dur="26">
                                          <p:stCondLst>
                                            <p:cond delay="1642"/>
                                          </p:stCondLst>
                                        </p:cTn>
                                        <p:tgtEl>
                                          <p:spTgt spid="2"/>
                                        </p:tgtEl>
                                      </p:cBhvr>
                                      <p:to x="100000" y="90000"/>
                                    </p:animScale>
                                    <p:animScale>
                                      <p:cBhvr>
                                        <p:cTn id="74" dur="166" decel="50000">
                                          <p:stCondLst>
                                            <p:cond delay="1668"/>
                                          </p:stCondLst>
                                        </p:cTn>
                                        <p:tgtEl>
                                          <p:spTgt spid="2"/>
                                        </p:tgtEl>
                                      </p:cBhvr>
                                      <p:to x="100000" y="100000"/>
                                    </p:animScale>
                                    <p:animScale>
                                      <p:cBhvr>
                                        <p:cTn id="75" dur="26">
                                          <p:stCondLst>
                                            <p:cond delay="1808"/>
                                          </p:stCondLst>
                                        </p:cTn>
                                        <p:tgtEl>
                                          <p:spTgt spid="2"/>
                                        </p:tgtEl>
                                      </p:cBhvr>
                                      <p:to x="100000" y="95000"/>
                                    </p:animScale>
                                    <p:animScale>
                                      <p:cBhvr>
                                        <p:cTn id="76" dur="166" decel="50000">
                                          <p:stCondLst>
                                            <p:cond delay="1834"/>
                                          </p:stCondLst>
                                        </p:cTn>
                                        <p:tgtEl>
                                          <p:spTgt spid="2"/>
                                        </p:tgtEl>
                                      </p:cBhvr>
                                      <p:to x="100000" y="100000"/>
                                    </p:animScale>
                                  </p:childTnLst>
                                </p:cTn>
                              </p:par>
                            </p:childTnLst>
                          </p:cTn>
                        </p:par>
                        <p:par>
                          <p:cTn id="77" fill="hold">
                            <p:stCondLst>
                              <p:cond delay="6500"/>
                            </p:stCondLst>
                            <p:childTnLst>
                              <p:par>
                                <p:cTn id="78" presetID="14" presetClass="exit" presetSubtype="10" fill="hold" grpId="0" nodeType="afterEffect">
                                  <p:stCondLst>
                                    <p:cond delay="0"/>
                                  </p:stCondLst>
                                  <p:childTnLst>
                                    <p:animEffect transition="out" filter="randombar(horizontal)">
                                      <p:cBhvr>
                                        <p:cTn id="79" dur="1000"/>
                                        <p:tgtEl>
                                          <p:spTgt spid="24"/>
                                        </p:tgtEl>
                                      </p:cBhvr>
                                    </p:animEffect>
                                    <p:set>
                                      <p:cBhvr>
                                        <p:cTn id="80" dur="1" fill="hold">
                                          <p:stCondLst>
                                            <p:cond delay="9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26" grpId="0" animBg="1"/>
      <p:bldP spid="26" grpId="1" animBg="1"/>
      <p:bldP spid="24" grpId="0" animBg="1"/>
      <p:bldP spid="25" grpId="0" animBg="1"/>
      <p:bldP spid="33" grpId="0" animBg="1"/>
      <p:bldP spid="37"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0_Justカラー\02先生\007_悩む.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48262" y="2544031"/>
            <a:ext cx="1271810" cy="1778466"/>
          </a:xfrm>
          <a:prstGeom prst="rect">
            <a:avLst/>
          </a:prstGeom>
          <a:noFill/>
          <a:extLst>
            <a:ext uri="{909E8E84-426E-40DD-AFC4-6F175D3DCCD1}">
              <a14:hiddenFill xmlns:a14="http://schemas.microsoft.com/office/drawing/2010/main">
                <a:solidFill>
                  <a:srgbClr val="FFFFFF"/>
                </a:solidFill>
              </a14:hiddenFill>
            </a:ext>
          </a:extLst>
        </p:spPr>
      </p:pic>
      <p:sp>
        <p:nvSpPr>
          <p:cNvPr id="12290" name="タイトル 1"/>
          <p:cNvSpPr>
            <a:spLocks noGrp="1"/>
          </p:cNvSpPr>
          <p:nvPr>
            <p:ph type="title"/>
          </p:nvPr>
        </p:nvSpPr>
        <p:spPr>
          <a:xfrm>
            <a:off x="0" y="-14459"/>
            <a:ext cx="9144000" cy="1008000"/>
          </a:xfrm>
          <a:solidFill>
            <a:schemeClr val="accent5">
              <a:lumMod val="20000"/>
              <a:lumOff val="80000"/>
            </a:schemeClr>
          </a:solidFill>
        </p:spPr>
        <p:txBody>
          <a:bodyPr anchor="t">
            <a:normAutofit/>
          </a:bodyPr>
          <a:lstStyle/>
          <a:p>
            <a:r>
              <a:rPr lang="ja-JP" altLang="en-US" sz="3000" dirty="0">
                <a:latin typeface="Meiryo UI" panose="020B0604030504040204" pitchFamily="50" charset="-128"/>
                <a:ea typeface="Meiryo UI" panose="020B0604030504040204" pitchFamily="50" charset="-128"/>
              </a:rPr>
              <a:t>暴力行為を何度も</a:t>
            </a:r>
            <a:r>
              <a:rPr lang="ja-JP" altLang="en-US" sz="3000" dirty="0" smtClean="0">
                <a:latin typeface="Meiryo UI" panose="020B0604030504040204" pitchFamily="50" charset="-128"/>
                <a:ea typeface="Meiryo UI" panose="020B0604030504040204" pitchFamily="50" charset="-128"/>
              </a:rPr>
              <a:t>繰り返す子供に対して、同じことを繰り返さないように、あなた</a:t>
            </a:r>
            <a:r>
              <a:rPr lang="ja-JP" altLang="en-US" sz="3000" dirty="0">
                <a:latin typeface="Meiryo UI" panose="020B0604030504040204" pitchFamily="50" charset="-128"/>
                <a:ea typeface="Meiryo UI" panose="020B0604030504040204" pitchFamily="50" charset="-128"/>
              </a:rPr>
              <a:t>はどう指導・支援をしますか？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a:latin typeface="Meiryo UI" panose="020B0604030504040204" pitchFamily="50" charset="-128"/>
                <a:ea typeface="Meiryo UI" panose="020B0604030504040204" pitchFamily="50" charset="-128"/>
              </a:rPr>
              <a:t>個人で考えて、グループで共有しましょう。</a:t>
            </a:r>
          </a:p>
        </p:txBody>
      </p:sp>
      <p:sp>
        <p:nvSpPr>
          <p:cNvPr id="9" name="円形吹き出し 8"/>
          <p:cNvSpPr/>
          <p:nvPr/>
        </p:nvSpPr>
        <p:spPr>
          <a:xfrm>
            <a:off x="5736393"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2" name="円形吹き出し 11"/>
          <p:cNvSpPr/>
          <p:nvPr/>
        </p:nvSpPr>
        <p:spPr>
          <a:xfrm>
            <a:off x="107504"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3" name="円形吹き出し 12"/>
          <p:cNvSpPr/>
          <p:nvPr/>
        </p:nvSpPr>
        <p:spPr>
          <a:xfrm>
            <a:off x="72570"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4" name="円形吹き出し 13"/>
          <p:cNvSpPr/>
          <p:nvPr/>
        </p:nvSpPr>
        <p:spPr>
          <a:xfrm>
            <a:off x="5984695"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6" name="円形吹き出し 15"/>
          <p:cNvSpPr/>
          <p:nvPr/>
        </p:nvSpPr>
        <p:spPr>
          <a:xfrm>
            <a:off x="1016266"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7" name="円形吹き出し 16"/>
          <p:cNvSpPr/>
          <p:nvPr/>
        </p:nvSpPr>
        <p:spPr>
          <a:xfrm>
            <a:off x="2643423"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grpSp>
        <p:nvGrpSpPr>
          <p:cNvPr id="3" name="グループ化 2"/>
          <p:cNvGrpSpPr/>
          <p:nvPr/>
        </p:nvGrpSpPr>
        <p:grpSpPr>
          <a:xfrm>
            <a:off x="6012160" y="4869160"/>
            <a:ext cx="2664296" cy="1280815"/>
            <a:chOff x="6012160" y="4869160"/>
            <a:chExt cx="2664296" cy="1280815"/>
          </a:xfrm>
          <a:solidFill>
            <a:srgbClr val="FFFF00"/>
          </a:solidFill>
        </p:grpSpPr>
        <p:sp>
          <p:nvSpPr>
            <p:cNvPr id="11" name="円形吹き出し 10"/>
            <p:cNvSpPr/>
            <p:nvPr/>
          </p:nvSpPr>
          <p:spPr>
            <a:xfrm>
              <a:off x="6012160" y="4869160"/>
              <a:ext cx="2664296" cy="1280815"/>
            </a:xfrm>
            <a:prstGeom prst="wedgeEllipseCallout">
              <a:avLst>
                <a:gd name="adj1" fmla="val -82194"/>
                <a:gd name="adj2" fmla="val -103749"/>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 name="テキスト ボックス 1"/>
            <p:cNvSpPr txBox="1"/>
            <p:nvPr/>
          </p:nvSpPr>
          <p:spPr>
            <a:xfrm>
              <a:off x="6228184" y="5108044"/>
              <a:ext cx="2304256" cy="1015663"/>
            </a:xfrm>
            <a:prstGeom prst="rect">
              <a:avLst/>
            </a:prstGeom>
            <a:noFill/>
          </p:spPr>
          <p:txBody>
            <a:bodyPr wrap="square" rtlCol="0">
              <a:spAutoFit/>
            </a:bodyPr>
            <a:lstStyle/>
            <a:p>
              <a:pPr algn="ctr"/>
              <a:r>
                <a:rPr kumimoji="1" lang="ja-JP" altLang="en-US" sz="2000" dirty="0">
                  <a:latin typeface="メイリオ" panose="020B0604030504040204" pitchFamily="50" charset="-128"/>
                  <a:ea typeface="メイリオ" panose="020B0604030504040204" pitchFamily="50" charset="-128"/>
                </a:rPr>
                <a:t>例</a:t>
              </a:r>
              <a:r>
                <a:rPr kumimoji="1" lang="ja-JP" altLang="en-US"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友達</a:t>
              </a:r>
              <a:r>
                <a:rPr lang="ja-JP" altLang="en-US" sz="2000" dirty="0" smtClean="0">
                  <a:latin typeface="メイリオ" panose="020B0604030504040204" pitchFamily="50" charset="-128"/>
                  <a:ea typeface="メイリオ" panose="020B0604030504040204" pitchFamily="50" charset="-128"/>
                </a:rPr>
                <a:t>との関</a:t>
              </a:r>
              <a:r>
                <a:rPr lang="ja-JP" altLang="en-US" sz="2000" dirty="0" err="1" smtClean="0">
                  <a:latin typeface="メイリオ" panose="020B0604030504040204" pitchFamily="50" charset="-128"/>
                  <a:ea typeface="メイリオ" panose="020B0604030504040204" pitchFamily="50" charset="-128"/>
                </a:rPr>
                <a:t>わ</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lang="ja-JP" altLang="en-US" sz="2000" dirty="0" err="1" smtClean="0">
                  <a:latin typeface="メイリオ" panose="020B0604030504040204" pitchFamily="50" charset="-128"/>
                  <a:ea typeface="メイリオ" panose="020B0604030504040204" pitchFamily="50" charset="-128"/>
                </a:rPr>
                <a:t>り</a:t>
              </a:r>
              <a:r>
                <a:rPr lang="ja-JP" altLang="en-US" sz="2000" dirty="0" smtClean="0">
                  <a:latin typeface="メイリオ" panose="020B0604030504040204" pitchFamily="50" charset="-128"/>
                  <a:ea typeface="メイリオ" panose="020B0604030504040204" pitchFamily="50" charset="-128"/>
                </a:rPr>
                <a:t>方のコツを　　</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教える</a:t>
              </a:r>
              <a:endParaRPr kumimoji="1" lang="ja-JP" altLang="en-US" sz="2000" dirty="0">
                <a:latin typeface="メイリオ" panose="020B0604030504040204" pitchFamily="50" charset="-128"/>
                <a:ea typeface="メイリオ" panose="020B0604030504040204" pitchFamily="50" charset="-128"/>
              </a:endParaRPr>
            </a:p>
          </p:txBody>
        </p:sp>
      </p:grpSp>
      <p:sp>
        <p:nvSpPr>
          <p:cNvPr id="6" name="雲 5"/>
          <p:cNvSpPr/>
          <p:nvPr/>
        </p:nvSpPr>
        <p:spPr>
          <a:xfrm>
            <a:off x="1281694" y="1164714"/>
            <a:ext cx="6580613" cy="1616214"/>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tIns="144000" bIns="0" rtlCol="0" anchor="ctr"/>
          <a:lstStyle/>
          <a:p>
            <a:pPr algn="ctr"/>
            <a:r>
              <a:rPr kumimoji="1" lang="ja-JP" altLang="en-US" sz="3200" b="1" dirty="0" smtClean="0">
                <a:solidFill>
                  <a:srgbClr val="0070C0"/>
                </a:solidFill>
                <a:latin typeface="メイリオ" panose="020B0604030504040204" pitchFamily="50" charset="-128"/>
                <a:ea typeface="メイリオ" panose="020B0604030504040204" pitchFamily="50" charset="-128"/>
              </a:rPr>
              <a:t>落ち着いている時に</a:t>
            </a:r>
            <a:endParaRPr kumimoji="1" lang="en-US" altLang="ja-JP" sz="3200" b="1" dirty="0" smtClean="0">
              <a:solidFill>
                <a:srgbClr val="0070C0"/>
              </a:solidFill>
              <a:latin typeface="メイリオ" panose="020B0604030504040204" pitchFamily="50" charset="-128"/>
              <a:ea typeface="メイリオ" panose="020B0604030504040204" pitchFamily="50" charset="-128"/>
            </a:endParaRPr>
          </a:p>
          <a:p>
            <a:pPr algn="ctr"/>
            <a:r>
              <a:rPr kumimoji="1" lang="ja-JP" altLang="en-US" sz="3200" b="1" dirty="0" smtClean="0">
                <a:solidFill>
                  <a:srgbClr val="0070C0"/>
                </a:solidFill>
                <a:latin typeface="メイリオ" panose="020B0604030504040204" pitchFamily="50" charset="-128"/>
                <a:ea typeface="メイリオ" panose="020B0604030504040204" pitchFamily="50" charset="-128"/>
              </a:rPr>
              <a:t>行う指導・支援</a:t>
            </a:r>
            <a:endParaRPr kumimoji="1" lang="ja-JP" altLang="en-US" sz="3200" b="1" dirty="0">
              <a:solidFill>
                <a:srgbClr val="0070C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39053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1828" y="3486150"/>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的確なアセスメント</a:t>
            </a:r>
            <a:r>
              <a:rPr lang="ja-JP" altLang="en-US" sz="2400" dirty="0">
                <a:solidFill>
                  <a:schemeClr val="bg1"/>
                </a:solidFill>
                <a:latin typeface="メイリオ" panose="020B0604030504040204" pitchFamily="50" charset="-128"/>
                <a:ea typeface="メイリオ" panose="020B0604030504040204" pitchFamily="50" charset="-128"/>
              </a:rPr>
              <a:t>のために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1475656" y="5495394"/>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en-US" altLang="ja-JP" sz="2400" dirty="0" smtClean="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児童生徒理解を進める上で心がける</a:t>
            </a:r>
            <a:r>
              <a:rPr lang="ja-JP" altLang="en-US" sz="2400" dirty="0">
                <a:solidFill>
                  <a:schemeClr val="bg1"/>
                </a:solidFill>
                <a:latin typeface="メイリオ" panose="020B0604030504040204" pitchFamily="50" charset="-128"/>
                <a:ea typeface="メイリオ" panose="020B0604030504040204" pitchFamily="50" charset="-128"/>
              </a:rPr>
              <a:t>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
        <p:nvSpPr>
          <p:cNvPr id="4" name="円/楕円 3"/>
          <p:cNvSpPr/>
          <p:nvPr/>
        </p:nvSpPr>
        <p:spPr>
          <a:xfrm>
            <a:off x="802481" y="543790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6713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139947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50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10" presetClass="exit" presetSubtype="0" fill="hold" grpId="0" nodeType="withEffect">
                                  <p:stCondLst>
                                    <p:cond delay="50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grpId="0" nodeType="withEffect">
                                  <p:stCondLst>
                                    <p:cond delay="500"/>
                                  </p:stCondLst>
                                  <p:childTnLst>
                                    <p:animEffect transition="out" filter="fad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par>
                                <p:cTn id="20" presetID="10" presetClass="exit" presetSubtype="0" fill="hold" grpId="0" nodeType="withEffect">
                                  <p:stCondLst>
                                    <p:cond delay="50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21511"/>
                                        </p:tgtEl>
                                      </p:cBhvr>
                                    </p:animEffect>
                                    <p:set>
                                      <p:cBhvr>
                                        <p:cTn id="25" dur="1" fill="hold">
                                          <p:stCondLst>
                                            <p:cond delay="499"/>
                                          </p:stCondLst>
                                        </p:cTn>
                                        <p:tgtEl>
                                          <p:spTgt spid="21511"/>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15"/>
                                        </p:tgtEl>
                                      </p:cBhvr>
                                    </p:animEffect>
                                    <p:set>
                                      <p:cBhvr>
                                        <p:cTn id="28" dur="1" fill="hold">
                                          <p:stCondLst>
                                            <p:cond delay="499"/>
                                          </p:stCondLst>
                                        </p:cTn>
                                        <p:tgtEl>
                                          <p:spTgt spid="15"/>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21508"/>
                                        </p:tgtEl>
                                      </p:cBhvr>
                                    </p:animEffect>
                                    <p:set>
                                      <p:cBhvr>
                                        <p:cTn id="31" dur="1" fill="hold">
                                          <p:stCondLst>
                                            <p:cond delay="499"/>
                                          </p:stCondLst>
                                        </p:cTn>
                                        <p:tgtEl>
                                          <p:spTgt spid="21508"/>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21510"/>
                                        </p:tgtEl>
                                      </p:cBhvr>
                                    </p:animEffect>
                                    <p:set>
                                      <p:cBhvr>
                                        <p:cTn id="37" dur="1" fill="hold">
                                          <p:stCondLst>
                                            <p:cond delay="499"/>
                                          </p:stCondLst>
                                        </p:cTn>
                                        <p:tgtEl>
                                          <p:spTgt spid="21510"/>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086"/>
                                        </p:tgtEl>
                                      </p:cBhvr>
                                    </p:animEffect>
                                    <p:set>
                                      <p:cBhvr>
                                        <p:cTn id="43" dur="1" fill="hold">
                                          <p:stCondLst>
                                            <p:cond delay="499"/>
                                          </p:stCondLst>
                                        </p:cTn>
                                        <p:tgtEl>
                                          <p:spTgt spid="20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2" grpId="0" animBg="1"/>
      <p:bldP spid="12" grpId="0" animBg="1"/>
      <p:bldP spid="21511" grpId="0"/>
      <p:bldP spid="15" grpId="0" animBg="1"/>
      <p:bldP spid="21508" grpId="0"/>
      <p:bldP spid="13" grpId="0" animBg="1"/>
      <p:bldP spid="21510" grpId="0"/>
      <p:bldP spid="14" grpId="0" animBg="1"/>
      <p:bldP spid="208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ももっち_ジャンプ.gif"/>
          <p:cNvPicPr>
            <a:picLocks noChangeAspect="1"/>
          </p:cNvPicPr>
          <p:nvPr/>
        </p:nvPicPr>
        <p:blipFill>
          <a:blip r:embed="rId3" cstate="print"/>
          <a:stretch>
            <a:fillRect/>
          </a:stretch>
        </p:blipFill>
        <p:spPr>
          <a:xfrm>
            <a:off x="7094062" y="61774"/>
            <a:ext cx="934322" cy="1764000"/>
          </a:xfrm>
          <a:prstGeom prst="rect">
            <a:avLst/>
          </a:prstGeom>
        </p:spPr>
      </p:pic>
      <p:sp>
        <p:nvSpPr>
          <p:cNvPr id="4" name="テキスト ボックス 3"/>
          <p:cNvSpPr txBox="1"/>
          <p:nvPr/>
        </p:nvSpPr>
        <p:spPr>
          <a:xfrm>
            <a:off x="467544" y="4657010"/>
            <a:ext cx="8964488" cy="1772793"/>
          </a:xfrm>
          <a:prstGeom prst="rect">
            <a:avLst/>
          </a:prstGeom>
          <a:noFill/>
        </p:spPr>
        <p:txBody>
          <a:bodyPr wrap="square" rtlCol="0">
            <a:spAutoFit/>
          </a:bodyPr>
          <a:lstStyle/>
          <a:p>
            <a:pPr algn="just">
              <a:lnSpc>
                <a:spcPct val="130000"/>
              </a:lnSpc>
            </a:pPr>
            <a:r>
              <a:rPr lang="ja-JP" altLang="en-US" sz="4200" dirty="0" smtClean="0">
                <a:latin typeface="メイリオ" panose="020B0604030504040204" pitchFamily="50" charset="-128"/>
                <a:ea typeface="メイリオ" panose="020B0604030504040204" pitchFamily="50" charset="-128"/>
                <a:cs typeface="メイリオ" panose="020B0604030504040204" pitchFamily="50" charset="-128"/>
              </a:rPr>
              <a:t>ことに留意して、</a:t>
            </a:r>
            <a:endParaRPr lang="en-US" altLang="ja-JP" sz="4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r>
              <a:rPr lang="ja-JP" altLang="en-US" sz="4200" dirty="0" smtClean="0">
                <a:latin typeface="メイリオ" panose="020B0604030504040204" pitchFamily="50" charset="-128"/>
                <a:ea typeface="メイリオ" panose="020B0604030504040204" pitchFamily="50" charset="-128"/>
                <a:cs typeface="メイリオ" panose="020B0604030504040204" pitchFamily="50" charset="-128"/>
              </a:rPr>
              <a:t>児童生徒理解を積極的に進めます。</a:t>
            </a:r>
            <a:endParaRPr lang="en-US" altLang="ja-JP" sz="4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519301" y="2449354"/>
            <a:ext cx="8105398" cy="2164114"/>
          </a:xfrm>
          <a:prstGeom prst="rect">
            <a:avLst/>
          </a:prstGeom>
          <a:no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a:solidFill>
                  <a:srgbClr val="0033CC"/>
                </a:solidFill>
              </a:ln>
            </a:endParaRPr>
          </a:p>
        </p:txBody>
      </p:sp>
      <p:sp>
        <p:nvSpPr>
          <p:cNvPr id="7" name="テキスト ボックス 6"/>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資料⑤</a:t>
            </a:r>
            <a:endParaRPr lang="ja-JP" altLang="en-US" dirty="0"/>
          </a:p>
        </p:txBody>
      </p:sp>
      <p:sp>
        <p:nvSpPr>
          <p:cNvPr id="2" name="円形吹き出し 1"/>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11"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cxnSp>
        <p:nvCxnSpPr>
          <p:cNvPr id="13" name="直線コネクタ 12"/>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947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550" y="692696"/>
            <a:ext cx="8229600" cy="1143000"/>
          </a:xfrm>
        </p:spPr>
        <p:txBody>
          <a:bodyPr/>
          <a:lstStyle/>
          <a:p>
            <a:r>
              <a:rPr kumimoji="1" lang="ja-JP" altLang="en-US" b="1" dirty="0">
                <a:latin typeface="メイリオ" panose="020B0604030504040204" pitchFamily="50" charset="-128"/>
                <a:ea typeface="メイリオ" panose="020B0604030504040204" pitchFamily="50" charset="-128"/>
              </a:rPr>
              <a:t>本日は、ありがとうございました。</a:t>
            </a:r>
          </a:p>
        </p:txBody>
      </p:sp>
      <p:pic>
        <p:nvPicPr>
          <p:cNvPr id="3" name="図 2" descr="11N お願い（2人）.gif"/>
          <p:cNvPicPr>
            <a:picLocks noChangeAspect="1"/>
          </p:cNvPicPr>
          <p:nvPr/>
        </p:nvPicPr>
        <p:blipFill>
          <a:blip r:embed="rId3" cstate="print"/>
          <a:stretch>
            <a:fillRect/>
          </a:stretch>
        </p:blipFill>
        <p:spPr>
          <a:xfrm>
            <a:off x="3232098" y="2009461"/>
            <a:ext cx="2890239" cy="2551047"/>
          </a:xfrm>
          <a:prstGeom prst="rect">
            <a:avLst/>
          </a:prstGeom>
        </p:spPr>
      </p:pic>
      <p:sp>
        <p:nvSpPr>
          <p:cNvPr id="4" name="テキスト ボックス 21"/>
          <p:cNvSpPr txBox="1"/>
          <p:nvPr/>
        </p:nvSpPr>
        <p:spPr>
          <a:xfrm>
            <a:off x="3600756" y="4581128"/>
            <a:ext cx="2403928"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1100" dirty="0">
                <a:solidFill>
                  <a:schemeClr val="tx1"/>
                </a:solidFill>
                <a:latin typeface="+mn-lt"/>
                <a:ea typeface="+mn-ea"/>
                <a:cs typeface="+mn-cs"/>
              </a:rPr>
              <a:t>© </a:t>
            </a:r>
            <a:r>
              <a:rPr kumimoji="1" lang="ja-JP" altLang="en-US" sz="1100" dirty="0">
                <a:latin typeface="HG丸ｺﾞｼｯｸM-PRO" pitchFamily="50" charset="-128"/>
                <a:ea typeface="HG丸ｺﾞｼｯｸM-PRO" pitchFamily="50" charset="-128"/>
              </a:rPr>
              <a:t>岡山県「ももっち・うらっち」</a:t>
            </a:r>
            <a:endParaRPr kumimoji="1" lang="ja-JP" altLang="en-US" sz="1100" dirty="0">
              <a:latin typeface="HGP創英角ﾎﾟｯﾌﾟ体" pitchFamily="50" charset="-128"/>
              <a:ea typeface="HGP創英角ﾎﾟｯﾌﾟ体" pitchFamily="50" charset="-128"/>
            </a:endParaRPr>
          </a:p>
        </p:txBody>
      </p:sp>
      <p:sp>
        <p:nvSpPr>
          <p:cNvPr id="5" name="角丸四角形 4"/>
          <p:cNvSpPr/>
          <p:nvPr/>
        </p:nvSpPr>
        <p:spPr>
          <a:xfrm>
            <a:off x="1115616" y="5337374"/>
            <a:ext cx="7200800" cy="683914"/>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lgn="ctr"/>
            <a:r>
              <a:rPr lang="ja-JP" altLang="en-US" sz="2800" dirty="0" smtClean="0">
                <a:solidFill>
                  <a:schemeClr val="tx1"/>
                </a:solidFill>
                <a:latin typeface="メイリオ" panose="020B0604030504040204" pitchFamily="50" charset="-128"/>
                <a:ea typeface="メイリオ" panose="020B0604030504040204" pitchFamily="50" charset="-128"/>
              </a:rPr>
              <a:t>資料⑤を集めます。ご協力お願いします。</a:t>
            </a:r>
            <a:endParaRPr lang="en-US" altLang="ja-JP" sz="2800" dirty="0" smtClean="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57368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0_Justカラー\02先生\003_考える.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23928" y="3068960"/>
            <a:ext cx="1402537" cy="1915660"/>
          </a:xfrm>
          <a:prstGeom prst="rect">
            <a:avLst/>
          </a:prstGeom>
          <a:noFill/>
          <a:extLst>
            <a:ext uri="{909E8E84-426E-40DD-AFC4-6F175D3DCCD1}">
              <a14:hiddenFill xmlns:a14="http://schemas.microsoft.com/office/drawing/2010/main">
                <a:solidFill>
                  <a:srgbClr val="FFFFFF"/>
                </a:solidFill>
              </a14:hiddenFill>
            </a:ext>
          </a:extLst>
        </p:spPr>
      </p:pic>
      <p:sp>
        <p:nvSpPr>
          <p:cNvPr id="3" name="雲形吹き出し 2"/>
          <p:cNvSpPr/>
          <p:nvPr/>
        </p:nvSpPr>
        <p:spPr>
          <a:xfrm>
            <a:off x="611560" y="1628800"/>
            <a:ext cx="2808312" cy="1944216"/>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怒りを</a:t>
            </a:r>
            <a:endParaRPr kumimoji="1"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コントロールする方法を</a:t>
            </a:r>
            <a:endParaRPr kumimoji="1"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a:solidFill>
                  <a:schemeClr val="tx1"/>
                </a:solidFill>
                <a:latin typeface="メイリオ" panose="020B0604030504040204" pitchFamily="50" charset="-128"/>
                <a:ea typeface="メイリオ" panose="020B0604030504040204" pitchFamily="50" charset="-128"/>
              </a:rPr>
              <a:t>教える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8" name="雲形吹き出し 7"/>
          <p:cNvSpPr/>
          <p:nvPr/>
        </p:nvSpPr>
        <p:spPr>
          <a:xfrm>
            <a:off x="323528" y="3694888"/>
            <a:ext cx="2816696" cy="1822344"/>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友達との</a:t>
            </a:r>
            <a:endParaRPr kumimoji="1"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a:solidFill>
                  <a:schemeClr val="tx1"/>
                </a:solidFill>
                <a:latin typeface="メイリオ" panose="020B0604030504040204" pitchFamily="50" charset="-128"/>
                <a:ea typeface="メイリオ" panose="020B0604030504040204" pitchFamily="50" charset="-128"/>
              </a:rPr>
              <a:t>関わり方</a:t>
            </a:r>
            <a:r>
              <a:rPr lang="ja-JP" altLang="en-US" sz="2000" dirty="0" smtClean="0">
                <a:solidFill>
                  <a:schemeClr val="tx1"/>
                </a:solidFill>
                <a:latin typeface="メイリオ" panose="020B0604030504040204" pitchFamily="50" charset="-128"/>
                <a:ea typeface="メイリオ" panose="020B0604030504040204" pitchFamily="50" charset="-128"/>
              </a:rPr>
              <a:t>の</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a:solidFill>
                  <a:schemeClr val="tx1"/>
                </a:solidFill>
                <a:latin typeface="メイリオ" panose="020B0604030504040204" pitchFamily="50" charset="-128"/>
                <a:ea typeface="メイリオ" panose="020B0604030504040204" pitchFamily="50" charset="-128"/>
              </a:rPr>
              <a:t>コツ</a:t>
            </a:r>
            <a:r>
              <a:rPr kumimoji="1" lang="ja-JP" altLang="en-US" sz="2000" dirty="0" smtClean="0">
                <a:solidFill>
                  <a:schemeClr val="tx1"/>
                </a:solidFill>
                <a:latin typeface="メイリオ" panose="020B0604030504040204" pitchFamily="50" charset="-128"/>
                <a:ea typeface="メイリオ" panose="020B0604030504040204" pitchFamily="50" charset="-128"/>
              </a:rPr>
              <a:t>を教える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9" name="雲形吹き出し 8"/>
          <p:cNvSpPr/>
          <p:nvPr/>
        </p:nvSpPr>
        <p:spPr>
          <a:xfrm>
            <a:off x="3563888" y="1268760"/>
            <a:ext cx="2592288"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メイリオ" panose="020B0604030504040204" pitchFamily="50" charset="-128"/>
                <a:ea typeface="メイリオ" panose="020B0604030504040204" pitchFamily="50" charset="-128"/>
              </a:rPr>
              <a:t>悩みを</a:t>
            </a:r>
            <a:r>
              <a:rPr lang="ja-JP" altLang="en-US" sz="2000" dirty="0" smtClean="0">
                <a:solidFill>
                  <a:schemeClr val="tx1"/>
                </a:solidFill>
                <a:latin typeface="メイリオ" panose="020B0604030504040204" pitchFamily="50" charset="-128"/>
                <a:ea typeface="メイリオ" panose="020B0604030504040204" pitchFamily="50" charset="-128"/>
              </a:rPr>
              <a:t>聴く</a:t>
            </a:r>
            <a:endParaRPr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0" name="雲形吹き出し 9"/>
          <p:cNvSpPr/>
          <p:nvPr/>
        </p:nvSpPr>
        <p:spPr>
          <a:xfrm>
            <a:off x="5724128" y="2597817"/>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メイリオ" panose="020B0604030504040204" pitchFamily="50" charset="-128"/>
                <a:ea typeface="メイリオ" panose="020B0604030504040204" pitchFamily="50" charset="-128"/>
              </a:rPr>
              <a:t>困って</a:t>
            </a:r>
            <a:r>
              <a:rPr lang="ja-JP" altLang="en-US" sz="2000" dirty="0" smtClean="0">
                <a:solidFill>
                  <a:schemeClr val="tx1"/>
                </a:solidFill>
                <a:latin typeface="メイリオ" panose="020B0604030504040204" pitchFamily="50" charset="-128"/>
                <a:ea typeface="メイリオ" panose="020B0604030504040204" pitchFamily="50" charset="-128"/>
              </a:rPr>
              <a:t>いる</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smtClean="0">
                <a:solidFill>
                  <a:schemeClr val="tx1"/>
                </a:solidFill>
                <a:latin typeface="メイリオ" panose="020B0604030504040204" pitchFamily="50" charset="-128"/>
                <a:ea typeface="メイリオ" panose="020B0604030504040204" pitchFamily="50" charset="-128"/>
              </a:rPr>
              <a:t>こと</a:t>
            </a:r>
            <a:r>
              <a:rPr lang="ja-JP" altLang="en-US" sz="2000" dirty="0">
                <a:solidFill>
                  <a:schemeClr val="tx1"/>
                </a:solidFill>
                <a:latin typeface="メイリオ" panose="020B0604030504040204" pitchFamily="50" charset="-128"/>
                <a:ea typeface="メイリオ" panose="020B0604030504040204" pitchFamily="50" charset="-128"/>
              </a:rPr>
              <a:t>を一緒に</a:t>
            </a:r>
            <a:r>
              <a:rPr lang="ja-JP" altLang="en-US" sz="2000" dirty="0" smtClean="0">
                <a:solidFill>
                  <a:schemeClr val="tx1"/>
                </a:solidFill>
                <a:latin typeface="メイリオ" panose="020B0604030504040204" pitchFamily="50" charset="-128"/>
                <a:ea typeface="メイリオ" panose="020B0604030504040204" pitchFamily="50" charset="-128"/>
              </a:rPr>
              <a:t>考える</a:t>
            </a:r>
            <a:endParaRPr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1" name="雲形吹き出し 10"/>
          <p:cNvSpPr/>
          <p:nvPr/>
        </p:nvSpPr>
        <p:spPr>
          <a:xfrm>
            <a:off x="5940152" y="4653136"/>
            <a:ext cx="2592288"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メイリオ" panose="020B0604030504040204" pitchFamily="50" charset="-128"/>
                <a:ea typeface="メイリオ" panose="020B0604030504040204" pitchFamily="50" charset="-128"/>
              </a:rPr>
              <a:t>保護者と</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smtClean="0">
                <a:solidFill>
                  <a:schemeClr val="tx1"/>
                </a:solidFill>
                <a:latin typeface="メイリオ" panose="020B0604030504040204" pitchFamily="50" charset="-128"/>
                <a:ea typeface="メイリオ" panose="020B0604030504040204" pitchFamily="50" charset="-128"/>
              </a:rPr>
              <a:t>連携をする</a:t>
            </a:r>
            <a:endParaRPr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2" name="雲形吹き出し 11"/>
          <p:cNvSpPr/>
          <p:nvPr/>
        </p:nvSpPr>
        <p:spPr>
          <a:xfrm>
            <a:off x="2498563" y="5089460"/>
            <a:ext cx="2592288"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メイリオ" panose="020B0604030504040204" pitchFamily="50" charset="-128"/>
                <a:ea typeface="メイリオ" panose="020B0604030504040204" pitchFamily="50" charset="-128"/>
              </a:rPr>
              <a:t>より良い</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人間関係</a:t>
            </a:r>
            <a:endParaRPr kumimoji="1"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smtClean="0">
                <a:solidFill>
                  <a:schemeClr val="tx1"/>
                </a:solidFill>
                <a:latin typeface="メイリオ" panose="020B0604030504040204" pitchFamily="50" charset="-128"/>
                <a:ea typeface="メイリオ" panose="020B0604030504040204" pitchFamily="50" charset="-128"/>
              </a:rPr>
              <a:t>づく</a:t>
            </a:r>
            <a:r>
              <a:rPr lang="ja-JP" altLang="en-US" sz="2000" dirty="0">
                <a:solidFill>
                  <a:schemeClr val="tx1"/>
                </a:solidFill>
                <a:latin typeface="メイリオ" panose="020B0604030504040204" pitchFamily="50" charset="-128"/>
                <a:ea typeface="メイリオ" panose="020B0604030504040204" pitchFamily="50" charset="-128"/>
              </a:rPr>
              <a:t>り</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3" name="タイトル 1"/>
          <p:cNvSpPr txBox="1">
            <a:spLocks/>
          </p:cNvSpPr>
          <p:nvPr/>
        </p:nvSpPr>
        <p:spPr>
          <a:xfrm>
            <a:off x="0" y="-14459"/>
            <a:ext cx="9144000" cy="1008000"/>
          </a:xfrm>
          <a:prstGeom prst="rect">
            <a:avLst/>
          </a:prstGeom>
          <a:solidFill>
            <a:schemeClr val="accent5">
              <a:lumMod val="20000"/>
              <a:lumOff val="80000"/>
            </a:schemeClr>
          </a:solidFill>
        </p:spPr>
        <p:txBody>
          <a:bodyPr vert="horz" lIns="91440" tIns="45720" rIns="91440" bIns="45720" rtlCol="0" anchor="t">
            <a:normAutofit/>
          </a:bodyPr>
          <a:lstStyle>
            <a:lvl1pPr algn="ctr">
              <a:spcBef>
                <a:spcPct val="0"/>
              </a:spcBef>
              <a:buNone/>
              <a:defRPr sz="3000">
                <a:latin typeface="Meiryo UI" panose="020B0604030504040204" pitchFamily="50" charset="-128"/>
                <a:ea typeface="Meiryo UI" panose="020B0604030504040204" pitchFamily="50" charset="-128"/>
                <a:cs typeface="+mj-cs"/>
              </a:defRPr>
            </a:lvl1pPr>
          </a:lstStyle>
          <a:p>
            <a:r>
              <a:rPr lang="ja-JP" altLang="en-US" dirty="0"/>
              <a:t>暴力行為を何度も</a:t>
            </a:r>
            <a:r>
              <a:rPr lang="ja-JP" altLang="en-US" dirty="0" smtClean="0"/>
              <a:t>繰り返す子供に</a:t>
            </a:r>
            <a:r>
              <a:rPr lang="ja-JP" altLang="en-US" dirty="0"/>
              <a:t>対して</a:t>
            </a:r>
            <a:r>
              <a:rPr lang="ja-JP" altLang="en-US" dirty="0" smtClean="0"/>
              <a:t>、同じ</a:t>
            </a:r>
            <a:r>
              <a:rPr lang="ja-JP" altLang="en-US" dirty="0"/>
              <a:t>ことを</a:t>
            </a:r>
            <a:r>
              <a:rPr lang="ja-JP" altLang="en-US" dirty="0" smtClean="0"/>
              <a:t>繰り</a:t>
            </a:r>
            <a:endParaRPr lang="en-US" altLang="ja-JP" dirty="0" smtClean="0"/>
          </a:p>
          <a:p>
            <a:r>
              <a:rPr lang="ja-JP" altLang="en-US" dirty="0" smtClean="0"/>
              <a:t>返さない</a:t>
            </a:r>
            <a:r>
              <a:rPr lang="ja-JP" altLang="en-US" dirty="0"/>
              <a:t>ように、あなたはどう指導・支援をしますか？</a:t>
            </a:r>
          </a:p>
        </p:txBody>
      </p:sp>
    </p:spTree>
    <p:extLst>
      <p:ext uri="{BB962C8B-B14F-4D97-AF65-F5344CB8AC3E}">
        <p14:creationId xmlns:p14="http://schemas.microsoft.com/office/powerpoint/2010/main" val="3065696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フリーフォーム 18"/>
          <p:cNvSpPr/>
          <p:nvPr/>
        </p:nvSpPr>
        <p:spPr>
          <a:xfrm>
            <a:off x="683568" y="883476"/>
            <a:ext cx="7786743" cy="5857892"/>
          </a:xfrm>
          <a:custGeom>
            <a:avLst/>
            <a:gdLst>
              <a:gd name="connsiteX0" fmla="*/ 1243013 w 9379732"/>
              <a:gd name="connsiteY0" fmla="*/ 1840871 h 5513781"/>
              <a:gd name="connsiteX1" fmla="*/ 1243013 w 9379732"/>
              <a:gd name="connsiteY1" fmla="*/ 1840871 h 5513781"/>
              <a:gd name="connsiteX2" fmla="*/ 1471613 w 9379732"/>
              <a:gd name="connsiteY2" fmla="*/ 1340808 h 5513781"/>
              <a:gd name="connsiteX3" fmla="*/ 1485900 w 9379732"/>
              <a:gd name="connsiteY3" fmla="*/ 1255083 h 5513781"/>
              <a:gd name="connsiteX4" fmla="*/ 1585913 w 9379732"/>
              <a:gd name="connsiteY4" fmla="*/ 1112208 h 5513781"/>
              <a:gd name="connsiteX5" fmla="*/ 1600200 w 9379732"/>
              <a:gd name="connsiteY5" fmla="*/ 1069346 h 5513781"/>
              <a:gd name="connsiteX6" fmla="*/ 1657350 w 9379732"/>
              <a:gd name="connsiteY6" fmla="*/ 1055058 h 5513781"/>
              <a:gd name="connsiteX7" fmla="*/ 1700213 w 9379732"/>
              <a:gd name="connsiteY7" fmla="*/ 1040771 h 5513781"/>
              <a:gd name="connsiteX8" fmla="*/ 1814513 w 9379732"/>
              <a:gd name="connsiteY8" fmla="*/ 1055058 h 5513781"/>
              <a:gd name="connsiteX9" fmla="*/ 1985963 w 9379732"/>
              <a:gd name="connsiteY9" fmla="*/ 1069346 h 5513781"/>
              <a:gd name="connsiteX10" fmla="*/ 2071688 w 9379732"/>
              <a:gd name="connsiteY10" fmla="*/ 1140783 h 5513781"/>
              <a:gd name="connsiteX11" fmla="*/ 2143125 w 9379732"/>
              <a:gd name="connsiteY11" fmla="*/ 1183646 h 5513781"/>
              <a:gd name="connsiteX12" fmla="*/ 2185988 w 9379732"/>
              <a:gd name="connsiteY12" fmla="*/ 1212221 h 5513781"/>
              <a:gd name="connsiteX13" fmla="*/ 2300288 w 9379732"/>
              <a:gd name="connsiteY13" fmla="*/ 1183646 h 5513781"/>
              <a:gd name="connsiteX14" fmla="*/ 2314575 w 9379732"/>
              <a:gd name="connsiteY14" fmla="*/ 926471 h 5513781"/>
              <a:gd name="connsiteX15" fmla="*/ 2343150 w 9379732"/>
              <a:gd name="connsiteY15" fmla="*/ 869321 h 5513781"/>
              <a:gd name="connsiteX16" fmla="*/ 2357438 w 9379732"/>
              <a:gd name="connsiteY16" fmla="*/ 826458 h 5513781"/>
              <a:gd name="connsiteX17" fmla="*/ 2371725 w 9379732"/>
              <a:gd name="connsiteY17" fmla="*/ 883608 h 5513781"/>
              <a:gd name="connsiteX18" fmla="*/ 2414588 w 9379732"/>
              <a:gd name="connsiteY18" fmla="*/ 1112208 h 5513781"/>
              <a:gd name="connsiteX19" fmla="*/ 2457450 w 9379732"/>
              <a:gd name="connsiteY19" fmla="*/ 1240796 h 5513781"/>
              <a:gd name="connsiteX20" fmla="*/ 2728913 w 9379732"/>
              <a:gd name="connsiteY20" fmla="*/ 1569408 h 5513781"/>
              <a:gd name="connsiteX21" fmla="*/ 2857500 w 9379732"/>
              <a:gd name="connsiteY21" fmla="*/ 1726571 h 5513781"/>
              <a:gd name="connsiteX22" fmla="*/ 2900363 w 9379732"/>
              <a:gd name="connsiteY22" fmla="*/ 1755146 h 5513781"/>
              <a:gd name="connsiteX23" fmla="*/ 2928938 w 9379732"/>
              <a:gd name="connsiteY23" fmla="*/ 1826583 h 5513781"/>
              <a:gd name="connsiteX24" fmla="*/ 3014663 w 9379732"/>
              <a:gd name="connsiteY24" fmla="*/ 1926596 h 5513781"/>
              <a:gd name="connsiteX25" fmla="*/ 2928938 w 9379732"/>
              <a:gd name="connsiteY25" fmla="*/ 1826583 h 5513781"/>
              <a:gd name="connsiteX26" fmla="*/ 2857500 w 9379732"/>
              <a:gd name="connsiteY26" fmla="*/ 1712283 h 5513781"/>
              <a:gd name="connsiteX27" fmla="*/ 2657475 w 9379732"/>
              <a:gd name="connsiteY27" fmla="*/ 1483683 h 5513781"/>
              <a:gd name="connsiteX28" fmla="*/ 2643188 w 9379732"/>
              <a:gd name="connsiteY28" fmla="*/ 1426533 h 5513781"/>
              <a:gd name="connsiteX29" fmla="*/ 2586038 w 9379732"/>
              <a:gd name="connsiteY29" fmla="*/ 1340808 h 5513781"/>
              <a:gd name="connsiteX30" fmla="*/ 2557463 w 9379732"/>
              <a:gd name="connsiteY30" fmla="*/ 1297946 h 5513781"/>
              <a:gd name="connsiteX31" fmla="*/ 2471738 w 9379732"/>
              <a:gd name="connsiteY31" fmla="*/ 1183646 h 5513781"/>
              <a:gd name="connsiteX32" fmla="*/ 2443163 w 9379732"/>
              <a:gd name="connsiteY32" fmla="*/ 1112208 h 5513781"/>
              <a:gd name="connsiteX33" fmla="*/ 2414588 w 9379732"/>
              <a:gd name="connsiteY33" fmla="*/ 1026483 h 5513781"/>
              <a:gd name="connsiteX34" fmla="*/ 2500313 w 9379732"/>
              <a:gd name="connsiteY34" fmla="*/ 940758 h 5513781"/>
              <a:gd name="connsiteX35" fmla="*/ 2543175 w 9379732"/>
              <a:gd name="connsiteY35" fmla="*/ 912183 h 5513781"/>
              <a:gd name="connsiteX36" fmla="*/ 2657475 w 9379732"/>
              <a:gd name="connsiteY36" fmla="*/ 840746 h 5513781"/>
              <a:gd name="connsiteX37" fmla="*/ 2700338 w 9379732"/>
              <a:gd name="connsiteY37" fmla="*/ 797883 h 5513781"/>
              <a:gd name="connsiteX38" fmla="*/ 2900363 w 9379732"/>
              <a:gd name="connsiteY38" fmla="*/ 612146 h 5513781"/>
              <a:gd name="connsiteX39" fmla="*/ 3043238 w 9379732"/>
              <a:gd name="connsiteY39" fmla="*/ 440696 h 5513781"/>
              <a:gd name="connsiteX40" fmla="*/ 3100388 w 9379732"/>
              <a:gd name="connsiteY40" fmla="*/ 340683 h 5513781"/>
              <a:gd name="connsiteX41" fmla="*/ 3114675 w 9379732"/>
              <a:gd name="connsiteY41" fmla="*/ 297821 h 5513781"/>
              <a:gd name="connsiteX42" fmla="*/ 3200400 w 9379732"/>
              <a:gd name="connsiteY42" fmla="*/ 226383 h 5513781"/>
              <a:gd name="connsiteX43" fmla="*/ 3328988 w 9379732"/>
              <a:gd name="connsiteY43" fmla="*/ 254958 h 5513781"/>
              <a:gd name="connsiteX44" fmla="*/ 3429000 w 9379732"/>
              <a:gd name="connsiteY44" fmla="*/ 354971 h 5513781"/>
              <a:gd name="connsiteX45" fmla="*/ 3529013 w 9379732"/>
              <a:gd name="connsiteY45" fmla="*/ 454983 h 5513781"/>
              <a:gd name="connsiteX46" fmla="*/ 3571875 w 9379732"/>
              <a:gd name="connsiteY46" fmla="*/ 554996 h 5513781"/>
              <a:gd name="connsiteX47" fmla="*/ 3614738 w 9379732"/>
              <a:gd name="connsiteY47" fmla="*/ 612146 h 5513781"/>
              <a:gd name="connsiteX48" fmla="*/ 3700463 w 9379732"/>
              <a:gd name="connsiteY48" fmla="*/ 755021 h 5513781"/>
              <a:gd name="connsiteX49" fmla="*/ 3843338 w 9379732"/>
              <a:gd name="connsiteY49" fmla="*/ 869321 h 5513781"/>
              <a:gd name="connsiteX50" fmla="*/ 3929063 w 9379732"/>
              <a:gd name="connsiteY50" fmla="*/ 897896 h 5513781"/>
              <a:gd name="connsiteX51" fmla="*/ 3971925 w 9379732"/>
              <a:gd name="connsiteY51" fmla="*/ 912183 h 5513781"/>
              <a:gd name="connsiteX52" fmla="*/ 4171950 w 9379732"/>
              <a:gd name="connsiteY52" fmla="*/ 669296 h 5513781"/>
              <a:gd name="connsiteX53" fmla="*/ 4143375 w 9379732"/>
              <a:gd name="connsiteY53" fmla="*/ 626433 h 5513781"/>
              <a:gd name="connsiteX54" fmla="*/ 4186238 w 9379732"/>
              <a:gd name="connsiteY54" fmla="*/ 383546 h 5513781"/>
              <a:gd name="connsiteX55" fmla="*/ 4214813 w 9379732"/>
              <a:gd name="connsiteY55" fmla="*/ 240671 h 5513781"/>
              <a:gd name="connsiteX56" fmla="*/ 4286250 w 9379732"/>
              <a:gd name="connsiteY56" fmla="*/ 283533 h 5513781"/>
              <a:gd name="connsiteX57" fmla="*/ 4329113 w 9379732"/>
              <a:gd name="connsiteY57" fmla="*/ 297821 h 5513781"/>
              <a:gd name="connsiteX58" fmla="*/ 4414838 w 9379732"/>
              <a:gd name="connsiteY58" fmla="*/ 383546 h 5513781"/>
              <a:gd name="connsiteX59" fmla="*/ 4543425 w 9379732"/>
              <a:gd name="connsiteY59" fmla="*/ 512133 h 5513781"/>
              <a:gd name="connsiteX60" fmla="*/ 4643438 w 9379732"/>
              <a:gd name="connsiteY60" fmla="*/ 554996 h 5513781"/>
              <a:gd name="connsiteX61" fmla="*/ 4672013 w 9379732"/>
              <a:gd name="connsiteY61" fmla="*/ 412121 h 5513781"/>
              <a:gd name="connsiteX62" fmla="*/ 4800600 w 9379732"/>
              <a:gd name="connsiteY62" fmla="*/ 269246 h 5513781"/>
              <a:gd name="connsiteX63" fmla="*/ 4872038 w 9379732"/>
              <a:gd name="connsiteY63" fmla="*/ 197808 h 5513781"/>
              <a:gd name="connsiteX64" fmla="*/ 4914900 w 9379732"/>
              <a:gd name="connsiteY64" fmla="*/ 140658 h 5513781"/>
              <a:gd name="connsiteX65" fmla="*/ 4943475 w 9379732"/>
              <a:gd name="connsiteY65" fmla="*/ 97796 h 5513781"/>
              <a:gd name="connsiteX66" fmla="*/ 4986338 w 9379732"/>
              <a:gd name="connsiteY66" fmla="*/ 54933 h 5513781"/>
              <a:gd name="connsiteX67" fmla="*/ 5000625 w 9379732"/>
              <a:gd name="connsiteY67" fmla="*/ 12071 h 5513781"/>
              <a:gd name="connsiteX68" fmla="*/ 5057775 w 9379732"/>
              <a:gd name="connsiteY68" fmla="*/ 83508 h 5513781"/>
              <a:gd name="connsiteX69" fmla="*/ 5114925 w 9379732"/>
              <a:gd name="connsiteY69" fmla="*/ 126371 h 5513781"/>
              <a:gd name="connsiteX70" fmla="*/ 5214938 w 9379732"/>
              <a:gd name="connsiteY70" fmla="*/ 212096 h 5513781"/>
              <a:gd name="connsiteX71" fmla="*/ 5272088 w 9379732"/>
              <a:gd name="connsiteY71" fmla="*/ 240671 h 5513781"/>
              <a:gd name="connsiteX72" fmla="*/ 5314950 w 9379732"/>
              <a:gd name="connsiteY72" fmla="*/ 283533 h 5513781"/>
              <a:gd name="connsiteX73" fmla="*/ 5414963 w 9379732"/>
              <a:gd name="connsiteY73" fmla="*/ 354971 h 5513781"/>
              <a:gd name="connsiteX74" fmla="*/ 5572125 w 9379732"/>
              <a:gd name="connsiteY74" fmla="*/ 326396 h 5513781"/>
              <a:gd name="connsiteX75" fmla="*/ 5715000 w 9379732"/>
              <a:gd name="connsiteY75" fmla="*/ 297821 h 5513781"/>
              <a:gd name="connsiteX76" fmla="*/ 5972175 w 9379732"/>
              <a:gd name="connsiteY76" fmla="*/ 169233 h 5513781"/>
              <a:gd name="connsiteX77" fmla="*/ 6029325 w 9379732"/>
              <a:gd name="connsiteY77" fmla="*/ 126371 h 5513781"/>
              <a:gd name="connsiteX78" fmla="*/ 6100763 w 9379732"/>
              <a:gd name="connsiteY78" fmla="*/ 154946 h 5513781"/>
              <a:gd name="connsiteX79" fmla="*/ 6272213 w 9379732"/>
              <a:gd name="connsiteY79" fmla="*/ 340683 h 5513781"/>
              <a:gd name="connsiteX80" fmla="*/ 6515100 w 9379732"/>
              <a:gd name="connsiteY80" fmla="*/ 554996 h 5513781"/>
              <a:gd name="connsiteX81" fmla="*/ 6629400 w 9379732"/>
              <a:gd name="connsiteY81" fmla="*/ 655008 h 5513781"/>
              <a:gd name="connsiteX82" fmla="*/ 6643688 w 9379732"/>
              <a:gd name="connsiteY82" fmla="*/ 697871 h 5513781"/>
              <a:gd name="connsiteX83" fmla="*/ 6615113 w 9379732"/>
              <a:gd name="connsiteY83" fmla="*/ 755021 h 5513781"/>
              <a:gd name="connsiteX84" fmla="*/ 6600825 w 9379732"/>
              <a:gd name="connsiteY84" fmla="*/ 797883 h 5513781"/>
              <a:gd name="connsiteX85" fmla="*/ 6729413 w 9379732"/>
              <a:gd name="connsiteY85" fmla="*/ 855033 h 5513781"/>
              <a:gd name="connsiteX86" fmla="*/ 6829425 w 9379732"/>
              <a:gd name="connsiteY86" fmla="*/ 912183 h 5513781"/>
              <a:gd name="connsiteX87" fmla="*/ 6958013 w 9379732"/>
              <a:gd name="connsiteY87" fmla="*/ 840746 h 5513781"/>
              <a:gd name="connsiteX88" fmla="*/ 7029450 w 9379732"/>
              <a:gd name="connsiteY88" fmla="*/ 755021 h 5513781"/>
              <a:gd name="connsiteX89" fmla="*/ 7058025 w 9379732"/>
              <a:gd name="connsiteY89" fmla="*/ 683583 h 5513781"/>
              <a:gd name="connsiteX90" fmla="*/ 7072313 w 9379732"/>
              <a:gd name="connsiteY90" fmla="*/ 583571 h 5513781"/>
              <a:gd name="connsiteX91" fmla="*/ 7129463 w 9379732"/>
              <a:gd name="connsiteY91" fmla="*/ 669296 h 5513781"/>
              <a:gd name="connsiteX92" fmla="*/ 7186613 w 9379732"/>
              <a:gd name="connsiteY92" fmla="*/ 726446 h 5513781"/>
              <a:gd name="connsiteX93" fmla="*/ 7272338 w 9379732"/>
              <a:gd name="connsiteY93" fmla="*/ 869321 h 5513781"/>
              <a:gd name="connsiteX94" fmla="*/ 7315200 w 9379732"/>
              <a:gd name="connsiteY94" fmla="*/ 940758 h 5513781"/>
              <a:gd name="connsiteX95" fmla="*/ 7458075 w 9379732"/>
              <a:gd name="connsiteY95" fmla="*/ 1083633 h 5513781"/>
              <a:gd name="connsiteX96" fmla="*/ 7500938 w 9379732"/>
              <a:gd name="connsiteY96" fmla="*/ 1097921 h 5513781"/>
              <a:gd name="connsiteX97" fmla="*/ 7586663 w 9379732"/>
              <a:gd name="connsiteY97" fmla="*/ 1040771 h 5513781"/>
              <a:gd name="connsiteX98" fmla="*/ 8158163 w 9379732"/>
              <a:gd name="connsiteY98" fmla="*/ 1055058 h 5513781"/>
              <a:gd name="connsiteX99" fmla="*/ 8286750 w 9379732"/>
              <a:gd name="connsiteY99" fmla="*/ 1083633 h 5513781"/>
              <a:gd name="connsiteX100" fmla="*/ 8329613 w 9379732"/>
              <a:gd name="connsiteY100" fmla="*/ 1097921 h 5513781"/>
              <a:gd name="connsiteX101" fmla="*/ 8401050 w 9379732"/>
              <a:gd name="connsiteY101" fmla="*/ 1112208 h 5513781"/>
              <a:gd name="connsiteX102" fmla="*/ 8472488 w 9379732"/>
              <a:gd name="connsiteY102" fmla="*/ 1140783 h 5513781"/>
              <a:gd name="connsiteX103" fmla="*/ 8529638 w 9379732"/>
              <a:gd name="connsiteY103" fmla="*/ 1297946 h 5513781"/>
              <a:gd name="connsiteX104" fmla="*/ 8615363 w 9379732"/>
              <a:gd name="connsiteY104" fmla="*/ 1340808 h 5513781"/>
              <a:gd name="connsiteX105" fmla="*/ 8686800 w 9379732"/>
              <a:gd name="connsiteY105" fmla="*/ 1397958 h 5513781"/>
              <a:gd name="connsiteX106" fmla="*/ 8815388 w 9379732"/>
              <a:gd name="connsiteY106" fmla="*/ 1469396 h 5513781"/>
              <a:gd name="connsiteX107" fmla="*/ 8843963 w 9379732"/>
              <a:gd name="connsiteY107" fmla="*/ 1583696 h 5513781"/>
              <a:gd name="connsiteX108" fmla="*/ 8858250 w 9379732"/>
              <a:gd name="connsiteY108" fmla="*/ 1640846 h 5513781"/>
              <a:gd name="connsiteX109" fmla="*/ 8886825 w 9379732"/>
              <a:gd name="connsiteY109" fmla="*/ 1683708 h 5513781"/>
              <a:gd name="connsiteX110" fmla="*/ 8901113 w 9379732"/>
              <a:gd name="connsiteY110" fmla="*/ 1726571 h 5513781"/>
              <a:gd name="connsiteX111" fmla="*/ 8886825 w 9379732"/>
              <a:gd name="connsiteY111" fmla="*/ 1883733 h 5513781"/>
              <a:gd name="connsiteX112" fmla="*/ 8843963 w 9379732"/>
              <a:gd name="connsiteY112" fmla="*/ 1926596 h 5513781"/>
              <a:gd name="connsiteX113" fmla="*/ 8858250 w 9379732"/>
              <a:gd name="connsiteY113" fmla="*/ 1969458 h 5513781"/>
              <a:gd name="connsiteX114" fmla="*/ 8929688 w 9379732"/>
              <a:gd name="connsiteY114" fmla="*/ 2040896 h 5513781"/>
              <a:gd name="connsiteX115" fmla="*/ 8972550 w 9379732"/>
              <a:gd name="connsiteY115" fmla="*/ 2683833 h 5513781"/>
              <a:gd name="connsiteX116" fmla="*/ 9001125 w 9379732"/>
              <a:gd name="connsiteY116" fmla="*/ 2726696 h 5513781"/>
              <a:gd name="connsiteX117" fmla="*/ 8986838 w 9379732"/>
              <a:gd name="connsiteY117" fmla="*/ 2769558 h 5513781"/>
              <a:gd name="connsiteX118" fmla="*/ 8886825 w 9379732"/>
              <a:gd name="connsiteY118" fmla="*/ 2826708 h 5513781"/>
              <a:gd name="connsiteX119" fmla="*/ 8801100 w 9379732"/>
              <a:gd name="connsiteY119" fmla="*/ 2840996 h 5513781"/>
              <a:gd name="connsiteX120" fmla="*/ 8501063 w 9379732"/>
              <a:gd name="connsiteY120" fmla="*/ 2826708 h 5513781"/>
              <a:gd name="connsiteX121" fmla="*/ 8458200 w 9379732"/>
              <a:gd name="connsiteY121" fmla="*/ 2812421 h 5513781"/>
              <a:gd name="connsiteX122" fmla="*/ 8386763 w 9379732"/>
              <a:gd name="connsiteY122" fmla="*/ 2798133 h 5513781"/>
              <a:gd name="connsiteX123" fmla="*/ 8329613 w 9379732"/>
              <a:gd name="connsiteY123" fmla="*/ 2783846 h 5513781"/>
              <a:gd name="connsiteX124" fmla="*/ 8272463 w 9379732"/>
              <a:gd name="connsiteY124" fmla="*/ 2712408 h 5513781"/>
              <a:gd name="connsiteX125" fmla="*/ 8243888 w 9379732"/>
              <a:gd name="connsiteY125" fmla="*/ 2669546 h 5513781"/>
              <a:gd name="connsiteX126" fmla="*/ 8229600 w 9379732"/>
              <a:gd name="connsiteY126" fmla="*/ 2583821 h 5513781"/>
              <a:gd name="connsiteX127" fmla="*/ 8201025 w 9379732"/>
              <a:gd name="connsiteY127" fmla="*/ 2455233 h 5513781"/>
              <a:gd name="connsiteX128" fmla="*/ 8172450 w 9379732"/>
              <a:gd name="connsiteY128" fmla="*/ 2383796 h 5513781"/>
              <a:gd name="connsiteX129" fmla="*/ 8158163 w 9379732"/>
              <a:gd name="connsiteY129" fmla="*/ 2340933 h 5513781"/>
              <a:gd name="connsiteX130" fmla="*/ 8201025 w 9379732"/>
              <a:gd name="connsiteY130" fmla="*/ 2298071 h 5513781"/>
              <a:gd name="connsiteX131" fmla="*/ 8286750 w 9379732"/>
              <a:gd name="connsiteY131" fmla="*/ 2283783 h 5513781"/>
              <a:gd name="connsiteX132" fmla="*/ 8343900 w 9379732"/>
              <a:gd name="connsiteY132" fmla="*/ 2255208 h 5513781"/>
              <a:gd name="connsiteX133" fmla="*/ 8372475 w 9379732"/>
              <a:gd name="connsiteY133" fmla="*/ 2212346 h 5513781"/>
              <a:gd name="connsiteX134" fmla="*/ 8358188 w 9379732"/>
              <a:gd name="connsiteY134" fmla="*/ 2155196 h 5513781"/>
              <a:gd name="connsiteX135" fmla="*/ 8329613 w 9379732"/>
              <a:gd name="connsiteY135" fmla="*/ 2212346 h 5513781"/>
              <a:gd name="connsiteX136" fmla="*/ 8415338 w 9379732"/>
              <a:gd name="connsiteY136" fmla="*/ 2312358 h 5513781"/>
              <a:gd name="connsiteX137" fmla="*/ 8601075 w 9379732"/>
              <a:gd name="connsiteY137" fmla="*/ 2555246 h 5513781"/>
              <a:gd name="connsiteX138" fmla="*/ 8658225 w 9379732"/>
              <a:gd name="connsiteY138" fmla="*/ 2683833 h 5513781"/>
              <a:gd name="connsiteX139" fmla="*/ 8743950 w 9379732"/>
              <a:gd name="connsiteY139" fmla="*/ 2812421 h 5513781"/>
              <a:gd name="connsiteX140" fmla="*/ 8758238 w 9379732"/>
              <a:gd name="connsiteY140" fmla="*/ 2869571 h 5513781"/>
              <a:gd name="connsiteX141" fmla="*/ 8801100 w 9379732"/>
              <a:gd name="connsiteY141" fmla="*/ 2883858 h 5513781"/>
              <a:gd name="connsiteX142" fmla="*/ 8872538 w 9379732"/>
              <a:gd name="connsiteY142" fmla="*/ 2898146 h 5513781"/>
              <a:gd name="connsiteX143" fmla="*/ 8943975 w 9379732"/>
              <a:gd name="connsiteY143" fmla="*/ 2983871 h 5513781"/>
              <a:gd name="connsiteX144" fmla="*/ 8986838 w 9379732"/>
              <a:gd name="connsiteY144" fmla="*/ 3026733 h 5513781"/>
              <a:gd name="connsiteX145" fmla="*/ 9015413 w 9379732"/>
              <a:gd name="connsiteY145" fmla="*/ 3112458 h 5513781"/>
              <a:gd name="connsiteX146" fmla="*/ 8972550 w 9379732"/>
              <a:gd name="connsiteY146" fmla="*/ 3141033 h 5513781"/>
              <a:gd name="connsiteX147" fmla="*/ 8958263 w 9379732"/>
              <a:gd name="connsiteY147" fmla="*/ 3226758 h 5513781"/>
              <a:gd name="connsiteX148" fmla="*/ 8943975 w 9379732"/>
              <a:gd name="connsiteY148" fmla="*/ 3341058 h 5513781"/>
              <a:gd name="connsiteX149" fmla="*/ 8958263 w 9379732"/>
              <a:gd name="connsiteY149" fmla="*/ 3926846 h 5513781"/>
              <a:gd name="connsiteX150" fmla="*/ 8943975 w 9379732"/>
              <a:gd name="connsiteY150" fmla="*/ 4026858 h 5513781"/>
              <a:gd name="connsiteX151" fmla="*/ 8929688 w 9379732"/>
              <a:gd name="connsiteY151" fmla="*/ 4084008 h 5513781"/>
              <a:gd name="connsiteX152" fmla="*/ 8872538 w 9379732"/>
              <a:gd name="connsiteY152" fmla="*/ 4112583 h 5513781"/>
              <a:gd name="connsiteX153" fmla="*/ 8829675 w 9379732"/>
              <a:gd name="connsiteY153" fmla="*/ 4212596 h 5513781"/>
              <a:gd name="connsiteX154" fmla="*/ 8843963 w 9379732"/>
              <a:gd name="connsiteY154" fmla="*/ 4484058 h 5513781"/>
              <a:gd name="connsiteX155" fmla="*/ 8901113 w 9379732"/>
              <a:gd name="connsiteY155" fmla="*/ 4555496 h 5513781"/>
              <a:gd name="connsiteX156" fmla="*/ 8929688 w 9379732"/>
              <a:gd name="connsiteY156" fmla="*/ 4598358 h 5513781"/>
              <a:gd name="connsiteX157" fmla="*/ 9058275 w 9379732"/>
              <a:gd name="connsiteY157" fmla="*/ 4726946 h 5513781"/>
              <a:gd name="connsiteX158" fmla="*/ 9272588 w 9379732"/>
              <a:gd name="connsiteY158" fmla="*/ 4912683 h 5513781"/>
              <a:gd name="connsiteX159" fmla="*/ 9158288 w 9379732"/>
              <a:gd name="connsiteY159" fmla="*/ 4984121 h 5513781"/>
              <a:gd name="connsiteX160" fmla="*/ 9115425 w 9379732"/>
              <a:gd name="connsiteY160" fmla="*/ 4998408 h 5513781"/>
              <a:gd name="connsiteX161" fmla="*/ 9072563 w 9379732"/>
              <a:gd name="connsiteY161" fmla="*/ 5012696 h 5513781"/>
              <a:gd name="connsiteX162" fmla="*/ 9029700 w 9379732"/>
              <a:gd name="connsiteY162" fmla="*/ 4998408 h 5513781"/>
              <a:gd name="connsiteX163" fmla="*/ 8986838 w 9379732"/>
              <a:gd name="connsiteY163" fmla="*/ 4969833 h 5513781"/>
              <a:gd name="connsiteX164" fmla="*/ 8943975 w 9379732"/>
              <a:gd name="connsiteY164" fmla="*/ 4984121 h 5513781"/>
              <a:gd name="connsiteX165" fmla="*/ 8929688 w 9379732"/>
              <a:gd name="connsiteY165" fmla="*/ 5041271 h 5513781"/>
              <a:gd name="connsiteX166" fmla="*/ 8886825 w 9379732"/>
              <a:gd name="connsiteY166" fmla="*/ 5026983 h 5513781"/>
              <a:gd name="connsiteX167" fmla="*/ 8686800 w 9379732"/>
              <a:gd name="connsiteY167" fmla="*/ 5012696 h 5513781"/>
              <a:gd name="connsiteX168" fmla="*/ 8643938 w 9379732"/>
              <a:gd name="connsiteY168" fmla="*/ 4998408 h 5513781"/>
              <a:gd name="connsiteX169" fmla="*/ 8586788 w 9379732"/>
              <a:gd name="connsiteY169" fmla="*/ 5084133 h 5513781"/>
              <a:gd name="connsiteX170" fmla="*/ 8572500 w 9379732"/>
              <a:gd name="connsiteY170" fmla="*/ 5126996 h 5513781"/>
              <a:gd name="connsiteX171" fmla="*/ 8515350 w 9379732"/>
              <a:gd name="connsiteY171" fmla="*/ 5155571 h 5513781"/>
              <a:gd name="connsiteX172" fmla="*/ 8272463 w 9379732"/>
              <a:gd name="connsiteY172" fmla="*/ 5126996 h 5513781"/>
              <a:gd name="connsiteX173" fmla="*/ 8129588 w 9379732"/>
              <a:gd name="connsiteY173" fmla="*/ 5069846 h 5513781"/>
              <a:gd name="connsiteX174" fmla="*/ 8015288 w 9379732"/>
              <a:gd name="connsiteY174" fmla="*/ 5084133 h 5513781"/>
              <a:gd name="connsiteX175" fmla="*/ 7958138 w 9379732"/>
              <a:gd name="connsiteY175" fmla="*/ 5126996 h 5513781"/>
              <a:gd name="connsiteX176" fmla="*/ 7915275 w 9379732"/>
              <a:gd name="connsiteY176" fmla="*/ 5169858 h 5513781"/>
              <a:gd name="connsiteX177" fmla="*/ 7758113 w 9379732"/>
              <a:gd name="connsiteY177" fmla="*/ 5198433 h 5513781"/>
              <a:gd name="connsiteX178" fmla="*/ 7686675 w 9379732"/>
              <a:gd name="connsiteY178" fmla="*/ 5212721 h 5513781"/>
              <a:gd name="connsiteX179" fmla="*/ 7629525 w 9379732"/>
              <a:gd name="connsiteY179" fmla="*/ 5284158 h 5513781"/>
              <a:gd name="connsiteX180" fmla="*/ 7543800 w 9379732"/>
              <a:gd name="connsiteY180" fmla="*/ 5327021 h 5513781"/>
              <a:gd name="connsiteX181" fmla="*/ 7272338 w 9379732"/>
              <a:gd name="connsiteY181" fmla="*/ 5312733 h 5513781"/>
              <a:gd name="connsiteX182" fmla="*/ 6986588 w 9379732"/>
              <a:gd name="connsiteY182" fmla="*/ 5398458 h 5513781"/>
              <a:gd name="connsiteX183" fmla="*/ 6900863 w 9379732"/>
              <a:gd name="connsiteY183" fmla="*/ 5427033 h 5513781"/>
              <a:gd name="connsiteX184" fmla="*/ 6757988 w 9379732"/>
              <a:gd name="connsiteY184" fmla="*/ 5441321 h 5513781"/>
              <a:gd name="connsiteX185" fmla="*/ 6700838 w 9379732"/>
              <a:gd name="connsiteY185" fmla="*/ 5455608 h 5513781"/>
              <a:gd name="connsiteX186" fmla="*/ 6615113 w 9379732"/>
              <a:gd name="connsiteY186" fmla="*/ 5469896 h 5513781"/>
              <a:gd name="connsiteX187" fmla="*/ 6572250 w 9379732"/>
              <a:gd name="connsiteY187" fmla="*/ 5512758 h 5513781"/>
              <a:gd name="connsiteX188" fmla="*/ 6529388 w 9379732"/>
              <a:gd name="connsiteY188" fmla="*/ 5498471 h 5513781"/>
              <a:gd name="connsiteX189" fmla="*/ 6486525 w 9379732"/>
              <a:gd name="connsiteY189" fmla="*/ 5469896 h 5513781"/>
              <a:gd name="connsiteX190" fmla="*/ 6072188 w 9379732"/>
              <a:gd name="connsiteY190" fmla="*/ 5455608 h 5513781"/>
              <a:gd name="connsiteX191" fmla="*/ 5915025 w 9379732"/>
              <a:gd name="connsiteY191" fmla="*/ 5441321 h 5513781"/>
              <a:gd name="connsiteX192" fmla="*/ 5643563 w 9379732"/>
              <a:gd name="connsiteY192" fmla="*/ 5427033 h 5513781"/>
              <a:gd name="connsiteX193" fmla="*/ 5543550 w 9379732"/>
              <a:gd name="connsiteY193" fmla="*/ 5398458 h 5513781"/>
              <a:gd name="connsiteX194" fmla="*/ 5343525 w 9379732"/>
              <a:gd name="connsiteY194" fmla="*/ 5298446 h 5513781"/>
              <a:gd name="connsiteX195" fmla="*/ 5300663 w 9379732"/>
              <a:gd name="connsiteY195" fmla="*/ 5227008 h 5513781"/>
              <a:gd name="connsiteX196" fmla="*/ 5272088 w 9379732"/>
              <a:gd name="connsiteY196" fmla="*/ 5184146 h 5513781"/>
              <a:gd name="connsiteX197" fmla="*/ 5229225 w 9379732"/>
              <a:gd name="connsiteY197" fmla="*/ 5169858 h 5513781"/>
              <a:gd name="connsiteX198" fmla="*/ 4929188 w 9379732"/>
              <a:gd name="connsiteY198" fmla="*/ 5212721 h 5513781"/>
              <a:gd name="connsiteX199" fmla="*/ 4857750 w 9379732"/>
              <a:gd name="connsiteY199" fmla="*/ 5227008 h 5513781"/>
              <a:gd name="connsiteX200" fmla="*/ 4814888 w 9379732"/>
              <a:gd name="connsiteY200" fmla="*/ 5284158 h 5513781"/>
              <a:gd name="connsiteX201" fmla="*/ 4729163 w 9379732"/>
              <a:gd name="connsiteY201" fmla="*/ 5312733 h 5513781"/>
              <a:gd name="connsiteX202" fmla="*/ 4471988 w 9379732"/>
              <a:gd name="connsiteY202" fmla="*/ 5412746 h 5513781"/>
              <a:gd name="connsiteX203" fmla="*/ 4229100 w 9379732"/>
              <a:gd name="connsiteY203" fmla="*/ 5469896 h 5513781"/>
              <a:gd name="connsiteX204" fmla="*/ 4014788 w 9379732"/>
              <a:gd name="connsiteY204" fmla="*/ 5512758 h 5513781"/>
              <a:gd name="connsiteX205" fmla="*/ 3814763 w 9379732"/>
              <a:gd name="connsiteY205" fmla="*/ 5498471 h 5513781"/>
              <a:gd name="connsiteX206" fmla="*/ 3743325 w 9379732"/>
              <a:gd name="connsiteY206" fmla="*/ 5412746 h 5513781"/>
              <a:gd name="connsiteX207" fmla="*/ 3700463 w 9379732"/>
              <a:gd name="connsiteY207" fmla="*/ 5384171 h 5513781"/>
              <a:gd name="connsiteX208" fmla="*/ 3543300 w 9379732"/>
              <a:gd name="connsiteY208" fmla="*/ 5355596 h 5513781"/>
              <a:gd name="connsiteX209" fmla="*/ 3529013 w 9379732"/>
              <a:gd name="connsiteY209" fmla="*/ 5312733 h 5513781"/>
              <a:gd name="connsiteX210" fmla="*/ 3286125 w 9379732"/>
              <a:gd name="connsiteY210" fmla="*/ 5269871 h 5513781"/>
              <a:gd name="connsiteX211" fmla="*/ 2714625 w 9379732"/>
              <a:gd name="connsiteY211" fmla="*/ 5241296 h 5513781"/>
              <a:gd name="connsiteX212" fmla="*/ 2657475 w 9379732"/>
              <a:gd name="connsiteY212" fmla="*/ 5227008 h 5513781"/>
              <a:gd name="connsiteX213" fmla="*/ 2586038 w 9379732"/>
              <a:gd name="connsiteY213" fmla="*/ 5212721 h 5513781"/>
              <a:gd name="connsiteX214" fmla="*/ 2543175 w 9379732"/>
              <a:gd name="connsiteY214" fmla="*/ 5198433 h 5513781"/>
              <a:gd name="connsiteX215" fmla="*/ 2514600 w 9379732"/>
              <a:gd name="connsiteY215" fmla="*/ 5141283 h 5513781"/>
              <a:gd name="connsiteX216" fmla="*/ 2457450 w 9379732"/>
              <a:gd name="connsiteY216" fmla="*/ 4984121 h 5513781"/>
              <a:gd name="connsiteX217" fmla="*/ 2414588 w 9379732"/>
              <a:gd name="connsiteY217" fmla="*/ 4955546 h 5513781"/>
              <a:gd name="connsiteX218" fmla="*/ 1028700 w 9379732"/>
              <a:gd name="connsiteY218" fmla="*/ 4926971 h 5513781"/>
              <a:gd name="connsiteX219" fmla="*/ 900113 w 9379732"/>
              <a:gd name="connsiteY219" fmla="*/ 4884108 h 5513781"/>
              <a:gd name="connsiteX220" fmla="*/ 785813 w 9379732"/>
              <a:gd name="connsiteY220" fmla="*/ 4812671 h 5513781"/>
              <a:gd name="connsiteX221" fmla="*/ 685800 w 9379732"/>
              <a:gd name="connsiteY221" fmla="*/ 4841246 h 5513781"/>
              <a:gd name="connsiteX222" fmla="*/ 485775 w 9379732"/>
              <a:gd name="connsiteY222" fmla="*/ 4884108 h 5513781"/>
              <a:gd name="connsiteX223" fmla="*/ 442913 w 9379732"/>
              <a:gd name="connsiteY223" fmla="*/ 4912683 h 5513781"/>
              <a:gd name="connsiteX224" fmla="*/ 342900 w 9379732"/>
              <a:gd name="connsiteY224" fmla="*/ 4941258 h 5513781"/>
              <a:gd name="connsiteX225" fmla="*/ 300038 w 9379732"/>
              <a:gd name="connsiteY225" fmla="*/ 4898396 h 5513781"/>
              <a:gd name="connsiteX226" fmla="*/ 285750 w 9379732"/>
              <a:gd name="connsiteY226" fmla="*/ 4626933 h 5513781"/>
              <a:gd name="connsiteX227" fmla="*/ 228600 w 9379732"/>
              <a:gd name="connsiteY227" fmla="*/ 4541208 h 5513781"/>
              <a:gd name="connsiteX228" fmla="*/ 214313 w 9379732"/>
              <a:gd name="connsiteY228" fmla="*/ 4484058 h 5513781"/>
              <a:gd name="connsiteX229" fmla="*/ 200025 w 9379732"/>
              <a:gd name="connsiteY229" fmla="*/ 4441196 h 5513781"/>
              <a:gd name="connsiteX230" fmla="*/ 171450 w 9379732"/>
              <a:gd name="connsiteY230" fmla="*/ 4312608 h 5513781"/>
              <a:gd name="connsiteX231" fmla="*/ 157163 w 9379732"/>
              <a:gd name="connsiteY231" fmla="*/ 4241171 h 5513781"/>
              <a:gd name="connsiteX232" fmla="*/ 85725 w 9379732"/>
              <a:gd name="connsiteY232" fmla="*/ 4084008 h 5513781"/>
              <a:gd name="connsiteX233" fmla="*/ 14287 w 9379732"/>
              <a:gd name="connsiteY233" fmla="*/ 3869696 h 5513781"/>
              <a:gd name="connsiteX234" fmla="*/ 0 w 9379732"/>
              <a:gd name="connsiteY234" fmla="*/ 3712533 h 5513781"/>
              <a:gd name="connsiteX235" fmla="*/ 42863 w 9379732"/>
              <a:gd name="connsiteY235" fmla="*/ 3441071 h 5513781"/>
              <a:gd name="connsiteX236" fmla="*/ 100013 w 9379732"/>
              <a:gd name="connsiteY236" fmla="*/ 3341058 h 5513781"/>
              <a:gd name="connsiteX237" fmla="*/ 142875 w 9379732"/>
              <a:gd name="connsiteY237" fmla="*/ 3241046 h 5513781"/>
              <a:gd name="connsiteX238" fmla="*/ 185738 w 9379732"/>
              <a:gd name="connsiteY238" fmla="*/ 3155321 h 5513781"/>
              <a:gd name="connsiteX239" fmla="*/ 142875 w 9379732"/>
              <a:gd name="connsiteY239" fmla="*/ 3026733 h 5513781"/>
              <a:gd name="connsiteX240" fmla="*/ 128588 w 9379732"/>
              <a:gd name="connsiteY240" fmla="*/ 2983871 h 5513781"/>
              <a:gd name="connsiteX241" fmla="*/ 114300 w 9379732"/>
              <a:gd name="connsiteY241" fmla="*/ 2840996 h 5513781"/>
              <a:gd name="connsiteX242" fmla="*/ 100013 w 9379732"/>
              <a:gd name="connsiteY242" fmla="*/ 2455233 h 5513781"/>
              <a:gd name="connsiteX243" fmla="*/ 100013 w 9379732"/>
              <a:gd name="connsiteY243" fmla="*/ 2283783 h 5513781"/>
              <a:gd name="connsiteX244" fmla="*/ 185738 w 9379732"/>
              <a:gd name="connsiteY244" fmla="*/ 2098046 h 5513781"/>
              <a:gd name="connsiteX245" fmla="*/ 228600 w 9379732"/>
              <a:gd name="connsiteY245" fmla="*/ 1912308 h 5513781"/>
              <a:gd name="connsiteX246" fmla="*/ 271463 w 9379732"/>
              <a:gd name="connsiteY246" fmla="*/ 1826583 h 5513781"/>
              <a:gd name="connsiteX247" fmla="*/ 400050 w 9379732"/>
              <a:gd name="connsiteY247" fmla="*/ 1669421 h 5513781"/>
              <a:gd name="connsiteX248" fmla="*/ 500063 w 9379732"/>
              <a:gd name="connsiteY248" fmla="*/ 1612271 h 5513781"/>
              <a:gd name="connsiteX249" fmla="*/ 685800 w 9379732"/>
              <a:gd name="connsiteY249" fmla="*/ 1583696 h 5513781"/>
              <a:gd name="connsiteX250" fmla="*/ 685800 w 9379732"/>
              <a:gd name="connsiteY250" fmla="*/ 1355096 h 5513781"/>
              <a:gd name="connsiteX251" fmla="*/ 714375 w 9379732"/>
              <a:gd name="connsiteY251" fmla="*/ 1297946 h 5513781"/>
              <a:gd name="connsiteX252" fmla="*/ 814388 w 9379732"/>
              <a:gd name="connsiteY252" fmla="*/ 1240796 h 5513781"/>
              <a:gd name="connsiteX253" fmla="*/ 885825 w 9379732"/>
              <a:gd name="connsiteY253" fmla="*/ 1255083 h 5513781"/>
              <a:gd name="connsiteX254" fmla="*/ 900113 w 9379732"/>
              <a:gd name="connsiteY254" fmla="*/ 1326521 h 5513781"/>
              <a:gd name="connsiteX255" fmla="*/ 914400 w 9379732"/>
              <a:gd name="connsiteY255" fmla="*/ 1383671 h 5513781"/>
              <a:gd name="connsiteX256" fmla="*/ 928688 w 9379732"/>
              <a:gd name="connsiteY256" fmla="*/ 1426533 h 5513781"/>
              <a:gd name="connsiteX257" fmla="*/ 1014413 w 9379732"/>
              <a:gd name="connsiteY257" fmla="*/ 1455108 h 5513781"/>
              <a:gd name="connsiteX258" fmla="*/ 1042988 w 9379732"/>
              <a:gd name="connsiteY258" fmla="*/ 1540833 h 5513781"/>
              <a:gd name="connsiteX259" fmla="*/ 1057275 w 9379732"/>
              <a:gd name="connsiteY259" fmla="*/ 1583696 h 5513781"/>
              <a:gd name="connsiteX260" fmla="*/ 1114425 w 9379732"/>
              <a:gd name="connsiteY260" fmla="*/ 1683708 h 5513781"/>
              <a:gd name="connsiteX261" fmla="*/ 1157288 w 9379732"/>
              <a:gd name="connsiteY261" fmla="*/ 1726571 h 5513781"/>
              <a:gd name="connsiteX262" fmla="*/ 1214438 w 9379732"/>
              <a:gd name="connsiteY262" fmla="*/ 1812296 h 5513781"/>
              <a:gd name="connsiteX263" fmla="*/ 1257300 w 9379732"/>
              <a:gd name="connsiteY263" fmla="*/ 1798008 h 5513781"/>
              <a:gd name="connsiteX264" fmla="*/ 1285875 w 9379732"/>
              <a:gd name="connsiteY264" fmla="*/ 1798008 h 5513781"/>
              <a:gd name="connsiteX265" fmla="*/ 1071563 w 9379732"/>
              <a:gd name="connsiteY265" fmla="*/ 2198058 h 5513781"/>
              <a:gd name="connsiteX266" fmla="*/ 1057275 w 9379732"/>
              <a:gd name="connsiteY266" fmla="*/ 2183771 h 5513781"/>
              <a:gd name="connsiteX267" fmla="*/ 1028700 w 9379732"/>
              <a:gd name="connsiteY267" fmla="*/ 2183771 h 551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9379732" h="5513781">
                <a:moveTo>
                  <a:pt x="1243013" y="1840871"/>
                </a:moveTo>
                <a:lnTo>
                  <a:pt x="1243013" y="1840871"/>
                </a:lnTo>
                <a:cubicBezTo>
                  <a:pt x="1319213" y="1674183"/>
                  <a:pt x="1441483" y="1521594"/>
                  <a:pt x="1471613" y="1340808"/>
                </a:cubicBezTo>
                <a:cubicBezTo>
                  <a:pt x="1476375" y="1312233"/>
                  <a:pt x="1472945" y="1280994"/>
                  <a:pt x="1485900" y="1255083"/>
                </a:cubicBezTo>
                <a:cubicBezTo>
                  <a:pt x="1511898" y="1203087"/>
                  <a:pt x="1585913" y="1112208"/>
                  <a:pt x="1585913" y="1112208"/>
                </a:cubicBezTo>
                <a:cubicBezTo>
                  <a:pt x="1590675" y="1097921"/>
                  <a:pt x="1588440" y="1078754"/>
                  <a:pt x="1600200" y="1069346"/>
                </a:cubicBezTo>
                <a:cubicBezTo>
                  <a:pt x="1615533" y="1057079"/>
                  <a:pt x="1638469" y="1060452"/>
                  <a:pt x="1657350" y="1055058"/>
                </a:cubicBezTo>
                <a:cubicBezTo>
                  <a:pt x="1671831" y="1050921"/>
                  <a:pt x="1685925" y="1045533"/>
                  <a:pt x="1700213" y="1040771"/>
                </a:cubicBezTo>
                <a:cubicBezTo>
                  <a:pt x="1738313" y="1045533"/>
                  <a:pt x="1776307" y="1051237"/>
                  <a:pt x="1814513" y="1055058"/>
                </a:cubicBezTo>
                <a:cubicBezTo>
                  <a:pt x="1871577" y="1060764"/>
                  <a:pt x="1931558" y="1051211"/>
                  <a:pt x="1985963" y="1069346"/>
                </a:cubicBezTo>
                <a:cubicBezTo>
                  <a:pt x="2021250" y="1081108"/>
                  <a:pt x="2041606" y="1118905"/>
                  <a:pt x="2071688" y="1140783"/>
                </a:cubicBezTo>
                <a:cubicBezTo>
                  <a:pt x="2094146" y="1157116"/>
                  <a:pt x="2119576" y="1168928"/>
                  <a:pt x="2143125" y="1183646"/>
                </a:cubicBezTo>
                <a:cubicBezTo>
                  <a:pt x="2157686" y="1192747"/>
                  <a:pt x="2171700" y="1202696"/>
                  <a:pt x="2185988" y="1212221"/>
                </a:cubicBezTo>
                <a:cubicBezTo>
                  <a:pt x="2224088" y="1202696"/>
                  <a:pt x="2284172" y="1219460"/>
                  <a:pt x="2300288" y="1183646"/>
                </a:cubicBezTo>
                <a:cubicBezTo>
                  <a:pt x="2335521" y="1105351"/>
                  <a:pt x="2302975" y="1011541"/>
                  <a:pt x="2314575" y="926471"/>
                </a:cubicBezTo>
                <a:cubicBezTo>
                  <a:pt x="2317453" y="905368"/>
                  <a:pt x="2334760" y="888897"/>
                  <a:pt x="2343150" y="869321"/>
                </a:cubicBezTo>
                <a:cubicBezTo>
                  <a:pt x="2349083" y="855478"/>
                  <a:pt x="2352675" y="840746"/>
                  <a:pt x="2357438" y="826458"/>
                </a:cubicBezTo>
                <a:cubicBezTo>
                  <a:pt x="2362200" y="845508"/>
                  <a:pt x="2368212" y="864288"/>
                  <a:pt x="2371725" y="883608"/>
                </a:cubicBezTo>
                <a:cubicBezTo>
                  <a:pt x="2395368" y="1013644"/>
                  <a:pt x="2374607" y="968275"/>
                  <a:pt x="2414588" y="1112208"/>
                </a:cubicBezTo>
                <a:cubicBezTo>
                  <a:pt x="2426680" y="1155741"/>
                  <a:pt x="2431854" y="1203565"/>
                  <a:pt x="2457450" y="1240796"/>
                </a:cubicBezTo>
                <a:cubicBezTo>
                  <a:pt x="2537942" y="1357875"/>
                  <a:pt x="2638730" y="1459620"/>
                  <a:pt x="2728913" y="1569408"/>
                </a:cubicBezTo>
                <a:cubicBezTo>
                  <a:pt x="2741842" y="1585147"/>
                  <a:pt x="2848822" y="1720786"/>
                  <a:pt x="2857500" y="1726571"/>
                </a:cubicBezTo>
                <a:lnTo>
                  <a:pt x="2900363" y="1755146"/>
                </a:lnTo>
                <a:cubicBezTo>
                  <a:pt x="2909888" y="1778958"/>
                  <a:pt x="2917468" y="1803644"/>
                  <a:pt x="2928938" y="1826583"/>
                </a:cubicBezTo>
                <a:cubicBezTo>
                  <a:pt x="2950698" y="1870103"/>
                  <a:pt x="2979508" y="1891441"/>
                  <a:pt x="3014663" y="1926596"/>
                </a:cubicBezTo>
                <a:cubicBezTo>
                  <a:pt x="2981600" y="1827411"/>
                  <a:pt x="3030624" y="1948606"/>
                  <a:pt x="2928938" y="1826583"/>
                </a:cubicBezTo>
                <a:cubicBezTo>
                  <a:pt x="2900175" y="1792067"/>
                  <a:pt x="2884894" y="1747895"/>
                  <a:pt x="2857500" y="1712283"/>
                </a:cubicBezTo>
                <a:cubicBezTo>
                  <a:pt x="2700106" y="1507672"/>
                  <a:pt x="2777113" y="1573413"/>
                  <a:pt x="2657475" y="1483683"/>
                </a:cubicBezTo>
                <a:cubicBezTo>
                  <a:pt x="2652713" y="1464633"/>
                  <a:pt x="2651970" y="1444096"/>
                  <a:pt x="2643188" y="1426533"/>
                </a:cubicBezTo>
                <a:cubicBezTo>
                  <a:pt x="2627829" y="1395816"/>
                  <a:pt x="2605088" y="1369383"/>
                  <a:pt x="2586038" y="1340808"/>
                </a:cubicBezTo>
                <a:cubicBezTo>
                  <a:pt x="2576513" y="1326521"/>
                  <a:pt x="2569605" y="1310088"/>
                  <a:pt x="2557463" y="1297946"/>
                </a:cubicBezTo>
                <a:cubicBezTo>
                  <a:pt x="2507881" y="1248364"/>
                  <a:pt x="2507243" y="1254657"/>
                  <a:pt x="2471738" y="1183646"/>
                </a:cubicBezTo>
                <a:cubicBezTo>
                  <a:pt x="2460268" y="1160707"/>
                  <a:pt x="2451928" y="1136311"/>
                  <a:pt x="2443163" y="1112208"/>
                </a:cubicBezTo>
                <a:cubicBezTo>
                  <a:pt x="2432869" y="1083901"/>
                  <a:pt x="2414588" y="1026483"/>
                  <a:pt x="2414588" y="1026483"/>
                </a:cubicBezTo>
                <a:cubicBezTo>
                  <a:pt x="2443163" y="997908"/>
                  <a:pt x="2466689" y="963174"/>
                  <a:pt x="2500313" y="940758"/>
                </a:cubicBezTo>
                <a:cubicBezTo>
                  <a:pt x="2514600" y="931233"/>
                  <a:pt x="2528266" y="920702"/>
                  <a:pt x="2543175" y="912183"/>
                </a:cubicBezTo>
                <a:cubicBezTo>
                  <a:pt x="2616351" y="870368"/>
                  <a:pt x="2589180" y="899284"/>
                  <a:pt x="2657475" y="840746"/>
                </a:cubicBezTo>
                <a:cubicBezTo>
                  <a:pt x="2672816" y="827596"/>
                  <a:pt x="2685491" y="811588"/>
                  <a:pt x="2700338" y="797883"/>
                </a:cubicBezTo>
                <a:cubicBezTo>
                  <a:pt x="2721959" y="777925"/>
                  <a:pt x="2857310" y="661349"/>
                  <a:pt x="2900363" y="612146"/>
                </a:cubicBezTo>
                <a:cubicBezTo>
                  <a:pt x="2949351" y="556160"/>
                  <a:pt x="3009969" y="507235"/>
                  <a:pt x="3043238" y="440696"/>
                </a:cubicBezTo>
                <a:cubicBezTo>
                  <a:pt x="3079492" y="368187"/>
                  <a:pt x="3059999" y="401268"/>
                  <a:pt x="3100388" y="340683"/>
                </a:cubicBezTo>
                <a:cubicBezTo>
                  <a:pt x="3105150" y="326396"/>
                  <a:pt x="3106321" y="310352"/>
                  <a:pt x="3114675" y="297821"/>
                </a:cubicBezTo>
                <a:cubicBezTo>
                  <a:pt x="3136677" y="264818"/>
                  <a:pt x="3168773" y="247468"/>
                  <a:pt x="3200400" y="226383"/>
                </a:cubicBezTo>
                <a:cubicBezTo>
                  <a:pt x="3243263" y="235908"/>
                  <a:pt x="3290719" y="233431"/>
                  <a:pt x="3328988" y="254958"/>
                </a:cubicBezTo>
                <a:cubicBezTo>
                  <a:pt x="3370080" y="278072"/>
                  <a:pt x="3391283" y="326683"/>
                  <a:pt x="3429000" y="354971"/>
                </a:cubicBezTo>
                <a:cubicBezTo>
                  <a:pt x="3478822" y="392337"/>
                  <a:pt x="3498240" y="398566"/>
                  <a:pt x="3529013" y="454983"/>
                </a:cubicBezTo>
                <a:cubicBezTo>
                  <a:pt x="3546381" y="486824"/>
                  <a:pt x="3554507" y="523155"/>
                  <a:pt x="3571875" y="554996"/>
                </a:cubicBezTo>
                <a:cubicBezTo>
                  <a:pt x="3583278" y="575901"/>
                  <a:pt x="3603173" y="591330"/>
                  <a:pt x="3614738" y="612146"/>
                </a:cubicBezTo>
                <a:cubicBezTo>
                  <a:pt x="3670321" y="712195"/>
                  <a:pt x="3608644" y="663202"/>
                  <a:pt x="3700463" y="755021"/>
                </a:cubicBezTo>
                <a:cubicBezTo>
                  <a:pt x="3703239" y="757797"/>
                  <a:pt x="3807067" y="853201"/>
                  <a:pt x="3843338" y="869321"/>
                </a:cubicBezTo>
                <a:cubicBezTo>
                  <a:pt x="3870863" y="881554"/>
                  <a:pt x="3900488" y="888371"/>
                  <a:pt x="3929063" y="897896"/>
                </a:cubicBezTo>
                <a:lnTo>
                  <a:pt x="3971925" y="912183"/>
                </a:lnTo>
                <a:cubicBezTo>
                  <a:pt x="4154550" y="699121"/>
                  <a:pt x="4094663" y="785225"/>
                  <a:pt x="4171950" y="669296"/>
                </a:cubicBezTo>
                <a:cubicBezTo>
                  <a:pt x="4162425" y="655008"/>
                  <a:pt x="4143375" y="643605"/>
                  <a:pt x="4143375" y="626433"/>
                </a:cubicBezTo>
                <a:cubicBezTo>
                  <a:pt x="4143375" y="332335"/>
                  <a:pt x="4157516" y="508005"/>
                  <a:pt x="4186238" y="383546"/>
                </a:cubicBezTo>
                <a:cubicBezTo>
                  <a:pt x="4197159" y="336222"/>
                  <a:pt x="4205288" y="288296"/>
                  <a:pt x="4214813" y="240671"/>
                </a:cubicBezTo>
                <a:cubicBezTo>
                  <a:pt x="4238625" y="254958"/>
                  <a:pt x="4261412" y="271114"/>
                  <a:pt x="4286250" y="283533"/>
                </a:cubicBezTo>
                <a:cubicBezTo>
                  <a:pt x="4299721" y="290268"/>
                  <a:pt x="4318464" y="287172"/>
                  <a:pt x="4329113" y="297821"/>
                </a:cubicBezTo>
                <a:cubicBezTo>
                  <a:pt x="4443413" y="412121"/>
                  <a:pt x="4262438" y="307346"/>
                  <a:pt x="4414838" y="383546"/>
                </a:cubicBezTo>
                <a:cubicBezTo>
                  <a:pt x="4459098" y="436659"/>
                  <a:pt x="4483675" y="479542"/>
                  <a:pt x="4543425" y="512133"/>
                </a:cubicBezTo>
                <a:cubicBezTo>
                  <a:pt x="4575267" y="529501"/>
                  <a:pt x="4610100" y="540708"/>
                  <a:pt x="4643438" y="554996"/>
                </a:cubicBezTo>
                <a:cubicBezTo>
                  <a:pt x="4731304" y="437840"/>
                  <a:pt x="4656611" y="566140"/>
                  <a:pt x="4672013" y="412121"/>
                </a:cubicBezTo>
                <a:cubicBezTo>
                  <a:pt x="4678265" y="349607"/>
                  <a:pt x="4770919" y="298927"/>
                  <a:pt x="4800600" y="269246"/>
                </a:cubicBezTo>
                <a:cubicBezTo>
                  <a:pt x="4895848" y="173997"/>
                  <a:pt x="4757739" y="274007"/>
                  <a:pt x="4872038" y="197808"/>
                </a:cubicBezTo>
                <a:cubicBezTo>
                  <a:pt x="4886325" y="178758"/>
                  <a:pt x="4901059" y="160035"/>
                  <a:pt x="4914900" y="140658"/>
                </a:cubicBezTo>
                <a:cubicBezTo>
                  <a:pt x="4924881" y="126685"/>
                  <a:pt x="4932482" y="110987"/>
                  <a:pt x="4943475" y="97796"/>
                </a:cubicBezTo>
                <a:cubicBezTo>
                  <a:pt x="4956410" y="82274"/>
                  <a:pt x="4972050" y="69221"/>
                  <a:pt x="4986338" y="54933"/>
                </a:cubicBezTo>
                <a:cubicBezTo>
                  <a:pt x="4991100" y="40646"/>
                  <a:pt x="4986014" y="15723"/>
                  <a:pt x="5000625" y="12071"/>
                </a:cubicBezTo>
                <a:cubicBezTo>
                  <a:pt x="5048909" y="0"/>
                  <a:pt x="5044293" y="67330"/>
                  <a:pt x="5057775" y="83508"/>
                </a:cubicBezTo>
                <a:cubicBezTo>
                  <a:pt x="5073019" y="101801"/>
                  <a:pt x="5096495" y="111292"/>
                  <a:pt x="5114925" y="126371"/>
                </a:cubicBezTo>
                <a:cubicBezTo>
                  <a:pt x="5148908" y="154175"/>
                  <a:pt x="5179428" y="186270"/>
                  <a:pt x="5214938" y="212096"/>
                </a:cubicBezTo>
                <a:cubicBezTo>
                  <a:pt x="5232163" y="224623"/>
                  <a:pt x="5254757" y="228291"/>
                  <a:pt x="5272088" y="240671"/>
                </a:cubicBezTo>
                <a:cubicBezTo>
                  <a:pt x="5288530" y="252415"/>
                  <a:pt x="5298508" y="271789"/>
                  <a:pt x="5314950" y="283533"/>
                </a:cubicBezTo>
                <a:cubicBezTo>
                  <a:pt x="5446589" y="377561"/>
                  <a:pt x="5303518" y="243526"/>
                  <a:pt x="5414963" y="354971"/>
                </a:cubicBezTo>
                <a:lnTo>
                  <a:pt x="5572125" y="326396"/>
                </a:lnTo>
                <a:lnTo>
                  <a:pt x="5715000" y="297821"/>
                </a:lnTo>
                <a:lnTo>
                  <a:pt x="5972175" y="169233"/>
                </a:lnTo>
                <a:lnTo>
                  <a:pt x="6029325" y="126371"/>
                </a:lnTo>
                <a:cubicBezTo>
                  <a:pt x="6053138" y="135896"/>
                  <a:pt x="6080435" y="139309"/>
                  <a:pt x="6100763" y="154946"/>
                </a:cubicBezTo>
                <a:cubicBezTo>
                  <a:pt x="6326162" y="328329"/>
                  <a:pt x="6130730" y="205937"/>
                  <a:pt x="6272213" y="340683"/>
                </a:cubicBezTo>
                <a:cubicBezTo>
                  <a:pt x="6350401" y="415147"/>
                  <a:pt x="6433383" y="484422"/>
                  <a:pt x="6515100" y="554996"/>
                </a:cubicBezTo>
                <a:cubicBezTo>
                  <a:pt x="6643022" y="665474"/>
                  <a:pt x="6538004" y="563612"/>
                  <a:pt x="6629400" y="655008"/>
                </a:cubicBezTo>
                <a:cubicBezTo>
                  <a:pt x="6634163" y="669296"/>
                  <a:pt x="6645818" y="682962"/>
                  <a:pt x="6643688" y="697871"/>
                </a:cubicBezTo>
                <a:cubicBezTo>
                  <a:pt x="6640676" y="718956"/>
                  <a:pt x="6623503" y="735445"/>
                  <a:pt x="6615113" y="755021"/>
                </a:cubicBezTo>
                <a:cubicBezTo>
                  <a:pt x="6609180" y="768864"/>
                  <a:pt x="6605588" y="783596"/>
                  <a:pt x="6600825" y="797883"/>
                </a:cubicBezTo>
                <a:cubicBezTo>
                  <a:pt x="6656459" y="816428"/>
                  <a:pt x="6667419" y="817837"/>
                  <a:pt x="6729413" y="855033"/>
                </a:cubicBezTo>
                <a:cubicBezTo>
                  <a:pt x="6837536" y="919907"/>
                  <a:pt x="6739354" y="882160"/>
                  <a:pt x="6829425" y="912183"/>
                </a:cubicBezTo>
                <a:cubicBezTo>
                  <a:pt x="6844372" y="904709"/>
                  <a:pt x="6934865" y="863894"/>
                  <a:pt x="6958013" y="840746"/>
                </a:cubicBezTo>
                <a:cubicBezTo>
                  <a:pt x="6984315" y="814444"/>
                  <a:pt x="7005638" y="783596"/>
                  <a:pt x="7029450" y="755021"/>
                </a:cubicBezTo>
                <a:cubicBezTo>
                  <a:pt x="7038975" y="731208"/>
                  <a:pt x="7051805" y="708464"/>
                  <a:pt x="7058025" y="683583"/>
                </a:cubicBezTo>
                <a:cubicBezTo>
                  <a:pt x="7066193" y="650913"/>
                  <a:pt x="7039291" y="590175"/>
                  <a:pt x="7072313" y="583571"/>
                </a:cubicBezTo>
                <a:cubicBezTo>
                  <a:pt x="7105989" y="576836"/>
                  <a:pt x="7105179" y="645012"/>
                  <a:pt x="7129463" y="669296"/>
                </a:cubicBezTo>
                <a:lnTo>
                  <a:pt x="7186613" y="726446"/>
                </a:lnTo>
                <a:cubicBezTo>
                  <a:pt x="7215820" y="814070"/>
                  <a:pt x="7186800" y="741015"/>
                  <a:pt x="7272338" y="869321"/>
                </a:cubicBezTo>
                <a:cubicBezTo>
                  <a:pt x="7287742" y="892427"/>
                  <a:pt x="7299275" y="918008"/>
                  <a:pt x="7315200" y="940758"/>
                </a:cubicBezTo>
                <a:cubicBezTo>
                  <a:pt x="7357171" y="1000717"/>
                  <a:pt x="7395779" y="1042103"/>
                  <a:pt x="7458075" y="1083633"/>
                </a:cubicBezTo>
                <a:cubicBezTo>
                  <a:pt x="7470606" y="1091987"/>
                  <a:pt x="7486650" y="1093158"/>
                  <a:pt x="7500938" y="1097921"/>
                </a:cubicBezTo>
                <a:cubicBezTo>
                  <a:pt x="7519340" y="1042712"/>
                  <a:pt x="7506204" y="1040771"/>
                  <a:pt x="7586663" y="1040771"/>
                </a:cubicBezTo>
                <a:cubicBezTo>
                  <a:pt x="7777223" y="1040771"/>
                  <a:pt x="7967663" y="1050296"/>
                  <a:pt x="8158163" y="1055058"/>
                </a:cubicBezTo>
                <a:cubicBezTo>
                  <a:pt x="8254650" y="1087222"/>
                  <a:pt x="8135882" y="1050107"/>
                  <a:pt x="8286750" y="1083633"/>
                </a:cubicBezTo>
                <a:cubicBezTo>
                  <a:pt x="8301452" y="1086900"/>
                  <a:pt x="8315002" y="1094268"/>
                  <a:pt x="8329613" y="1097921"/>
                </a:cubicBezTo>
                <a:cubicBezTo>
                  <a:pt x="8353172" y="1103811"/>
                  <a:pt x="8377238" y="1107446"/>
                  <a:pt x="8401050" y="1112208"/>
                </a:cubicBezTo>
                <a:cubicBezTo>
                  <a:pt x="8424863" y="1121733"/>
                  <a:pt x="8451618" y="1125876"/>
                  <a:pt x="8472488" y="1140783"/>
                </a:cubicBezTo>
                <a:cubicBezTo>
                  <a:pt x="8519833" y="1174601"/>
                  <a:pt x="8503792" y="1262408"/>
                  <a:pt x="8529638" y="1297946"/>
                </a:cubicBezTo>
                <a:cubicBezTo>
                  <a:pt x="8548429" y="1323783"/>
                  <a:pt x="8588410" y="1323656"/>
                  <a:pt x="8615363" y="1340808"/>
                </a:cubicBezTo>
                <a:cubicBezTo>
                  <a:pt x="8641090" y="1357180"/>
                  <a:pt x="8660651" y="1382269"/>
                  <a:pt x="8686800" y="1397958"/>
                </a:cubicBezTo>
                <a:cubicBezTo>
                  <a:pt x="8905072" y="1528921"/>
                  <a:pt x="8621917" y="1324291"/>
                  <a:pt x="8815388" y="1469396"/>
                </a:cubicBezTo>
                <a:cubicBezTo>
                  <a:pt x="8840917" y="1545986"/>
                  <a:pt x="8820976" y="1480253"/>
                  <a:pt x="8843963" y="1583696"/>
                </a:cubicBezTo>
                <a:cubicBezTo>
                  <a:pt x="8848223" y="1602865"/>
                  <a:pt x="8850515" y="1622797"/>
                  <a:pt x="8858250" y="1640846"/>
                </a:cubicBezTo>
                <a:cubicBezTo>
                  <a:pt x="8865014" y="1656629"/>
                  <a:pt x="8879146" y="1668350"/>
                  <a:pt x="8886825" y="1683708"/>
                </a:cubicBezTo>
                <a:cubicBezTo>
                  <a:pt x="8893560" y="1697179"/>
                  <a:pt x="8896350" y="1712283"/>
                  <a:pt x="8901113" y="1726571"/>
                </a:cubicBezTo>
                <a:cubicBezTo>
                  <a:pt x="8896350" y="1778958"/>
                  <a:pt x="8901276" y="1833154"/>
                  <a:pt x="8886825" y="1883733"/>
                </a:cubicBezTo>
                <a:cubicBezTo>
                  <a:pt x="8881274" y="1903161"/>
                  <a:pt x="8850353" y="1907427"/>
                  <a:pt x="8843963" y="1926596"/>
                </a:cubicBezTo>
                <a:cubicBezTo>
                  <a:pt x="8839201" y="1940883"/>
                  <a:pt x="8849214" y="1957410"/>
                  <a:pt x="8858250" y="1969458"/>
                </a:cubicBezTo>
                <a:cubicBezTo>
                  <a:pt x="8878456" y="1996399"/>
                  <a:pt x="8905875" y="2017083"/>
                  <a:pt x="8929688" y="2040896"/>
                </a:cubicBezTo>
                <a:cubicBezTo>
                  <a:pt x="8934059" y="2189513"/>
                  <a:pt x="8918770" y="2495604"/>
                  <a:pt x="8972550" y="2683833"/>
                </a:cubicBezTo>
                <a:cubicBezTo>
                  <a:pt x="8977267" y="2700344"/>
                  <a:pt x="8991600" y="2712408"/>
                  <a:pt x="9001125" y="2726696"/>
                </a:cubicBezTo>
                <a:cubicBezTo>
                  <a:pt x="8996363" y="2740983"/>
                  <a:pt x="8996479" y="2757988"/>
                  <a:pt x="8986838" y="2769558"/>
                </a:cubicBezTo>
                <a:cubicBezTo>
                  <a:pt x="8961245" y="2800270"/>
                  <a:pt x="8924700" y="2818291"/>
                  <a:pt x="8886825" y="2826708"/>
                </a:cubicBezTo>
                <a:cubicBezTo>
                  <a:pt x="8858546" y="2832992"/>
                  <a:pt x="8829675" y="2836233"/>
                  <a:pt x="8801100" y="2840996"/>
                </a:cubicBezTo>
                <a:cubicBezTo>
                  <a:pt x="8701088" y="2836233"/>
                  <a:pt x="8600843" y="2835023"/>
                  <a:pt x="8501063" y="2826708"/>
                </a:cubicBezTo>
                <a:cubicBezTo>
                  <a:pt x="8486055" y="2825457"/>
                  <a:pt x="8472811" y="2816074"/>
                  <a:pt x="8458200" y="2812421"/>
                </a:cubicBezTo>
                <a:cubicBezTo>
                  <a:pt x="8434641" y="2806531"/>
                  <a:pt x="8410469" y="2803401"/>
                  <a:pt x="8386763" y="2798133"/>
                </a:cubicBezTo>
                <a:cubicBezTo>
                  <a:pt x="8367594" y="2793873"/>
                  <a:pt x="8348663" y="2788608"/>
                  <a:pt x="8329613" y="2783846"/>
                </a:cubicBezTo>
                <a:cubicBezTo>
                  <a:pt x="8310563" y="2760033"/>
                  <a:pt x="8290760" y="2736804"/>
                  <a:pt x="8272463" y="2712408"/>
                </a:cubicBezTo>
                <a:cubicBezTo>
                  <a:pt x="8262160" y="2698671"/>
                  <a:pt x="8249318" y="2685836"/>
                  <a:pt x="8243888" y="2669546"/>
                </a:cubicBezTo>
                <a:cubicBezTo>
                  <a:pt x="8234727" y="2642063"/>
                  <a:pt x="8235281" y="2612228"/>
                  <a:pt x="8229600" y="2583821"/>
                </a:cubicBezTo>
                <a:cubicBezTo>
                  <a:pt x="8220989" y="2540765"/>
                  <a:pt x="8213088" y="2497452"/>
                  <a:pt x="8201025" y="2455233"/>
                </a:cubicBezTo>
                <a:cubicBezTo>
                  <a:pt x="8193979" y="2430573"/>
                  <a:pt x="8181455" y="2407810"/>
                  <a:pt x="8172450" y="2383796"/>
                </a:cubicBezTo>
                <a:cubicBezTo>
                  <a:pt x="8167162" y="2369694"/>
                  <a:pt x="8162925" y="2355221"/>
                  <a:pt x="8158163" y="2340933"/>
                </a:cubicBezTo>
                <a:cubicBezTo>
                  <a:pt x="8172450" y="2326646"/>
                  <a:pt x="8182561" y="2306277"/>
                  <a:pt x="8201025" y="2298071"/>
                </a:cubicBezTo>
                <a:cubicBezTo>
                  <a:pt x="8227497" y="2286305"/>
                  <a:pt x="8259003" y="2292107"/>
                  <a:pt x="8286750" y="2283783"/>
                </a:cubicBezTo>
                <a:cubicBezTo>
                  <a:pt x="8307150" y="2277663"/>
                  <a:pt x="8324850" y="2264733"/>
                  <a:pt x="8343900" y="2255208"/>
                </a:cubicBezTo>
                <a:cubicBezTo>
                  <a:pt x="8353425" y="2240921"/>
                  <a:pt x="8370047" y="2229345"/>
                  <a:pt x="8372475" y="2212346"/>
                </a:cubicBezTo>
                <a:cubicBezTo>
                  <a:pt x="8375252" y="2192907"/>
                  <a:pt x="8377824" y="2155196"/>
                  <a:pt x="8358188" y="2155196"/>
                </a:cubicBezTo>
                <a:cubicBezTo>
                  <a:pt x="8336889" y="2155196"/>
                  <a:pt x="8339138" y="2193296"/>
                  <a:pt x="8329613" y="2212346"/>
                </a:cubicBezTo>
                <a:cubicBezTo>
                  <a:pt x="8403202" y="2359523"/>
                  <a:pt x="8302729" y="2179876"/>
                  <a:pt x="8415338" y="2312358"/>
                </a:cubicBezTo>
                <a:cubicBezTo>
                  <a:pt x="8481348" y="2390016"/>
                  <a:pt x="8601075" y="2555246"/>
                  <a:pt x="8601075" y="2555246"/>
                </a:cubicBezTo>
                <a:cubicBezTo>
                  <a:pt x="8619620" y="2610879"/>
                  <a:pt x="8621029" y="2621839"/>
                  <a:pt x="8658225" y="2683833"/>
                </a:cubicBezTo>
                <a:cubicBezTo>
                  <a:pt x="8684729" y="2728006"/>
                  <a:pt x="8743950" y="2812421"/>
                  <a:pt x="8743950" y="2812421"/>
                </a:cubicBezTo>
                <a:cubicBezTo>
                  <a:pt x="8748713" y="2831471"/>
                  <a:pt x="8745971" y="2854238"/>
                  <a:pt x="8758238" y="2869571"/>
                </a:cubicBezTo>
                <a:cubicBezTo>
                  <a:pt x="8767646" y="2881331"/>
                  <a:pt x="8786490" y="2880205"/>
                  <a:pt x="8801100" y="2883858"/>
                </a:cubicBezTo>
                <a:cubicBezTo>
                  <a:pt x="8824659" y="2889748"/>
                  <a:pt x="8848725" y="2893383"/>
                  <a:pt x="8872538" y="2898146"/>
                </a:cubicBezTo>
                <a:cubicBezTo>
                  <a:pt x="8896350" y="2926721"/>
                  <a:pt x="8919263" y="2956070"/>
                  <a:pt x="8943975" y="2983871"/>
                </a:cubicBezTo>
                <a:cubicBezTo>
                  <a:pt x="8957399" y="2998973"/>
                  <a:pt x="8977025" y="3009070"/>
                  <a:pt x="8986838" y="3026733"/>
                </a:cubicBezTo>
                <a:cubicBezTo>
                  <a:pt x="9001466" y="3053063"/>
                  <a:pt x="9015413" y="3112458"/>
                  <a:pt x="9015413" y="3112458"/>
                </a:cubicBezTo>
                <a:cubicBezTo>
                  <a:pt x="9001125" y="3121983"/>
                  <a:pt x="8980229" y="3125674"/>
                  <a:pt x="8972550" y="3141033"/>
                </a:cubicBezTo>
                <a:cubicBezTo>
                  <a:pt x="8959595" y="3166944"/>
                  <a:pt x="8962360" y="3198080"/>
                  <a:pt x="8958263" y="3226758"/>
                </a:cubicBezTo>
                <a:cubicBezTo>
                  <a:pt x="8952833" y="3264769"/>
                  <a:pt x="8948738" y="3302958"/>
                  <a:pt x="8943975" y="3341058"/>
                </a:cubicBezTo>
                <a:cubicBezTo>
                  <a:pt x="8948738" y="3536321"/>
                  <a:pt x="8958263" y="3731525"/>
                  <a:pt x="8958263" y="3926846"/>
                </a:cubicBezTo>
                <a:cubicBezTo>
                  <a:pt x="8958263" y="3960522"/>
                  <a:pt x="8949999" y="3993725"/>
                  <a:pt x="8943975" y="4026858"/>
                </a:cubicBezTo>
                <a:cubicBezTo>
                  <a:pt x="8940462" y="4046178"/>
                  <a:pt x="8942259" y="4068923"/>
                  <a:pt x="8929688" y="4084008"/>
                </a:cubicBezTo>
                <a:cubicBezTo>
                  <a:pt x="8916053" y="4100370"/>
                  <a:pt x="8891588" y="4103058"/>
                  <a:pt x="8872538" y="4112583"/>
                </a:cubicBezTo>
                <a:cubicBezTo>
                  <a:pt x="8849207" y="4147579"/>
                  <a:pt x="8829675" y="4166467"/>
                  <a:pt x="8829675" y="4212596"/>
                </a:cubicBezTo>
                <a:cubicBezTo>
                  <a:pt x="8829675" y="4303209"/>
                  <a:pt x="8825482" y="4395350"/>
                  <a:pt x="8843963" y="4484058"/>
                </a:cubicBezTo>
                <a:cubicBezTo>
                  <a:pt x="8850183" y="4513912"/>
                  <a:pt x="8882816" y="4531100"/>
                  <a:pt x="8901113" y="4555496"/>
                </a:cubicBezTo>
                <a:cubicBezTo>
                  <a:pt x="8911416" y="4569233"/>
                  <a:pt x="8918085" y="4585700"/>
                  <a:pt x="8929688" y="4598358"/>
                </a:cubicBezTo>
                <a:cubicBezTo>
                  <a:pt x="8970648" y="4643042"/>
                  <a:pt x="9013101" y="4686527"/>
                  <a:pt x="9058275" y="4726946"/>
                </a:cubicBezTo>
                <a:cubicBezTo>
                  <a:pt x="9379732" y="5014566"/>
                  <a:pt x="9073938" y="4714036"/>
                  <a:pt x="9272588" y="4912683"/>
                </a:cubicBezTo>
                <a:cubicBezTo>
                  <a:pt x="9227305" y="4980608"/>
                  <a:pt x="9260303" y="4950117"/>
                  <a:pt x="9158288" y="4984121"/>
                </a:cubicBezTo>
                <a:lnTo>
                  <a:pt x="9115425" y="4998408"/>
                </a:lnTo>
                <a:lnTo>
                  <a:pt x="9072563" y="5012696"/>
                </a:lnTo>
                <a:cubicBezTo>
                  <a:pt x="9058275" y="5007933"/>
                  <a:pt x="9043171" y="5005143"/>
                  <a:pt x="9029700" y="4998408"/>
                </a:cubicBezTo>
                <a:cubicBezTo>
                  <a:pt x="9014342" y="4990729"/>
                  <a:pt x="9003776" y="4972656"/>
                  <a:pt x="8986838" y="4969833"/>
                </a:cubicBezTo>
                <a:cubicBezTo>
                  <a:pt x="8971982" y="4967357"/>
                  <a:pt x="8958263" y="4979358"/>
                  <a:pt x="8943975" y="4984121"/>
                </a:cubicBezTo>
                <a:cubicBezTo>
                  <a:pt x="8939213" y="5003171"/>
                  <a:pt x="8945397" y="5029489"/>
                  <a:pt x="8929688" y="5041271"/>
                </a:cubicBezTo>
                <a:cubicBezTo>
                  <a:pt x="8917640" y="5050307"/>
                  <a:pt x="8901782" y="5028743"/>
                  <a:pt x="8886825" y="5026983"/>
                </a:cubicBezTo>
                <a:cubicBezTo>
                  <a:pt x="8820438" y="5019173"/>
                  <a:pt x="8753475" y="5017458"/>
                  <a:pt x="8686800" y="5012696"/>
                </a:cubicBezTo>
                <a:cubicBezTo>
                  <a:pt x="8672513" y="5007933"/>
                  <a:pt x="8658793" y="4995932"/>
                  <a:pt x="8643938" y="4998408"/>
                </a:cubicBezTo>
                <a:cubicBezTo>
                  <a:pt x="8591196" y="5007198"/>
                  <a:pt x="8597853" y="5045404"/>
                  <a:pt x="8586788" y="5084133"/>
                </a:cubicBezTo>
                <a:cubicBezTo>
                  <a:pt x="8582651" y="5098614"/>
                  <a:pt x="8583149" y="5116347"/>
                  <a:pt x="8572500" y="5126996"/>
                </a:cubicBezTo>
                <a:cubicBezTo>
                  <a:pt x="8557440" y="5142056"/>
                  <a:pt x="8534400" y="5146046"/>
                  <a:pt x="8515350" y="5155571"/>
                </a:cubicBezTo>
                <a:cubicBezTo>
                  <a:pt x="8434388" y="5146046"/>
                  <a:pt x="8352778" y="5140964"/>
                  <a:pt x="8272463" y="5126996"/>
                </a:cubicBezTo>
                <a:cubicBezTo>
                  <a:pt x="8218321" y="5117580"/>
                  <a:pt x="8177059" y="5093581"/>
                  <a:pt x="8129588" y="5069846"/>
                </a:cubicBezTo>
                <a:cubicBezTo>
                  <a:pt x="8091488" y="5074608"/>
                  <a:pt x="8051714" y="5071991"/>
                  <a:pt x="8015288" y="5084133"/>
                </a:cubicBezTo>
                <a:cubicBezTo>
                  <a:pt x="7992697" y="5091663"/>
                  <a:pt x="7976218" y="5111499"/>
                  <a:pt x="7958138" y="5126996"/>
                </a:cubicBezTo>
                <a:cubicBezTo>
                  <a:pt x="7942797" y="5140146"/>
                  <a:pt x="7934303" y="5163062"/>
                  <a:pt x="7915275" y="5169858"/>
                </a:cubicBezTo>
                <a:cubicBezTo>
                  <a:pt x="7865131" y="5187767"/>
                  <a:pt x="7810447" y="5188620"/>
                  <a:pt x="7758113" y="5198433"/>
                </a:cubicBezTo>
                <a:cubicBezTo>
                  <a:pt x="7734245" y="5202908"/>
                  <a:pt x="7710488" y="5207958"/>
                  <a:pt x="7686675" y="5212721"/>
                </a:cubicBezTo>
                <a:cubicBezTo>
                  <a:pt x="7563839" y="5294613"/>
                  <a:pt x="7708395" y="5185571"/>
                  <a:pt x="7629525" y="5284158"/>
                </a:cubicBezTo>
                <a:cubicBezTo>
                  <a:pt x="7609382" y="5309337"/>
                  <a:pt x="7572036" y="5317609"/>
                  <a:pt x="7543800" y="5327021"/>
                </a:cubicBezTo>
                <a:cubicBezTo>
                  <a:pt x="7378467" y="5285688"/>
                  <a:pt x="7468611" y="5294891"/>
                  <a:pt x="7272338" y="5312733"/>
                </a:cubicBezTo>
                <a:cubicBezTo>
                  <a:pt x="7127061" y="5341789"/>
                  <a:pt x="7223937" y="5319342"/>
                  <a:pt x="6986588" y="5398458"/>
                </a:cubicBezTo>
                <a:cubicBezTo>
                  <a:pt x="6958013" y="5407983"/>
                  <a:pt x="6930834" y="5424036"/>
                  <a:pt x="6900863" y="5427033"/>
                </a:cubicBezTo>
                <a:lnTo>
                  <a:pt x="6757988" y="5441321"/>
                </a:lnTo>
                <a:cubicBezTo>
                  <a:pt x="6738938" y="5446083"/>
                  <a:pt x="6720093" y="5451757"/>
                  <a:pt x="6700838" y="5455608"/>
                </a:cubicBezTo>
                <a:cubicBezTo>
                  <a:pt x="6672431" y="5461289"/>
                  <a:pt x="6641585" y="5458131"/>
                  <a:pt x="6615113" y="5469896"/>
                </a:cubicBezTo>
                <a:cubicBezTo>
                  <a:pt x="6596649" y="5478102"/>
                  <a:pt x="6586538" y="5498471"/>
                  <a:pt x="6572250" y="5512758"/>
                </a:cubicBezTo>
                <a:cubicBezTo>
                  <a:pt x="6557963" y="5507996"/>
                  <a:pt x="6542858" y="5505206"/>
                  <a:pt x="6529388" y="5498471"/>
                </a:cubicBezTo>
                <a:cubicBezTo>
                  <a:pt x="6514029" y="5490792"/>
                  <a:pt x="6503622" y="5471499"/>
                  <a:pt x="6486525" y="5469896"/>
                </a:cubicBezTo>
                <a:cubicBezTo>
                  <a:pt x="6348934" y="5456997"/>
                  <a:pt x="6210300" y="5460371"/>
                  <a:pt x="6072188" y="5455608"/>
                </a:cubicBezTo>
                <a:cubicBezTo>
                  <a:pt x="6019800" y="5450846"/>
                  <a:pt x="5967512" y="5444820"/>
                  <a:pt x="5915025" y="5441321"/>
                </a:cubicBezTo>
                <a:cubicBezTo>
                  <a:pt x="5824613" y="5435294"/>
                  <a:pt x="5733578" y="5437420"/>
                  <a:pt x="5643563" y="5427033"/>
                </a:cubicBezTo>
                <a:cubicBezTo>
                  <a:pt x="5609120" y="5423059"/>
                  <a:pt x="5576688" y="5408654"/>
                  <a:pt x="5543550" y="5398458"/>
                </a:cubicBezTo>
                <a:cubicBezTo>
                  <a:pt x="5425573" y="5362158"/>
                  <a:pt x="5467896" y="5376177"/>
                  <a:pt x="5343525" y="5298446"/>
                </a:cubicBezTo>
                <a:cubicBezTo>
                  <a:pt x="5329238" y="5274633"/>
                  <a:pt x="5315381" y="5250557"/>
                  <a:pt x="5300663" y="5227008"/>
                </a:cubicBezTo>
                <a:cubicBezTo>
                  <a:pt x="5291562" y="5212447"/>
                  <a:pt x="5285497" y="5194873"/>
                  <a:pt x="5272088" y="5184146"/>
                </a:cubicBezTo>
                <a:cubicBezTo>
                  <a:pt x="5260328" y="5174738"/>
                  <a:pt x="5243513" y="5174621"/>
                  <a:pt x="5229225" y="5169858"/>
                </a:cubicBezTo>
                <a:lnTo>
                  <a:pt x="4929188" y="5212721"/>
                </a:lnTo>
                <a:cubicBezTo>
                  <a:pt x="4905186" y="5216414"/>
                  <a:pt x="4878343" y="5214137"/>
                  <a:pt x="4857750" y="5227008"/>
                </a:cubicBezTo>
                <a:cubicBezTo>
                  <a:pt x="4837557" y="5239628"/>
                  <a:pt x="4834701" y="5270949"/>
                  <a:pt x="4814888" y="5284158"/>
                </a:cubicBezTo>
                <a:cubicBezTo>
                  <a:pt x="4789826" y="5300866"/>
                  <a:pt x="4757366" y="5302157"/>
                  <a:pt x="4729163" y="5312733"/>
                </a:cubicBezTo>
                <a:cubicBezTo>
                  <a:pt x="4643040" y="5345029"/>
                  <a:pt x="4559247" y="5383660"/>
                  <a:pt x="4471988" y="5412746"/>
                </a:cubicBezTo>
                <a:cubicBezTo>
                  <a:pt x="4327890" y="5460779"/>
                  <a:pt x="4429791" y="5431302"/>
                  <a:pt x="4229100" y="5469896"/>
                </a:cubicBezTo>
                <a:lnTo>
                  <a:pt x="4014788" y="5512758"/>
                </a:lnTo>
                <a:cubicBezTo>
                  <a:pt x="3948113" y="5507996"/>
                  <a:pt x="3879831" y="5513781"/>
                  <a:pt x="3814763" y="5498471"/>
                </a:cubicBezTo>
                <a:cubicBezTo>
                  <a:pt x="3784155" y="5491269"/>
                  <a:pt x="3762375" y="5431796"/>
                  <a:pt x="3743325" y="5412746"/>
                </a:cubicBezTo>
                <a:cubicBezTo>
                  <a:pt x="3731183" y="5400604"/>
                  <a:pt x="3715821" y="5391850"/>
                  <a:pt x="3700463" y="5384171"/>
                </a:cubicBezTo>
                <a:cubicBezTo>
                  <a:pt x="3656412" y="5362145"/>
                  <a:pt x="3582705" y="5360522"/>
                  <a:pt x="3543300" y="5355596"/>
                </a:cubicBezTo>
                <a:cubicBezTo>
                  <a:pt x="3538538" y="5341308"/>
                  <a:pt x="3542483" y="5319468"/>
                  <a:pt x="3529013" y="5312733"/>
                </a:cubicBezTo>
                <a:cubicBezTo>
                  <a:pt x="3494173" y="5295313"/>
                  <a:pt x="3329237" y="5272565"/>
                  <a:pt x="3286125" y="5269871"/>
                </a:cubicBezTo>
                <a:cubicBezTo>
                  <a:pt x="3095758" y="5257973"/>
                  <a:pt x="2714625" y="5241296"/>
                  <a:pt x="2714625" y="5241296"/>
                </a:cubicBezTo>
                <a:cubicBezTo>
                  <a:pt x="2695575" y="5236533"/>
                  <a:pt x="2676644" y="5231268"/>
                  <a:pt x="2657475" y="5227008"/>
                </a:cubicBezTo>
                <a:cubicBezTo>
                  <a:pt x="2633769" y="5221740"/>
                  <a:pt x="2609597" y="5218611"/>
                  <a:pt x="2586038" y="5212721"/>
                </a:cubicBezTo>
                <a:cubicBezTo>
                  <a:pt x="2571427" y="5209068"/>
                  <a:pt x="2557463" y="5203196"/>
                  <a:pt x="2543175" y="5198433"/>
                </a:cubicBezTo>
                <a:cubicBezTo>
                  <a:pt x="2533650" y="5179383"/>
                  <a:pt x="2521335" y="5161489"/>
                  <a:pt x="2514600" y="5141283"/>
                </a:cubicBezTo>
                <a:cubicBezTo>
                  <a:pt x="2494284" y="5080335"/>
                  <a:pt x="2502378" y="5029049"/>
                  <a:pt x="2457450" y="4984121"/>
                </a:cubicBezTo>
                <a:cubicBezTo>
                  <a:pt x="2445308" y="4971979"/>
                  <a:pt x="2428875" y="4965071"/>
                  <a:pt x="2414588" y="4955546"/>
                </a:cubicBezTo>
                <a:cubicBezTo>
                  <a:pt x="1920941" y="5054271"/>
                  <a:pt x="2229122" y="4998283"/>
                  <a:pt x="1028700" y="4926971"/>
                </a:cubicBezTo>
                <a:cubicBezTo>
                  <a:pt x="983599" y="4924292"/>
                  <a:pt x="940994" y="4903346"/>
                  <a:pt x="900113" y="4884108"/>
                </a:cubicBezTo>
                <a:cubicBezTo>
                  <a:pt x="859460" y="4864977"/>
                  <a:pt x="785813" y="4812671"/>
                  <a:pt x="785813" y="4812671"/>
                </a:cubicBezTo>
                <a:cubicBezTo>
                  <a:pt x="752475" y="4822196"/>
                  <a:pt x="719529" y="4833215"/>
                  <a:pt x="685800" y="4841246"/>
                </a:cubicBezTo>
                <a:cubicBezTo>
                  <a:pt x="619466" y="4857040"/>
                  <a:pt x="551193" y="4864868"/>
                  <a:pt x="485775" y="4884108"/>
                </a:cubicBezTo>
                <a:cubicBezTo>
                  <a:pt x="469301" y="4888953"/>
                  <a:pt x="458271" y="4905004"/>
                  <a:pt x="442913" y="4912683"/>
                </a:cubicBezTo>
                <a:cubicBezTo>
                  <a:pt x="422413" y="4922933"/>
                  <a:pt x="361215" y="4936679"/>
                  <a:pt x="342900" y="4941258"/>
                </a:cubicBezTo>
                <a:cubicBezTo>
                  <a:pt x="328613" y="4926971"/>
                  <a:pt x="312973" y="4913918"/>
                  <a:pt x="300038" y="4898396"/>
                </a:cubicBezTo>
                <a:cubicBezTo>
                  <a:pt x="227876" y="4811801"/>
                  <a:pt x="275892" y="4784664"/>
                  <a:pt x="285750" y="4626933"/>
                </a:cubicBezTo>
                <a:cubicBezTo>
                  <a:pt x="266700" y="4598358"/>
                  <a:pt x="236929" y="4574526"/>
                  <a:pt x="228600" y="4541208"/>
                </a:cubicBezTo>
                <a:cubicBezTo>
                  <a:pt x="223838" y="4522158"/>
                  <a:pt x="219708" y="4502939"/>
                  <a:pt x="214313" y="4484058"/>
                </a:cubicBezTo>
                <a:cubicBezTo>
                  <a:pt x="210176" y="4469577"/>
                  <a:pt x="203678" y="4455807"/>
                  <a:pt x="200025" y="4441196"/>
                </a:cubicBezTo>
                <a:cubicBezTo>
                  <a:pt x="189376" y="4398599"/>
                  <a:pt x="180650" y="4355542"/>
                  <a:pt x="171450" y="4312608"/>
                </a:cubicBezTo>
                <a:cubicBezTo>
                  <a:pt x="166362" y="4288863"/>
                  <a:pt x="165690" y="4263909"/>
                  <a:pt x="157163" y="4241171"/>
                </a:cubicBezTo>
                <a:cubicBezTo>
                  <a:pt x="136957" y="4187289"/>
                  <a:pt x="108791" y="4136729"/>
                  <a:pt x="85725" y="4084008"/>
                </a:cubicBezTo>
                <a:cubicBezTo>
                  <a:pt x="48306" y="3998479"/>
                  <a:pt x="45865" y="3974955"/>
                  <a:pt x="14287" y="3869696"/>
                </a:cubicBezTo>
                <a:cubicBezTo>
                  <a:pt x="9525" y="3817308"/>
                  <a:pt x="0" y="3765137"/>
                  <a:pt x="0" y="3712533"/>
                </a:cubicBezTo>
                <a:cubicBezTo>
                  <a:pt x="0" y="3608726"/>
                  <a:pt x="8910" y="3534440"/>
                  <a:pt x="42863" y="3441071"/>
                </a:cubicBezTo>
                <a:cubicBezTo>
                  <a:pt x="57365" y="3401191"/>
                  <a:pt x="77161" y="3375336"/>
                  <a:pt x="100013" y="3341058"/>
                </a:cubicBezTo>
                <a:cubicBezTo>
                  <a:pt x="129747" y="3222119"/>
                  <a:pt x="93542" y="3339711"/>
                  <a:pt x="142875" y="3241046"/>
                </a:cubicBezTo>
                <a:cubicBezTo>
                  <a:pt x="202028" y="3122741"/>
                  <a:pt x="103847" y="3278156"/>
                  <a:pt x="185738" y="3155321"/>
                </a:cubicBezTo>
                <a:lnTo>
                  <a:pt x="142875" y="3026733"/>
                </a:lnTo>
                <a:lnTo>
                  <a:pt x="128588" y="2983871"/>
                </a:lnTo>
                <a:cubicBezTo>
                  <a:pt x="123825" y="2936246"/>
                  <a:pt x="112971" y="2888840"/>
                  <a:pt x="114300" y="2840996"/>
                </a:cubicBezTo>
                <a:cubicBezTo>
                  <a:pt x="125210" y="2448231"/>
                  <a:pt x="262974" y="2509556"/>
                  <a:pt x="100013" y="2455233"/>
                </a:cubicBezTo>
                <a:cubicBezTo>
                  <a:pt x="74618" y="2379053"/>
                  <a:pt x="76812" y="2405590"/>
                  <a:pt x="100013" y="2283783"/>
                </a:cubicBezTo>
                <a:cubicBezTo>
                  <a:pt x="134702" y="2101664"/>
                  <a:pt x="90012" y="2129953"/>
                  <a:pt x="185738" y="2098046"/>
                </a:cubicBezTo>
                <a:cubicBezTo>
                  <a:pt x="155976" y="2008762"/>
                  <a:pt x="163313" y="2061535"/>
                  <a:pt x="228600" y="1912308"/>
                </a:cubicBezTo>
                <a:cubicBezTo>
                  <a:pt x="241405" y="1883039"/>
                  <a:pt x="253039" y="1852683"/>
                  <a:pt x="271463" y="1826583"/>
                </a:cubicBezTo>
                <a:cubicBezTo>
                  <a:pt x="310497" y="1771284"/>
                  <a:pt x="353992" y="1719022"/>
                  <a:pt x="400050" y="1669421"/>
                </a:cubicBezTo>
                <a:cubicBezTo>
                  <a:pt x="434430" y="1632396"/>
                  <a:pt x="456630" y="1624680"/>
                  <a:pt x="500063" y="1612271"/>
                </a:cubicBezTo>
                <a:cubicBezTo>
                  <a:pt x="578810" y="1589772"/>
                  <a:pt x="582152" y="1595212"/>
                  <a:pt x="685800" y="1583696"/>
                </a:cubicBezTo>
                <a:cubicBezTo>
                  <a:pt x="665763" y="1483509"/>
                  <a:pt x="659423" y="1486983"/>
                  <a:pt x="685800" y="1355096"/>
                </a:cubicBezTo>
                <a:cubicBezTo>
                  <a:pt x="689977" y="1334211"/>
                  <a:pt x="700514" y="1314117"/>
                  <a:pt x="714375" y="1297946"/>
                </a:cubicBezTo>
                <a:cubicBezTo>
                  <a:pt x="748975" y="1257579"/>
                  <a:pt x="770816" y="1255319"/>
                  <a:pt x="814388" y="1240796"/>
                </a:cubicBezTo>
                <a:cubicBezTo>
                  <a:pt x="838200" y="1245558"/>
                  <a:pt x="868654" y="1237912"/>
                  <a:pt x="885825" y="1255083"/>
                </a:cubicBezTo>
                <a:cubicBezTo>
                  <a:pt x="902997" y="1272255"/>
                  <a:pt x="894845" y="1302815"/>
                  <a:pt x="900113" y="1326521"/>
                </a:cubicBezTo>
                <a:cubicBezTo>
                  <a:pt x="904373" y="1345690"/>
                  <a:pt x="909005" y="1364790"/>
                  <a:pt x="914400" y="1383671"/>
                </a:cubicBezTo>
                <a:cubicBezTo>
                  <a:pt x="918537" y="1398152"/>
                  <a:pt x="916433" y="1417779"/>
                  <a:pt x="928688" y="1426533"/>
                </a:cubicBezTo>
                <a:cubicBezTo>
                  <a:pt x="953198" y="1444040"/>
                  <a:pt x="1014413" y="1455108"/>
                  <a:pt x="1014413" y="1455108"/>
                </a:cubicBezTo>
                <a:lnTo>
                  <a:pt x="1042988" y="1540833"/>
                </a:lnTo>
                <a:cubicBezTo>
                  <a:pt x="1047750" y="1555121"/>
                  <a:pt x="1050540" y="1570226"/>
                  <a:pt x="1057275" y="1583696"/>
                </a:cubicBezTo>
                <a:cubicBezTo>
                  <a:pt x="1074744" y="1618633"/>
                  <a:pt x="1089181" y="1653415"/>
                  <a:pt x="1114425" y="1683708"/>
                </a:cubicBezTo>
                <a:cubicBezTo>
                  <a:pt x="1127360" y="1699230"/>
                  <a:pt x="1143000" y="1712283"/>
                  <a:pt x="1157288" y="1726571"/>
                </a:cubicBezTo>
                <a:cubicBezTo>
                  <a:pt x="1167994" y="1758689"/>
                  <a:pt x="1174304" y="1798918"/>
                  <a:pt x="1214438" y="1812296"/>
                </a:cubicBezTo>
                <a:cubicBezTo>
                  <a:pt x="1228725" y="1817058"/>
                  <a:pt x="1242532" y="1800962"/>
                  <a:pt x="1257300" y="1798008"/>
                </a:cubicBezTo>
                <a:cubicBezTo>
                  <a:pt x="1266640" y="1796140"/>
                  <a:pt x="1276350" y="1798008"/>
                  <a:pt x="1285875" y="1798008"/>
                </a:cubicBezTo>
                <a:lnTo>
                  <a:pt x="1071563" y="2198058"/>
                </a:lnTo>
                <a:lnTo>
                  <a:pt x="1057275" y="2183771"/>
                </a:lnTo>
                <a:lnTo>
                  <a:pt x="1028700" y="2183771"/>
                </a:lnTo>
              </a:path>
            </a:pathLst>
          </a:custGeom>
          <a:gradFill>
            <a:gsLst>
              <a:gs pos="0">
                <a:sysClr val="window" lastClr="FFFFFF">
                  <a:lumMod val="95000"/>
                </a:sysClr>
              </a:gs>
              <a:gs pos="50000">
                <a:srgbClr val="0F6FC6">
                  <a:tint val="44500"/>
                  <a:satMod val="160000"/>
                </a:srgbClr>
              </a:gs>
              <a:gs pos="100000">
                <a:srgbClr val="0F6FC6">
                  <a:tint val="23500"/>
                  <a:satMod val="160000"/>
                </a:srgbClr>
              </a:gs>
            </a:gsLst>
            <a:lin ang="5400000" scaled="0"/>
          </a:gradFill>
          <a:ln w="9525" cap="flat" cmpd="sng" algn="ctr">
            <a:solidFill>
              <a:srgbClr val="0F6FC6">
                <a:shade val="50000"/>
                <a:satMod val="103000"/>
              </a:srgbClr>
            </a:solidFill>
            <a:prstDash val="solid"/>
          </a:ln>
          <a:effectLst>
            <a:innerShdw blurRad="584200">
              <a:prstClr val="black">
                <a:alpha val="45000"/>
              </a:prstClr>
            </a:inn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2" name="フリーフォーム 21"/>
          <p:cNvSpPr/>
          <p:nvPr/>
        </p:nvSpPr>
        <p:spPr>
          <a:xfrm>
            <a:off x="71438" y="2643188"/>
            <a:ext cx="9072562" cy="328612"/>
          </a:xfrm>
          <a:custGeom>
            <a:avLst/>
            <a:gdLst>
              <a:gd name="connsiteX0" fmla="*/ 0 w 9072563"/>
              <a:gd name="connsiteY0" fmla="*/ 171450 h 328613"/>
              <a:gd name="connsiteX1" fmla="*/ 57150 w 9072563"/>
              <a:gd name="connsiteY1" fmla="*/ 128588 h 328613"/>
              <a:gd name="connsiteX2" fmla="*/ 242888 w 9072563"/>
              <a:gd name="connsiteY2" fmla="*/ 128588 h 328613"/>
              <a:gd name="connsiteX3" fmla="*/ 342900 w 9072563"/>
              <a:gd name="connsiteY3" fmla="*/ 157163 h 328613"/>
              <a:gd name="connsiteX4" fmla="*/ 485775 w 9072563"/>
              <a:gd name="connsiteY4" fmla="*/ 142875 h 328613"/>
              <a:gd name="connsiteX5" fmla="*/ 571500 w 9072563"/>
              <a:gd name="connsiteY5" fmla="*/ 100013 h 328613"/>
              <a:gd name="connsiteX6" fmla="*/ 714375 w 9072563"/>
              <a:gd name="connsiteY6" fmla="*/ 114300 h 328613"/>
              <a:gd name="connsiteX7" fmla="*/ 842963 w 9072563"/>
              <a:gd name="connsiteY7" fmla="*/ 142875 h 328613"/>
              <a:gd name="connsiteX8" fmla="*/ 885825 w 9072563"/>
              <a:gd name="connsiteY8" fmla="*/ 171450 h 328613"/>
              <a:gd name="connsiteX9" fmla="*/ 928688 w 9072563"/>
              <a:gd name="connsiteY9" fmla="*/ 185738 h 328613"/>
              <a:gd name="connsiteX10" fmla="*/ 985838 w 9072563"/>
              <a:gd name="connsiteY10" fmla="*/ 214313 h 328613"/>
              <a:gd name="connsiteX11" fmla="*/ 1100138 w 9072563"/>
              <a:gd name="connsiteY11" fmla="*/ 200025 h 328613"/>
              <a:gd name="connsiteX12" fmla="*/ 1143000 w 9072563"/>
              <a:gd name="connsiteY12" fmla="*/ 157163 h 328613"/>
              <a:gd name="connsiteX13" fmla="*/ 1271588 w 9072563"/>
              <a:gd name="connsiteY13" fmla="*/ 85725 h 328613"/>
              <a:gd name="connsiteX14" fmla="*/ 1443038 w 9072563"/>
              <a:gd name="connsiteY14" fmla="*/ 100013 h 328613"/>
              <a:gd name="connsiteX15" fmla="*/ 1528763 w 9072563"/>
              <a:gd name="connsiteY15" fmla="*/ 128588 h 328613"/>
              <a:gd name="connsiteX16" fmla="*/ 1843088 w 9072563"/>
              <a:gd name="connsiteY16" fmla="*/ 85725 h 328613"/>
              <a:gd name="connsiteX17" fmla="*/ 1885950 w 9072563"/>
              <a:gd name="connsiteY17" fmla="*/ 57150 h 328613"/>
              <a:gd name="connsiteX18" fmla="*/ 2114550 w 9072563"/>
              <a:gd name="connsiteY18" fmla="*/ 71438 h 328613"/>
              <a:gd name="connsiteX19" fmla="*/ 2200275 w 9072563"/>
              <a:gd name="connsiteY19" fmla="*/ 100013 h 328613"/>
              <a:gd name="connsiteX20" fmla="*/ 2243138 w 9072563"/>
              <a:gd name="connsiteY20" fmla="*/ 114300 h 328613"/>
              <a:gd name="connsiteX21" fmla="*/ 2286000 w 9072563"/>
              <a:gd name="connsiteY21" fmla="*/ 128588 h 328613"/>
              <a:gd name="connsiteX22" fmla="*/ 2557463 w 9072563"/>
              <a:gd name="connsiteY22" fmla="*/ 100013 h 328613"/>
              <a:gd name="connsiteX23" fmla="*/ 2628900 w 9072563"/>
              <a:gd name="connsiteY23" fmla="*/ 85725 h 328613"/>
              <a:gd name="connsiteX24" fmla="*/ 2700338 w 9072563"/>
              <a:gd name="connsiteY24" fmla="*/ 28575 h 328613"/>
              <a:gd name="connsiteX25" fmla="*/ 2786063 w 9072563"/>
              <a:gd name="connsiteY25" fmla="*/ 0 h 328613"/>
              <a:gd name="connsiteX26" fmla="*/ 2871788 w 9072563"/>
              <a:gd name="connsiteY26" fmla="*/ 14288 h 328613"/>
              <a:gd name="connsiteX27" fmla="*/ 2900363 w 9072563"/>
              <a:gd name="connsiteY27" fmla="*/ 57150 h 328613"/>
              <a:gd name="connsiteX28" fmla="*/ 2957513 w 9072563"/>
              <a:gd name="connsiteY28" fmla="*/ 100013 h 328613"/>
              <a:gd name="connsiteX29" fmla="*/ 3043238 w 9072563"/>
              <a:gd name="connsiteY29" fmla="*/ 128588 h 328613"/>
              <a:gd name="connsiteX30" fmla="*/ 3357563 w 9072563"/>
              <a:gd name="connsiteY30" fmla="*/ 114300 h 328613"/>
              <a:gd name="connsiteX31" fmla="*/ 3514725 w 9072563"/>
              <a:gd name="connsiteY31" fmla="*/ 85725 h 328613"/>
              <a:gd name="connsiteX32" fmla="*/ 3600450 w 9072563"/>
              <a:gd name="connsiteY32" fmla="*/ 28575 h 328613"/>
              <a:gd name="connsiteX33" fmla="*/ 3643313 w 9072563"/>
              <a:gd name="connsiteY33" fmla="*/ 0 h 328613"/>
              <a:gd name="connsiteX34" fmla="*/ 3686175 w 9072563"/>
              <a:gd name="connsiteY34" fmla="*/ 14288 h 328613"/>
              <a:gd name="connsiteX35" fmla="*/ 3757613 w 9072563"/>
              <a:gd name="connsiteY35" fmla="*/ 100013 h 328613"/>
              <a:gd name="connsiteX36" fmla="*/ 3843338 w 9072563"/>
              <a:gd name="connsiteY36" fmla="*/ 128588 h 328613"/>
              <a:gd name="connsiteX37" fmla="*/ 3929063 w 9072563"/>
              <a:gd name="connsiteY37" fmla="*/ 171450 h 328613"/>
              <a:gd name="connsiteX38" fmla="*/ 4029075 w 9072563"/>
              <a:gd name="connsiteY38" fmla="*/ 228600 h 328613"/>
              <a:gd name="connsiteX39" fmla="*/ 4086225 w 9072563"/>
              <a:gd name="connsiteY39" fmla="*/ 214313 h 328613"/>
              <a:gd name="connsiteX40" fmla="*/ 4243388 w 9072563"/>
              <a:gd name="connsiteY40" fmla="*/ 200025 h 328613"/>
              <a:gd name="connsiteX41" fmla="*/ 4329113 w 9072563"/>
              <a:gd name="connsiteY41" fmla="*/ 185738 h 328613"/>
              <a:gd name="connsiteX42" fmla="*/ 4514850 w 9072563"/>
              <a:gd name="connsiteY42" fmla="*/ 200025 h 328613"/>
              <a:gd name="connsiteX43" fmla="*/ 4557713 w 9072563"/>
              <a:gd name="connsiteY43" fmla="*/ 214313 h 328613"/>
              <a:gd name="connsiteX44" fmla="*/ 4657725 w 9072563"/>
              <a:gd name="connsiteY44" fmla="*/ 242888 h 328613"/>
              <a:gd name="connsiteX45" fmla="*/ 4843463 w 9072563"/>
              <a:gd name="connsiteY45" fmla="*/ 200025 h 328613"/>
              <a:gd name="connsiteX46" fmla="*/ 4914900 w 9072563"/>
              <a:gd name="connsiteY46" fmla="*/ 171450 h 328613"/>
              <a:gd name="connsiteX47" fmla="*/ 5072063 w 9072563"/>
              <a:gd name="connsiteY47" fmla="*/ 185738 h 328613"/>
              <a:gd name="connsiteX48" fmla="*/ 5129213 w 9072563"/>
              <a:gd name="connsiteY48" fmla="*/ 214313 h 328613"/>
              <a:gd name="connsiteX49" fmla="*/ 5172075 w 9072563"/>
              <a:gd name="connsiteY49" fmla="*/ 228600 h 328613"/>
              <a:gd name="connsiteX50" fmla="*/ 5214938 w 9072563"/>
              <a:gd name="connsiteY50" fmla="*/ 200025 h 328613"/>
              <a:gd name="connsiteX51" fmla="*/ 5357813 w 9072563"/>
              <a:gd name="connsiteY51" fmla="*/ 200025 h 328613"/>
              <a:gd name="connsiteX52" fmla="*/ 5529263 w 9072563"/>
              <a:gd name="connsiteY52" fmla="*/ 185738 h 328613"/>
              <a:gd name="connsiteX53" fmla="*/ 5672138 w 9072563"/>
              <a:gd name="connsiteY53" fmla="*/ 142875 h 328613"/>
              <a:gd name="connsiteX54" fmla="*/ 5715000 w 9072563"/>
              <a:gd name="connsiteY54" fmla="*/ 114300 h 328613"/>
              <a:gd name="connsiteX55" fmla="*/ 5786438 w 9072563"/>
              <a:gd name="connsiteY55" fmla="*/ 100013 h 328613"/>
              <a:gd name="connsiteX56" fmla="*/ 5872163 w 9072563"/>
              <a:gd name="connsiteY56" fmla="*/ 114300 h 328613"/>
              <a:gd name="connsiteX57" fmla="*/ 5900738 w 9072563"/>
              <a:gd name="connsiteY57" fmla="*/ 157163 h 328613"/>
              <a:gd name="connsiteX58" fmla="*/ 5943600 w 9072563"/>
              <a:gd name="connsiteY58" fmla="*/ 185738 h 328613"/>
              <a:gd name="connsiteX59" fmla="*/ 6000750 w 9072563"/>
              <a:gd name="connsiteY59" fmla="*/ 200025 h 328613"/>
              <a:gd name="connsiteX60" fmla="*/ 6043613 w 9072563"/>
              <a:gd name="connsiteY60" fmla="*/ 214313 h 328613"/>
              <a:gd name="connsiteX61" fmla="*/ 6172200 w 9072563"/>
              <a:gd name="connsiteY61" fmla="*/ 142875 h 328613"/>
              <a:gd name="connsiteX62" fmla="*/ 6486525 w 9072563"/>
              <a:gd name="connsiteY62" fmla="*/ 157163 h 328613"/>
              <a:gd name="connsiteX63" fmla="*/ 6529388 w 9072563"/>
              <a:gd name="connsiteY63" fmla="*/ 171450 h 328613"/>
              <a:gd name="connsiteX64" fmla="*/ 6686550 w 9072563"/>
              <a:gd name="connsiteY64" fmla="*/ 242888 h 328613"/>
              <a:gd name="connsiteX65" fmla="*/ 6729413 w 9072563"/>
              <a:gd name="connsiteY65" fmla="*/ 257175 h 328613"/>
              <a:gd name="connsiteX66" fmla="*/ 6772275 w 9072563"/>
              <a:gd name="connsiteY66" fmla="*/ 285750 h 328613"/>
              <a:gd name="connsiteX67" fmla="*/ 6843713 w 9072563"/>
              <a:gd name="connsiteY67" fmla="*/ 271463 h 328613"/>
              <a:gd name="connsiteX68" fmla="*/ 7000875 w 9072563"/>
              <a:gd name="connsiteY68" fmla="*/ 228600 h 328613"/>
              <a:gd name="connsiteX69" fmla="*/ 7258050 w 9072563"/>
              <a:gd name="connsiteY69" fmla="*/ 242888 h 328613"/>
              <a:gd name="connsiteX70" fmla="*/ 7272338 w 9072563"/>
              <a:gd name="connsiteY70" fmla="*/ 285750 h 328613"/>
              <a:gd name="connsiteX71" fmla="*/ 7315200 w 9072563"/>
              <a:gd name="connsiteY71" fmla="*/ 314325 h 328613"/>
              <a:gd name="connsiteX72" fmla="*/ 7415213 w 9072563"/>
              <a:gd name="connsiteY72" fmla="*/ 300038 h 328613"/>
              <a:gd name="connsiteX73" fmla="*/ 7458075 w 9072563"/>
              <a:gd name="connsiteY73" fmla="*/ 271463 h 328613"/>
              <a:gd name="connsiteX74" fmla="*/ 7572375 w 9072563"/>
              <a:gd name="connsiteY74" fmla="*/ 242888 h 328613"/>
              <a:gd name="connsiteX75" fmla="*/ 7629525 w 9072563"/>
              <a:gd name="connsiteY75" fmla="*/ 228600 h 328613"/>
              <a:gd name="connsiteX76" fmla="*/ 8058150 w 9072563"/>
              <a:gd name="connsiteY76" fmla="*/ 200025 h 328613"/>
              <a:gd name="connsiteX77" fmla="*/ 8201025 w 9072563"/>
              <a:gd name="connsiteY77" fmla="*/ 200025 h 328613"/>
              <a:gd name="connsiteX78" fmla="*/ 8243888 w 9072563"/>
              <a:gd name="connsiteY78" fmla="*/ 228600 h 328613"/>
              <a:gd name="connsiteX79" fmla="*/ 8358188 w 9072563"/>
              <a:gd name="connsiteY79" fmla="*/ 242888 h 328613"/>
              <a:gd name="connsiteX80" fmla="*/ 8486775 w 9072563"/>
              <a:gd name="connsiteY80" fmla="*/ 300038 h 328613"/>
              <a:gd name="connsiteX81" fmla="*/ 8572500 w 9072563"/>
              <a:gd name="connsiteY81" fmla="*/ 328613 h 328613"/>
              <a:gd name="connsiteX82" fmla="*/ 8672513 w 9072563"/>
              <a:gd name="connsiteY82" fmla="*/ 314325 h 328613"/>
              <a:gd name="connsiteX83" fmla="*/ 8743950 w 9072563"/>
              <a:gd name="connsiteY83" fmla="*/ 300038 h 328613"/>
              <a:gd name="connsiteX84" fmla="*/ 8872538 w 9072563"/>
              <a:gd name="connsiteY84" fmla="*/ 285750 h 328613"/>
              <a:gd name="connsiteX85" fmla="*/ 8915400 w 9072563"/>
              <a:gd name="connsiteY85" fmla="*/ 271463 h 328613"/>
              <a:gd name="connsiteX86" fmla="*/ 9043988 w 9072563"/>
              <a:gd name="connsiteY86" fmla="*/ 285750 h 328613"/>
              <a:gd name="connsiteX87" fmla="*/ 9072563 w 9072563"/>
              <a:gd name="connsiteY87" fmla="*/ 28575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072563" h="328613">
                <a:moveTo>
                  <a:pt x="0" y="171450"/>
                </a:moveTo>
                <a:cubicBezTo>
                  <a:pt x="19050" y="157163"/>
                  <a:pt x="36475" y="140402"/>
                  <a:pt x="57150" y="128588"/>
                </a:cubicBezTo>
                <a:cubicBezTo>
                  <a:pt x="114120" y="96034"/>
                  <a:pt x="184498" y="122749"/>
                  <a:pt x="242888" y="128588"/>
                </a:cubicBezTo>
                <a:cubicBezTo>
                  <a:pt x="263099" y="135325"/>
                  <a:pt x="324963" y="157163"/>
                  <a:pt x="342900" y="157163"/>
                </a:cubicBezTo>
                <a:cubicBezTo>
                  <a:pt x="390763" y="157163"/>
                  <a:pt x="438150" y="147638"/>
                  <a:pt x="485775" y="142875"/>
                </a:cubicBezTo>
                <a:cubicBezTo>
                  <a:pt x="507446" y="128428"/>
                  <a:pt x="541923" y="100013"/>
                  <a:pt x="571500" y="100013"/>
                </a:cubicBezTo>
                <a:cubicBezTo>
                  <a:pt x="619363" y="100013"/>
                  <a:pt x="666882" y="108363"/>
                  <a:pt x="714375" y="114300"/>
                </a:cubicBezTo>
                <a:cubicBezTo>
                  <a:pt x="794835" y="124358"/>
                  <a:pt x="783077" y="122914"/>
                  <a:pt x="842963" y="142875"/>
                </a:cubicBezTo>
                <a:cubicBezTo>
                  <a:pt x="857250" y="152400"/>
                  <a:pt x="870467" y="163771"/>
                  <a:pt x="885825" y="171450"/>
                </a:cubicBezTo>
                <a:cubicBezTo>
                  <a:pt x="899296" y="178185"/>
                  <a:pt x="914845" y="179805"/>
                  <a:pt x="928688" y="185738"/>
                </a:cubicBezTo>
                <a:cubicBezTo>
                  <a:pt x="948264" y="194128"/>
                  <a:pt x="966788" y="204788"/>
                  <a:pt x="985838" y="214313"/>
                </a:cubicBezTo>
                <a:cubicBezTo>
                  <a:pt x="1023938" y="209550"/>
                  <a:pt x="1064053" y="213147"/>
                  <a:pt x="1100138" y="200025"/>
                </a:cubicBezTo>
                <a:cubicBezTo>
                  <a:pt x="1119127" y="193120"/>
                  <a:pt x="1127659" y="170312"/>
                  <a:pt x="1143000" y="157163"/>
                </a:cubicBezTo>
                <a:cubicBezTo>
                  <a:pt x="1202465" y="106193"/>
                  <a:pt x="1197645" y="115302"/>
                  <a:pt x="1271588" y="85725"/>
                </a:cubicBezTo>
                <a:cubicBezTo>
                  <a:pt x="1328738" y="90488"/>
                  <a:pt x="1386470" y="90585"/>
                  <a:pt x="1443038" y="100013"/>
                </a:cubicBezTo>
                <a:cubicBezTo>
                  <a:pt x="1472749" y="104965"/>
                  <a:pt x="1528763" y="128588"/>
                  <a:pt x="1528763" y="128588"/>
                </a:cubicBezTo>
                <a:cubicBezTo>
                  <a:pt x="1732440" y="117272"/>
                  <a:pt x="1727692" y="151666"/>
                  <a:pt x="1843088" y="85725"/>
                </a:cubicBezTo>
                <a:cubicBezTo>
                  <a:pt x="1857997" y="77206"/>
                  <a:pt x="1871663" y="66675"/>
                  <a:pt x="1885950" y="57150"/>
                </a:cubicBezTo>
                <a:cubicBezTo>
                  <a:pt x="1962150" y="61913"/>
                  <a:pt x="2038901" y="61122"/>
                  <a:pt x="2114550" y="71438"/>
                </a:cubicBezTo>
                <a:cubicBezTo>
                  <a:pt x="2144394" y="75508"/>
                  <a:pt x="2171700" y="90488"/>
                  <a:pt x="2200275" y="100013"/>
                </a:cubicBezTo>
                <a:lnTo>
                  <a:pt x="2243138" y="114300"/>
                </a:lnTo>
                <a:lnTo>
                  <a:pt x="2286000" y="128588"/>
                </a:lnTo>
                <a:cubicBezTo>
                  <a:pt x="2328323" y="1621"/>
                  <a:pt x="2280209" y="100013"/>
                  <a:pt x="2557463" y="100013"/>
                </a:cubicBezTo>
                <a:cubicBezTo>
                  <a:pt x="2581747" y="100013"/>
                  <a:pt x="2605088" y="90488"/>
                  <a:pt x="2628900" y="85725"/>
                </a:cubicBezTo>
                <a:cubicBezTo>
                  <a:pt x="2652713" y="66675"/>
                  <a:pt x="2673567" y="43178"/>
                  <a:pt x="2700338" y="28575"/>
                </a:cubicBezTo>
                <a:cubicBezTo>
                  <a:pt x="2726781" y="14152"/>
                  <a:pt x="2786063" y="0"/>
                  <a:pt x="2786063" y="0"/>
                </a:cubicBezTo>
                <a:cubicBezTo>
                  <a:pt x="2814638" y="4763"/>
                  <a:pt x="2845877" y="1333"/>
                  <a:pt x="2871788" y="14288"/>
                </a:cubicBezTo>
                <a:cubicBezTo>
                  <a:pt x="2887146" y="21967"/>
                  <a:pt x="2888221" y="45008"/>
                  <a:pt x="2900363" y="57150"/>
                </a:cubicBezTo>
                <a:cubicBezTo>
                  <a:pt x="2917201" y="73988"/>
                  <a:pt x="2936214" y="89364"/>
                  <a:pt x="2957513" y="100013"/>
                </a:cubicBezTo>
                <a:cubicBezTo>
                  <a:pt x="2984454" y="113483"/>
                  <a:pt x="3043238" y="128588"/>
                  <a:pt x="3043238" y="128588"/>
                </a:cubicBezTo>
                <a:cubicBezTo>
                  <a:pt x="3235675" y="64442"/>
                  <a:pt x="3012007" y="127099"/>
                  <a:pt x="3357563" y="114300"/>
                </a:cubicBezTo>
                <a:cubicBezTo>
                  <a:pt x="3410773" y="112329"/>
                  <a:pt x="3462338" y="95250"/>
                  <a:pt x="3514725" y="85725"/>
                </a:cubicBezTo>
                <a:lnTo>
                  <a:pt x="3600450" y="28575"/>
                </a:lnTo>
                <a:lnTo>
                  <a:pt x="3643313" y="0"/>
                </a:lnTo>
                <a:cubicBezTo>
                  <a:pt x="3657600" y="4763"/>
                  <a:pt x="3674415" y="4880"/>
                  <a:pt x="3686175" y="14288"/>
                </a:cubicBezTo>
                <a:cubicBezTo>
                  <a:pt x="3754890" y="69260"/>
                  <a:pt x="3668564" y="50541"/>
                  <a:pt x="3757613" y="100013"/>
                </a:cubicBezTo>
                <a:cubicBezTo>
                  <a:pt x="3783943" y="114641"/>
                  <a:pt x="3818276" y="111880"/>
                  <a:pt x="3843338" y="128588"/>
                </a:cubicBezTo>
                <a:cubicBezTo>
                  <a:pt x="3898731" y="165517"/>
                  <a:pt x="3869910" y="151733"/>
                  <a:pt x="3929063" y="171450"/>
                </a:cubicBezTo>
                <a:cubicBezTo>
                  <a:pt x="3952266" y="188853"/>
                  <a:pt x="3992711" y="228600"/>
                  <a:pt x="4029075" y="228600"/>
                </a:cubicBezTo>
                <a:cubicBezTo>
                  <a:pt x="4048711" y="228600"/>
                  <a:pt x="4066761" y="216908"/>
                  <a:pt x="4086225" y="214313"/>
                </a:cubicBezTo>
                <a:cubicBezTo>
                  <a:pt x="4138367" y="207361"/>
                  <a:pt x="4191145" y="206171"/>
                  <a:pt x="4243388" y="200025"/>
                </a:cubicBezTo>
                <a:cubicBezTo>
                  <a:pt x="4272159" y="196640"/>
                  <a:pt x="4300538" y="190500"/>
                  <a:pt x="4329113" y="185738"/>
                </a:cubicBezTo>
                <a:cubicBezTo>
                  <a:pt x="4391025" y="190500"/>
                  <a:pt x="4453234" y="192323"/>
                  <a:pt x="4514850" y="200025"/>
                </a:cubicBezTo>
                <a:cubicBezTo>
                  <a:pt x="4529794" y="201893"/>
                  <a:pt x="4543232" y="210176"/>
                  <a:pt x="4557713" y="214313"/>
                </a:cubicBezTo>
                <a:cubicBezTo>
                  <a:pt x="4683286" y="250191"/>
                  <a:pt x="4554963" y="208632"/>
                  <a:pt x="4657725" y="242888"/>
                </a:cubicBezTo>
                <a:cubicBezTo>
                  <a:pt x="4703737" y="233685"/>
                  <a:pt x="4809002" y="213810"/>
                  <a:pt x="4843463" y="200025"/>
                </a:cubicBezTo>
                <a:lnTo>
                  <a:pt x="4914900" y="171450"/>
                </a:lnTo>
                <a:cubicBezTo>
                  <a:pt x="4967288" y="176213"/>
                  <a:pt x="5020481" y="175421"/>
                  <a:pt x="5072063" y="185738"/>
                </a:cubicBezTo>
                <a:cubicBezTo>
                  <a:pt x="5092948" y="189915"/>
                  <a:pt x="5109637" y="205923"/>
                  <a:pt x="5129213" y="214313"/>
                </a:cubicBezTo>
                <a:cubicBezTo>
                  <a:pt x="5143055" y="220245"/>
                  <a:pt x="5157788" y="223838"/>
                  <a:pt x="5172075" y="228600"/>
                </a:cubicBezTo>
                <a:cubicBezTo>
                  <a:pt x="5186363" y="219075"/>
                  <a:pt x="5199579" y="207704"/>
                  <a:pt x="5214938" y="200025"/>
                </a:cubicBezTo>
                <a:cubicBezTo>
                  <a:pt x="5270352" y="172318"/>
                  <a:pt x="5286262" y="189804"/>
                  <a:pt x="5357813" y="200025"/>
                </a:cubicBezTo>
                <a:cubicBezTo>
                  <a:pt x="5414963" y="195263"/>
                  <a:pt x="5472840" y="195997"/>
                  <a:pt x="5529263" y="185738"/>
                </a:cubicBezTo>
                <a:cubicBezTo>
                  <a:pt x="5578183" y="176843"/>
                  <a:pt x="5625730" y="160724"/>
                  <a:pt x="5672138" y="142875"/>
                </a:cubicBezTo>
                <a:cubicBezTo>
                  <a:pt x="5688165" y="136711"/>
                  <a:pt x="5698922" y="120329"/>
                  <a:pt x="5715000" y="114300"/>
                </a:cubicBezTo>
                <a:cubicBezTo>
                  <a:pt x="5737738" y="105773"/>
                  <a:pt x="5762625" y="104775"/>
                  <a:pt x="5786438" y="100013"/>
                </a:cubicBezTo>
                <a:cubicBezTo>
                  <a:pt x="5815013" y="104775"/>
                  <a:pt x="5846252" y="101345"/>
                  <a:pt x="5872163" y="114300"/>
                </a:cubicBezTo>
                <a:cubicBezTo>
                  <a:pt x="5887522" y="121979"/>
                  <a:pt x="5888596" y="145021"/>
                  <a:pt x="5900738" y="157163"/>
                </a:cubicBezTo>
                <a:cubicBezTo>
                  <a:pt x="5912880" y="169305"/>
                  <a:pt x="5927817" y="178974"/>
                  <a:pt x="5943600" y="185738"/>
                </a:cubicBezTo>
                <a:cubicBezTo>
                  <a:pt x="5961649" y="193473"/>
                  <a:pt x="5981869" y="194631"/>
                  <a:pt x="6000750" y="200025"/>
                </a:cubicBezTo>
                <a:cubicBezTo>
                  <a:pt x="6015231" y="204162"/>
                  <a:pt x="6029325" y="209550"/>
                  <a:pt x="6043613" y="214313"/>
                </a:cubicBezTo>
                <a:cubicBezTo>
                  <a:pt x="6141869" y="148809"/>
                  <a:pt x="6096758" y="168024"/>
                  <a:pt x="6172200" y="142875"/>
                </a:cubicBezTo>
                <a:cubicBezTo>
                  <a:pt x="6276975" y="147638"/>
                  <a:pt x="6381976" y="148799"/>
                  <a:pt x="6486525" y="157163"/>
                </a:cubicBezTo>
                <a:cubicBezTo>
                  <a:pt x="6501537" y="158364"/>
                  <a:pt x="6515918" y="164715"/>
                  <a:pt x="6529388" y="171450"/>
                </a:cubicBezTo>
                <a:cubicBezTo>
                  <a:pt x="6685014" y="249263"/>
                  <a:pt x="6511179" y="184432"/>
                  <a:pt x="6686550" y="242888"/>
                </a:cubicBezTo>
                <a:lnTo>
                  <a:pt x="6729413" y="257175"/>
                </a:lnTo>
                <a:cubicBezTo>
                  <a:pt x="6743700" y="266700"/>
                  <a:pt x="6755236" y="283620"/>
                  <a:pt x="6772275" y="285750"/>
                </a:cubicBezTo>
                <a:cubicBezTo>
                  <a:pt x="6796372" y="288762"/>
                  <a:pt x="6820284" y="277853"/>
                  <a:pt x="6843713" y="271463"/>
                </a:cubicBezTo>
                <a:cubicBezTo>
                  <a:pt x="7043133" y="217077"/>
                  <a:pt x="6826812" y="263414"/>
                  <a:pt x="7000875" y="228600"/>
                </a:cubicBezTo>
                <a:cubicBezTo>
                  <a:pt x="7086600" y="233363"/>
                  <a:pt x="7174034" y="225201"/>
                  <a:pt x="7258050" y="242888"/>
                </a:cubicBezTo>
                <a:cubicBezTo>
                  <a:pt x="7272787" y="245991"/>
                  <a:pt x="7262930" y="273990"/>
                  <a:pt x="7272338" y="285750"/>
                </a:cubicBezTo>
                <a:cubicBezTo>
                  <a:pt x="7283065" y="299158"/>
                  <a:pt x="7300913" y="304800"/>
                  <a:pt x="7315200" y="314325"/>
                </a:cubicBezTo>
                <a:cubicBezTo>
                  <a:pt x="7348538" y="309563"/>
                  <a:pt x="7382957" y="309715"/>
                  <a:pt x="7415213" y="300038"/>
                </a:cubicBezTo>
                <a:cubicBezTo>
                  <a:pt x="7431660" y="295104"/>
                  <a:pt x="7441938" y="277331"/>
                  <a:pt x="7458075" y="271463"/>
                </a:cubicBezTo>
                <a:cubicBezTo>
                  <a:pt x="7494983" y="258042"/>
                  <a:pt x="7534275" y="252413"/>
                  <a:pt x="7572375" y="242888"/>
                </a:cubicBezTo>
                <a:cubicBezTo>
                  <a:pt x="7591425" y="238125"/>
                  <a:pt x="7609923" y="229753"/>
                  <a:pt x="7629525" y="228600"/>
                </a:cubicBezTo>
                <a:cubicBezTo>
                  <a:pt x="7934401" y="210667"/>
                  <a:pt x="7791549" y="220534"/>
                  <a:pt x="8058150" y="200025"/>
                </a:cubicBezTo>
                <a:cubicBezTo>
                  <a:pt x="8123050" y="183800"/>
                  <a:pt x="8125959" y="175003"/>
                  <a:pt x="8201025" y="200025"/>
                </a:cubicBezTo>
                <a:cubicBezTo>
                  <a:pt x="8217315" y="205455"/>
                  <a:pt x="8227321" y="224082"/>
                  <a:pt x="8243888" y="228600"/>
                </a:cubicBezTo>
                <a:cubicBezTo>
                  <a:pt x="8280932" y="238703"/>
                  <a:pt x="8320088" y="238125"/>
                  <a:pt x="8358188" y="242888"/>
                </a:cubicBezTo>
                <a:cubicBezTo>
                  <a:pt x="8448928" y="310942"/>
                  <a:pt x="8377545" y="270248"/>
                  <a:pt x="8486775" y="300038"/>
                </a:cubicBezTo>
                <a:cubicBezTo>
                  <a:pt x="8515834" y="307963"/>
                  <a:pt x="8572500" y="328613"/>
                  <a:pt x="8572500" y="328613"/>
                </a:cubicBezTo>
                <a:cubicBezTo>
                  <a:pt x="8605838" y="323850"/>
                  <a:pt x="8639295" y="319861"/>
                  <a:pt x="8672513" y="314325"/>
                </a:cubicBezTo>
                <a:cubicBezTo>
                  <a:pt x="8696466" y="310333"/>
                  <a:pt x="8719910" y="303472"/>
                  <a:pt x="8743950" y="300038"/>
                </a:cubicBezTo>
                <a:cubicBezTo>
                  <a:pt x="8786643" y="293939"/>
                  <a:pt x="8829675" y="290513"/>
                  <a:pt x="8872538" y="285750"/>
                </a:cubicBezTo>
                <a:cubicBezTo>
                  <a:pt x="8886825" y="280988"/>
                  <a:pt x="8900340" y="271463"/>
                  <a:pt x="8915400" y="271463"/>
                </a:cubicBezTo>
                <a:cubicBezTo>
                  <a:pt x="8958526" y="271463"/>
                  <a:pt x="9001039" y="281846"/>
                  <a:pt x="9043988" y="285750"/>
                </a:cubicBezTo>
                <a:cubicBezTo>
                  <a:pt x="9053474" y="286612"/>
                  <a:pt x="9063038" y="285750"/>
                  <a:pt x="9072563" y="285750"/>
                </a:cubicBezTo>
              </a:path>
            </a:pathLst>
          </a:custGeom>
          <a:noFill/>
          <a:ln w="28575" cap="flat" cmpd="sng" algn="ctr">
            <a:solidFill>
              <a:srgbClr val="0F6FC6">
                <a:shade val="50000"/>
                <a:satMod val="103000"/>
              </a:srgbClr>
            </a:solidFill>
            <a:prstDash val="solid"/>
          </a:ln>
          <a:effectLst>
            <a:outerShdw blurRad="50800" dist="50800" dir="5400000" algn="ctr" rotWithShape="0">
              <a:srgbClr val="04617B">
                <a:lumMod val="75000"/>
              </a:srgbClr>
            </a:outerShdw>
          </a:effectLst>
        </p:spPr>
        <p:txBody>
          <a:bodyPr anchor="ctr"/>
          <a:lstStyle/>
          <a:p>
            <a:pPr algn="ctr" fontAlgn="auto">
              <a:spcBef>
                <a:spcPts val="0"/>
              </a:spcBef>
              <a:spcAft>
                <a:spcPts val="0"/>
              </a:spcAft>
              <a:defRPr/>
            </a:pPr>
            <a:endParaRPr kumimoji="0" lang="ja-JP" altLang="en-US" kern="0">
              <a:solidFill>
                <a:prstClr val="black"/>
              </a:solidFill>
              <a:latin typeface="Constantia"/>
              <a:ea typeface="HGP明朝E"/>
            </a:endParaRPr>
          </a:p>
        </p:txBody>
      </p:sp>
      <p:sp>
        <p:nvSpPr>
          <p:cNvPr id="24" name="正方形/長方形 23"/>
          <p:cNvSpPr/>
          <p:nvPr/>
        </p:nvSpPr>
        <p:spPr>
          <a:xfrm>
            <a:off x="2646" y="2884884"/>
            <a:ext cx="9144000" cy="4000500"/>
          </a:xfrm>
          <a:prstGeom prst="rect">
            <a:avLst/>
          </a:prstGeom>
          <a:solidFill>
            <a:srgbClr val="03495C">
              <a:alpha val="50196"/>
            </a:srgbClr>
          </a:solidFill>
          <a:ln w="25400" cap="flat" cmpd="sng" algn="ctr">
            <a:noFill/>
            <a:prstDash val="solid"/>
          </a:ln>
          <a:effectLst/>
        </p:spPr>
        <p:txBody>
          <a:bodyPr anchor="ctr"/>
          <a:lstStyle/>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a:p>
            <a:pPr algn="ctr" fontAlgn="auto">
              <a:spcBef>
                <a:spcPts val="0"/>
              </a:spcBef>
              <a:spcAft>
                <a:spcPts val="0"/>
              </a:spcAft>
              <a:defRPr/>
            </a:pPr>
            <a:endParaRPr kumimoji="0" lang="ja-JP" altLang="en-US" kern="0">
              <a:solidFill>
                <a:srgbClr val="04617B"/>
              </a:solidFill>
            </a:endParaRPr>
          </a:p>
        </p:txBody>
      </p:sp>
      <p:sp>
        <p:nvSpPr>
          <p:cNvPr id="25" name="テキスト ボックス 24"/>
          <p:cNvSpPr txBox="1"/>
          <p:nvPr/>
        </p:nvSpPr>
        <p:spPr>
          <a:xfrm>
            <a:off x="4233030" y="3429000"/>
            <a:ext cx="677108" cy="2964914"/>
          </a:xfrm>
          <a:prstGeom prst="rect">
            <a:avLst/>
          </a:prstGeom>
          <a:solidFill>
            <a:srgbClr val="FFC000"/>
          </a:solidFill>
          <a:ln w="57150" cap="flat" cmpd="sng" algn="ctr">
            <a:solidFill>
              <a:schemeClr val="tx1"/>
            </a:solidFill>
            <a:prstDash val="solid"/>
          </a:ln>
          <a:effectLst>
            <a:outerShdw blurRad="57150" dist="38100" dir="5400000" algn="ctr" rotWithShape="0">
              <a:srgbClr val="009DD9">
                <a:shade val="9000"/>
                <a:satMod val="105000"/>
                <a:alpha val="48000"/>
              </a:srgbClr>
            </a:outerShdw>
          </a:effectLst>
        </p:spPr>
        <p:txBody>
          <a:bodyPr anchor="ctr"/>
          <a:lstStyle>
            <a:defPPr>
              <a:defRPr lang="ja-JP"/>
            </a:defPPr>
            <a:lvl1pPr algn="ctr" fontAlgn="auto">
              <a:spcBef>
                <a:spcPts val="0"/>
              </a:spcBef>
              <a:spcAft>
                <a:spcPts val="0"/>
              </a:spcAft>
              <a:defRPr kumimoji="0" sz="3200" kern="0">
                <a:solidFill>
                  <a:prstClr val="black"/>
                </a:solidFill>
                <a:latin typeface="Calibri"/>
                <a:ea typeface="ＭＳ Ｐゴシック"/>
              </a:defRPr>
            </a:lvl1pPr>
          </a:lstStyle>
          <a:p>
            <a:r>
              <a:rPr lang="ja-JP" altLang="en-US" b="1" dirty="0">
                <a:latin typeface="Meiryo UI" panose="020B0604030504040204" pitchFamily="50" charset="-128"/>
                <a:ea typeface="Meiryo UI" panose="020B0604030504040204" pitchFamily="50" charset="-128"/>
              </a:rPr>
              <a:t>背景や要因　</a:t>
            </a:r>
          </a:p>
        </p:txBody>
      </p:sp>
      <p:sp>
        <p:nvSpPr>
          <p:cNvPr id="26" name="タイトル 5"/>
          <p:cNvSpPr txBox="1">
            <a:spLocks/>
          </p:cNvSpPr>
          <p:nvPr/>
        </p:nvSpPr>
        <p:spPr>
          <a:xfrm>
            <a:off x="2915817" y="1916832"/>
            <a:ext cx="3312367" cy="476084"/>
          </a:xfrm>
          <a:prstGeom prst="rect">
            <a:avLst/>
          </a:prstGeom>
          <a:gradFill rotWithShape="1">
            <a:gsLst>
              <a:gs pos="0">
                <a:srgbClr val="009DD9">
                  <a:tint val="70000"/>
                  <a:satMod val="130000"/>
                </a:srgbClr>
              </a:gs>
              <a:gs pos="43000">
                <a:srgbClr val="009DD9">
                  <a:tint val="44000"/>
                  <a:satMod val="165000"/>
                </a:srgbClr>
              </a:gs>
              <a:gs pos="93000">
                <a:srgbClr val="009DD9">
                  <a:tint val="15000"/>
                  <a:satMod val="165000"/>
                </a:srgbClr>
              </a:gs>
              <a:gs pos="100000">
                <a:srgbClr val="009DD9">
                  <a:tint val="5000"/>
                  <a:satMod val="250000"/>
                </a:srgbClr>
              </a:gs>
            </a:gsLst>
            <a:path path="circle">
              <a:fillToRect l="50000" t="130000" r="50000" b="-30000"/>
            </a:path>
          </a:gradFill>
          <a:ln w="57150" cap="flat" cmpd="sng" algn="ctr">
            <a:solidFill>
              <a:srgbClr val="009DD9">
                <a:shade val="50000"/>
                <a:satMod val="103000"/>
              </a:srgbClr>
            </a:solidFill>
            <a:prstDash val="solid"/>
          </a:ln>
          <a:effectLst>
            <a:outerShdw blurRad="57150" dist="38100" dir="5400000" algn="ctr" rotWithShape="0">
              <a:srgbClr val="009DD9">
                <a:shade val="9000"/>
                <a:satMod val="105000"/>
                <a:alpha val="48000"/>
              </a:srgbClr>
            </a:outerShdw>
          </a:effectLst>
        </p:spPr>
        <p:txBody>
          <a:bodyPr anchor="ctr"/>
          <a:lstStyle/>
          <a:p>
            <a:pPr algn="ctr" fontAlgn="auto">
              <a:spcBef>
                <a:spcPts val="0"/>
              </a:spcBef>
              <a:spcAft>
                <a:spcPts val="0"/>
              </a:spcAft>
              <a:defRPr/>
            </a:pPr>
            <a:r>
              <a:rPr kumimoji="0" lang="ja-JP" altLang="en-US" sz="3200" kern="0" dirty="0">
                <a:solidFill>
                  <a:prstClr val="black"/>
                </a:solidFill>
                <a:latin typeface="Calibri"/>
                <a:ea typeface="ＭＳ Ｐゴシック"/>
              </a:rPr>
              <a:t>問題行動</a:t>
            </a:r>
            <a:endParaRPr kumimoji="0" lang="ja-JP" altLang="en-US" kern="0" dirty="0">
              <a:solidFill>
                <a:prstClr val="black"/>
              </a:solidFill>
              <a:latin typeface="Calibri"/>
              <a:ea typeface="ＭＳ Ｐゴシック"/>
            </a:endParaRPr>
          </a:p>
        </p:txBody>
      </p:sp>
      <p:sp>
        <p:nvSpPr>
          <p:cNvPr id="28" name="テキスト ボックス 27"/>
          <p:cNvSpPr txBox="1"/>
          <p:nvPr/>
        </p:nvSpPr>
        <p:spPr>
          <a:xfrm>
            <a:off x="180142" y="2060848"/>
            <a:ext cx="677108" cy="2554545"/>
          </a:xfrm>
          <a:prstGeom prst="rect">
            <a:avLst/>
          </a:prstGeom>
          <a:solidFill>
            <a:srgbClr val="FF0000"/>
          </a:solidFill>
          <a:ln w="25400" cap="flat" cmpd="sng" algn="ctr">
            <a:solidFill>
              <a:srgbClr val="10CF9B">
                <a:shade val="50000"/>
              </a:srgbClr>
            </a:solidFill>
            <a:prstDash val="solid"/>
          </a:ln>
          <a:effectLst/>
        </p:spPr>
        <p:txBody>
          <a:bodyPr vert="eaVert"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auto" hangingPunct="1">
              <a:spcBef>
                <a:spcPts val="0"/>
              </a:spcBef>
              <a:spcAft>
                <a:spcPts val="0"/>
              </a:spcAft>
              <a:defRPr/>
            </a:pPr>
            <a:r>
              <a:rPr lang="ja-JP" altLang="en-US" sz="3200" kern="0" dirty="0">
                <a:solidFill>
                  <a:srgbClr val="FFFFFF"/>
                </a:solidFill>
                <a:latin typeface="Constantia" pitchFamily="18" charset="0"/>
                <a:ea typeface="ＤＦ特太ゴシック体" pitchFamily="1" charset="-128"/>
              </a:rPr>
              <a:t>氷山に例える</a:t>
            </a:r>
          </a:p>
        </p:txBody>
      </p:sp>
      <p:grpSp>
        <p:nvGrpSpPr>
          <p:cNvPr id="9" name="グループ化 8"/>
          <p:cNvGrpSpPr/>
          <p:nvPr/>
        </p:nvGrpSpPr>
        <p:grpSpPr>
          <a:xfrm>
            <a:off x="4932041" y="2937789"/>
            <a:ext cx="4032447" cy="3899161"/>
            <a:chOff x="4932041" y="2937789"/>
            <a:chExt cx="4032447" cy="3899161"/>
          </a:xfrm>
        </p:grpSpPr>
        <p:sp>
          <p:nvSpPr>
            <p:cNvPr id="3" name="左中かっこ 2"/>
            <p:cNvSpPr/>
            <p:nvPr/>
          </p:nvSpPr>
          <p:spPr>
            <a:xfrm rot="10800000">
              <a:off x="4932041" y="2937789"/>
              <a:ext cx="845637" cy="3899161"/>
            </a:xfrm>
            <a:prstGeom prst="leftBrace">
              <a:avLst/>
            </a:prstGeom>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正方形/長方形 3"/>
            <p:cNvSpPr/>
            <p:nvPr/>
          </p:nvSpPr>
          <p:spPr>
            <a:xfrm>
              <a:off x="5777678" y="3643313"/>
              <a:ext cx="3186810" cy="2233959"/>
            </a:xfrm>
            <a:prstGeom prst="rect">
              <a:avLst/>
            </a:prstGeom>
            <a:solidFill>
              <a:schemeClr val="bg1"/>
            </a:solid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a:p>
          </p:txBody>
        </p:sp>
        <p:sp>
          <p:nvSpPr>
            <p:cNvPr id="5" name="テキスト ボックス 4"/>
            <p:cNvSpPr txBox="1"/>
            <p:nvPr/>
          </p:nvSpPr>
          <p:spPr>
            <a:xfrm>
              <a:off x="5836288" y="3763597"/>
              <a:ext cx="3033203" cy="954107"/>
            </a:xfrm>
            <a:prstGeom prst="rect">
              <a:avLst/>
            </a:prstGeom>
            <a:noFill/>
          </p:spPr>
          <p:txBody>
            <a:bodyPr wrap="none" rtlCol="0">
              <a:spAutoFit/>
            </a:bodyPr>
            <a:lstStyle/>
            <a:p>
              <a:r>
                <a:rPr kumimoji="1" lang="ja-JP" altLang="en-US" sz="2800" dirty="0">
                  <a:latin typeface="Meiryo UI" panose="020B0604030504040204" pitchFamily="50" charset="-128"/>
                  <a:ea typeface="Meiryo UI" panose="020B0604030504040204" pitchFamily="50" charset="-128"/>
                </a:rPr>
                <a:t>仮説を立て、</a:t>
              </a:r>
              <a:endParaRPr kumimoji="1"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　　　　</a:t>
              </a:r>
              <a:r>
                <a:rPr lang="ja-JP" altLang="en-US" sz="2800" dirty="0" smtClean="0">
                  <a:latin typeface="Meiryo UI" panose="020B0604030504040204" pitchFamily="50" charset="-128"/>
                  <a:ea typeface="Meiryo UI" panose="020B0604030504040204" pitchFamily="50" charset="-128"/>
                </a:rPr>
                <a:t> </a:t>
              </a:r>
              <a:r>
                <a:rPr kumimoji="1" lang="ja-JP" altLang="en-US" sz="2800" dirty="0" smtClean="0">
                  <a:latin typeface="Meiryo UI" panose="020B0604030504040204" pitchFamily="50" charset="-128"/>
                  <a:ea typeface="Meiryo UI" panose="020B0604030504040204" pitchFamily="50" charset="-128"/>
                </a:rPr>
                <a:t>検証</a:t>
              </a:r>
              <a:r>
                <a:rPr kumimoji="1" lang="ja-JP" altLang="en-US" sz="2800" dirty="0">
                  <a:latin typeface="Meiryo UI" panose="020B0604030504040204" pitchFamily="50" charset="-128"/>
                  <a:ea typeface="Meiryo UI" panose="020B0604030504040204" pitchFamily="50" charset="-128"/>
                </a:rPr>
                <a:t>すること</a:t>
              </a:r>
            </a:p>
          </p:txBody>
        </p:sp>
        <p:sp>
          <p:nvSpPr>
            <p:cNvPr id="6" name="等号 5"/>
            <p:cNvSpPr/>
            <p:nvPr/>
          </p:nvSpPr>
          <p:spPr>
            <a:xfrm rot="5400000">
              <a:off x="7171025" y="4780678"/>
              <a:ext cx="365819" cy="242376"/>
            </a:xfrm>
            <a:prstGeom prst="mathEqual">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p:cNvSpPr txBox="1"/>
            <p:nvPr/>
          </p:nvSpPr>
          <p:spPr>
            <a:xfrm>
              <a:off x="6186070" y="5084203"/>
              <a:ext cx="2254143" cy="646331"/>
            </a:xfrm>
            <a:prstGeom prst="rect">
              <a:avLst/>
            </a:prstGeom>
            <a:noFill/>
          </p:spPr>
          <p:txBody>
            <a:bodyPr wrap="none" rtlCol="0">
              <a:spAutoFit/>
            </a:bodyPr>
            <a:lstStyle/>
            <a:p>
              <a:r>
                <a:rPr kumimoji="1" lang="ja-JP" altLang="en-US" sz="3600" dirty="0" smtClean="0">
                  <a:latin typeface="Meiryo UI" panose="020B0604030504040204" pitchFamily="50" charset="-128"/>
                  <a:ea typeface="Meiryo UI" panose="020B0604030504040204" pitchFamily="50" charset="-128"/>
                </a:rPr>
                <a:t>アセスメント</a:t>
              </a:r>
              <a:endParaRPr kumimoji="1" lang="en-US" altLang="ja-JP" sz="3600" dirty="0">
                <a:latin typeface="Meiryo UI" panose="020B0604030504040204" pitchFamily="50" charset="-128"/>
                <a:ea typeface="Meiryo UI" panose="020B0604030504040204" pitchFamily="50" charset="-128"/>
              </a:endParaRPr>
            </a:p>
          </p:txBody>
        </p:sp>
      </p:grpSp>
      <p:sp>
        <p:nvSpPr>
          <p:cNvPr id="18" name="四角形吹き出し 17"/>
          <p:cNvSpPr/>
          <p:nvPr/>
        </p:nvSpPr>
        <p:spPr>
          <a:xfrm>
            <a:off x="1259632" y="836287"/>
            <a:ext cx="1882552" cy="625233"/>
          </a:xfrm>
          <a:prstGeom prst="wedgeRectCallout">
            <a:avLst>
              <a:gd name="adj1" fmla="val 37858"/>
              <a:gd name="adj2" fmla="val 13968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a:t>目に見え、</a:t>
            </a:r>
            <a:endParaRPr kumimoji="1" lang="en-US" altLang="ja-JP" sz="2000" dirty="0"/>
          </a:p>
          <a:p>
            <a:pPr algn="ctr"/>
            <a:r>
              <a:rPr kumimoji="1" lang="ja-JP" altLang="en-US" sz="2000" dirty="0"/>
              <a:t>聞こえる言動</a:t>
            </a:r>
          </a:p>
        </p:txBody>
      </p:sp>
    </p:spTree>
    <p:extLst>
      <p:ext uri="{BB962C8B-B14F-4D97-AF65-F5344CB8AC3E}">
        <p14:creationId xmlns:p14="http://schemas.microsoft.com/office/powerpoint/2010/main" val="311916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42" presetClass="path" presetSubtype="0" accel="50000" decel="50000" fill="hold" grpId="0" nodeType="withEffect">
                                  <p:stCondLst>
                                    <p:cond delay="0"/>
                                  </p:stCondLst>
                                  <p:childTnLst>
                                    <p:animMotion origin="layout" path="M -8.33333E-7 1.48148E-6 L -0.00052 0.29051 " pathEditMode="relative" rAng="0" ptsTypes="AA">
                                      <p:cBhvr>
                                        <p:cTn id="17" dur="2000" fill="hold"/>
                                        <p:tgtEl>
                                          <p:spTgt spid="19"/>
                                        </p:tgtEl>
                                        <p:attrNameLst>
                                          <p:attrName>ppt_x</p:attrName>
                                          <p:attrName>ppt_y</p:attrName>
                                        </p:attrNameLst>
                                      </p:cBhvr>
                                      <p:rCtr x="-35" y="14514"/>
                                    </p:animMotion>
                                  </p:childTnLst>
                                </p:cTn>
                              </p:par>
                            </p:childTnLst>
                          </p:cTn>
                        </p:par>
                        <p:par>
                          <p:cTn id="18" fill="hold">
                            <p:stCondLst>
                              <p:cond delay="2000"/>
                            </p:stCondLst>
                            <p:childTnLst>
                              <p:par>
                                <p:cTn id="19" presetID="42" presetClass="path" presetSubtype="0" accel="50000" decel="50000" fill="hold" grpId="1" nodeType="afterEffect">
                                  <p:stCondLst>
                                    <p:cond delay="300"/>
                                  </p:stCondLst>
                                  <p:childTnLst>
                                    <p:animMotion origin="layout" path="M -0.00052 0.29051 L -0.00052 -0.00347 " pathEditMode="relative" rAng="0" ptsTypes="AA">
                                      <p:cBhvr>
                                        <p:cTn id="20" dur="2000" fill="hold"/>
                                        <p:tgtEl>
                                          <p:spTgt spid="19"/>
                                        </p:tgtEl>
                                        <p:attrNameLst>
                                          <p:attrName>ppt_x</p:attrName>
                                          <p:attrName>ppt_y</p:attrName>
                                        </p:attrNameLst>
                                      </p:cBhvr>
                                      <p:rCtr x="0" y="-14699"/>
                                    </p:animMotion>
                                  </p:childTnLst>
                                </p:cTn>
                              </p:par>
                            </p:childTnLst>
                          </p:cTn>
                        </p:par>
                        <p:par>
                          <p:cTn id="21" fill="hold">
                            <p:stCondLst>
                              <p:cond delay="4300"/>
                            </p:stCondLst>
                            <p:childTnLst>
                              <p:par>
                                <p:cTn id="22" presetID="42" presetClass="path" presetSubtype="0" accel="50000" decel="50000" fill="hold" grpId="2" nodeType="afterEffect">
                                  <p:stCondLst>
                                    <p:cond delay="0"/>
                                  </p:stCondLst>
                                  <p:childTnLst>
                                    <p:animMotion origin="layout" path="M 0 0 L 0 0.25 E" pathEditMode="relative" ptsTypes="">
                                      <p:cBhvr>
                                        <p:cTn id="23" dur="2000" fill="hold"/>
                                        <p:tgtEl>
                                          <p:spTgt spid="19"/>
                                        </p:tgtEl>
                                        <p:attrNameLst>
                                          <p:attrName>ppt_x</p:attrName>
                                          <p:attrName>ppt_y</p:attrName>
                                        </p:attrNameLst>
                                      </p:cBhvr>
                                    </p:animMotion>
                                  </p:childTnLst>
                                </p:cTn>
                              </p:par>
                            </p:childTnLst>
                          </p:cTn>
                        </p:par>
                        <p:par>
                          <p:cTn id="24" fill="hold">
                            <p:stCondLst>
                              <p:cond delay="6300"/>
                            </p:stCondLst>
                            <p:childTnLst>
                              <p:par>
                                <p:cTn id="25" presetID="42" presetClass="path" presetSubtype="0" accel="50000" decel="50000" fill="hold" grpId="3" nodeType="afterEffect">
                                  <p:stCondLst>
                                    <p:cond delay="0"/>
                                  </p:stCondLst>
                                  <p:childTnLst>
                                    <p:animMotion origin="layout" path="M 0 0 L 0 0.25 E" pathEditMode="relative" ptsTypes="">
                                      <p:cBhvr>
                                        <p:cTn id="26" dur="2000" spd="-100000" fill="hold"/>
                                        <p:tgtEl>
                                          <p:spTgt spid="19"/>
                                        </p:tgtEl>
                                        <p:attrNameLst>
                                          <p:attrName>ppt_x</p:attrName>
                                          <p:attrName>ppt_y</p:attrName>
                                        </p:attrNameLst>
                                      </p:cBhvr>
                                    </p:animMotion>
                                  </p:childTnLst>
                                </p:cTn>
                              </p:par>
                            </p:childTnLst>
                          </p:cTn>
                        </p:par>
                        <p:par>
                          <p:cTn id="27" fill="hold">
                            <p:stCondLst>
                              <p:cond delay="8300"/>
                            </p:stCondLst>
                            <p:childTnLst>
                              <p:par>
                                <p:cTn id="28" presetID="42" presetClass="path" presetSubtype="0" accel="50000" decel="50000" fill="hold" grpId="4" nodeType="afterEffect">
                                  <p:stCondLst>
                                    <p:cond delay="0"/>
                                  </p:stCondLst>
                                  <p:childTnLst>
                                    <p:animMotion origin="layout" path="M 0 0 L 0 0.25 E" pathEditMode="relative" ptsTypes="">
                                      <p:cBhvr>
                                        <p:cTn id="29" dur="2000" fill="hold"/>
                                        <p:tgtEl>
                                          <p:spTgt spid="19"/>
                                        </p:tgtEl>
                                        <p:attrNameLst>
                                          <p:attrName>ppt_x</p:attrName>
                                          <p:attrName>ppt_y</p:attrName>
                                        </p:attrNameLst>
                                      </p:cBhvr>
                                    </p:animMotion>
                                  </p:childTnLst>
                                </p:cTn>
                              </p:par>
                            </p:childTnLst>
                          </p:cTn>
                        </p:par>
                        <p:par>
                          <p:cTn id="30" fill="hold">
                            <p:stCondLst>
                              <p:cond delay="10300"/>
                            </p:stCondLst>
                            <p:childTnLst>
                              <p:par>
                                <p:cTn id="31" presetID="42" presetClass="path" presetSubtype="0" accel="50000" decel="50000" fill="hold" grpId="5" nodeType="afterEffect">
                                  <p:stCondLst>
                                    <p:cond delay="0"/>
                                  </p:stCondLst>
                                  <p:childTnLst>
                                    <p:animMotion origin="layout" path="M 0 0 L 0 0.25 E" pathEditMode="relative" ptsTypes="">
                                      <p:cBhvr>
                                        <p:cTn id="32" dur="2000" spd="-100000" fill="hold"/>
                                        <p:tgtEl>
                                          <p:spTgt spid="19"/>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19" grpId="3" animBg="1"/>
      <p:bldP spid="19" grpId="4" animBg="1"/>
      <p:bldP spid="19" grpId="5" animBg="1"/>
      <p:bldP spid="25" grpId="0" animBg="1"/>
      <p:bldP spid="26"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3529"/>
            <a:ext cx="9144000" cy="720080"/>
          </a:xfrm>
          <a:solidFill>
            <a:srgbClr val="0033CC"/>
          </a:solidFill>
        </p:spPr>
        <p:txBody>
          <a:bodyPr>
            <a:noAutofit/>
          </a:bodyPr>
          <a:lstStyle/>
          <a:p>
            <a:r>
              <a:rPr kumimoji="1" lang="ja-JP" altLang="en-US" dirty="0">
                <a:solidFill>
                  <a:schemeClr val="bg1"/>
                </a:solidFill>
                <a:latin typeface="メイリオ" panose="020B0604030504040204" pitchFamily="50" charset="-128"/>
                <a:ea typeface="メイリオ" panose="020B0604030504040204" pitchFamily="50" charset="-128"/>
              </a:rPr>
              <a:t>生徒指導において教職員に求められる力</a:t>
            </a:r>
          </a:p>
        </p:txBody>
      </p:sp>
      <p:sp>
        <p:nvSpPr>
          <p:cNvPr id="4" name="テキスト ボックス 3"/>
          <p:cNvSpPr txBox="1"/>
          <p:nvPr/>
        </p:nvSpPr>
        <p:spPr>
          <a:xfrm>
            <a:off x="10044608" y="2276872"/>
            <a:ext cx="184731" cy="369332"/>
          </a:xfrm>
          <a:prstGeom prst="rect">
            <a:avLst/>
          </a:prstGeom>
          <a:noFill/>
        </p:spPr>
        <p:txBody>
          <a:bodyPr wrap="none" rtlCol="0">
            <a:spAutoFit/>
          </a:bodyPr>
          <a:lstStyle/>
          <a:p>
            <a:endParaRPr kumimoji="1" lang="ja-JP" altLang="en-US" dirty="0"/>
          </a:p>
        </p:txBody>
      </p:sp>
      <p:sp>
        <p:nvSpPr>
          <p:cNvPr id="7" name="正方形/長方形 6"/>
          <p:cNvSpPr/>
          <p:nvPr/>
        </p:nvSpPr>
        <p:spPr>
          <a:xfrm>
            <a:off x="918632" y="1039033"/>
            <a:ext cx="7454106" cy="3477875"/>
          </a:xfrm>
          <a:prstGeom prst="rect">
            <a:avLst/>
          </a:prstGeom>
        </p:spPr>
        <p:txBody>
          <a:bodyPr wrap="square">
            <a:spAutoFit/>
          </a:bodyPr>
          <a:lstStyle/>
          <a:p>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生徒指導におけるアセスメント</a:t>
            </a:r>
            <a:r>
              <a:rPr lang="en-US" altLang="ja-JP" sz="2800" dirty="0">
                <a:latin typeface="メイリオ" panose="020B0604030504040204" pitchFamily="50" charset="-128"/>
                <a:ea typeface="メイリオ" panose="020B0604030504040204" pitchFamily="50" charset="-128"/>
              </a:rPr>
              <a:t>】</a:t>
            </a:r>
          </a:p>
          <a:p>
            <a:r>
              <a:rPr lang="ja-JP" altLang="en-US" sz="2800" dirty="0">
                <a:latin typeface="メイリオ" panose="020B0604030504040204" pitchFamily="50" charset="-128"/>
                <a:ea typeface="メイリオ" panose="020B0604030504040204" pitchFamily="50" charset="-128"/>
              </a:rPr>
              <a:t>「見立て」とも言われ、解決すべき問題や課題のある事例（事象）の家族や地域、関係者などの情報から、なぜそのような状態に至ったのか、児童生徒の示す行動の背景や要因を、情報を収集して系統的に分析し、明らかにしようとするものである。</a:t>
            </a:r>
            <a:endParaRPr lang="en-US" altLang="ja-JP" sz="2800" dirty="0">
              <a:latin typeface="メイリオ" panose="020B0604030504040204" pitchFamily="50" charset="-128"/>
              <a:ea typeface="メイリオ" panose="020B0604030504040204" pitchFamily="50" charset="-128"/>
            </a:endParaRPr>
          </a:p>
          <a:p>
            <a:pPr algn="r"/>
            <a:r>
              <a:rPr lang="ja-JP" altLang="en-US" sz="2400" dirty="0">
                <a:latin typeface="メイリオ" panose="020B0604030504040204" pitchFamily="50" charset="-128"/>
                <a:ea typeface="メイリオ" panose="020B0604030504040204" pitchFamily="50" charset="-128"/>
              </a:rPr>
              <a:t>（「生徒指導提要」より）</a:t>
            </a:r>
          </a:p>
        </p:txBody>
      </p:sp>
      <p:sp>
        <p:nvSpPr>
          <p:cNvPr id="8" name="テキスト ボックス 7"/>
          <p:cNvSpPr txBox="1"/>
          <p:nvPr/>
        </p:nvSpPr>
        <p:spPr>
          <a:xfrm>
            <a:off x="10044608" y="2708920"/>
            <a:ext cx="184731" cy="369332"/>
          </a:xfrm>
          <a:prstGeom prst="rect">
            <a:avLst/>
          </a:prstGeom>
          <a:noFill/>
        </p:spPr>
        <p:txBody>
          <a:bodyPr wrap="none" rtlCol="0">
            <a:spAutoFit/>
          </a:bodyPr>
          <a:lstStyle/>
          <a:p>
            <a:endParaRPr kumimoji="1" lang="ja-JP" altLang="en-US" dirty="0"/>
          </a:p>
        </p:txBody>
      </p:sp>
      <p:sp>
        <p:nvSpPr>
          <p:cNvPr id="111" name="角丸四角形 110"/>
          <p:cNvSpPr/>
          <p:nvPr/>
        </p:nvSpPr>
        <p:spPr>
          <a:xfrm>
            <a:off x="883906" y="849764"/>
            <a:ext cx="7488832" cy="3678305"/>
          </a:xfrm>
          <a:prstGeom prst="roundRect">
            <a:avLst>
              <a:gd name="adj" fmla="val 0"/>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4141629" y="4676924"/>
            <a:ext cx="1008112" cy="6421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243946" y="5463341"/>
            <a:ext cx="6768752"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4800" b="1" dirty="0">
                <a:solidFill>
                  <a:schemeClr val="tx1"/>
                </a:solidFill>
                <a:latin typeface="メイリオ" panose="020B0604030504040204" pitchFamily="50" charset="-128"/>
                <a:ea typeface="メイリオ" panose="020B0604030504040204" pitchFamily="50" charset="-128"/>
              </a:rPr>
              <a:t>アセスメント力</a:t>
            </a:r>
            <a:r>
              <a:rPr lang="en-US" altLang="ja-JP" sz="4800" b="1" dirty="0">
                <a:solidFill>
                  <a:schemeClr val="tx1"/>
                </a:solidFill>
                <a:latin typeface="メイリオ" panose="020B0604030504040204" pitchFamily="50" charset="-128"/>
                <a:ea typeface="メイリオ" panose="020B0604030504040204" pitchFamily="50" charset="-128"/>
              </a:rPr>
              <a:t> </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107505" y="4060937"/>
            <a:ext cx="1924826" cy="2032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24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711609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アセスメント力</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を高める三つのポイント</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1828" y="3486150"/>
            <a:ext cx="680266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的確なアセスメントのために</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7137300"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776416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dirty="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HG丸ｺﾞｼｯｸM-PRO" panose="020F0600000000000000" pitchFamily="50" charset="-128"/>
                <a:ea typeface="HG丸ｺﾞｼｯｸM-PRO" panose="020F0600000000000000" pitchFamily="50" charset="-128"/>
              </a:rPr>
              <a:t>アセスメントとは</a:t>
            </a:r>
            <a:endParaRPr lang="en-US" altLang="ja-JP" sz="36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1475656" y="5466928"/>
            <a:ext cx="7488832"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en-US" altLang="ja-JP" sz="2400" dirty="0" smtClean="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児童生徒理解を進める上で心がける</a:t>
            </a:r>
            <a:r>
              <a:rPr lang="ja-JP" altLang="en-US" sz="2400" dirty="0">
                <a:solidFill>
                  <a:schemeClr val="bg1"/>
                </a:solidFill>
                <a:latin typeface="メイリオ" panose="020B0604030504040204" pitchFamily="50" charset="-128"/>
                <a:ea typeface="メイリオ" panose="020B0604030504040204" pitchFamily="50" charset="-128"/>
              </a:rPr>
              <a:t>こと</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
        <p:nvSpPr>
          <p:cNvPr id="4" name="円/楕円 3"/>
          <p:cNvSpPr/>
          <p:nvPr/>
        </p:nvSpPr>
        <p:spPr>
          <a:xfrm>
            <a:off x="802481" y="539492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2415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3229618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500"/>
                                  </p:stCondLst>
                                  <p:childTnLst>
                                    <p:animEffect transition="out" filter="fade">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10" presetClass="exit" presetSubtype="0" fill="hold" grpId="0" nodeType="withEffect">
                                  <p:stCondLst>
                                    <p:cond delay="50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grpId="0" nodeType="withEffect">
                                  <p:stCondLst>
                                    <p:cond delay="50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xit" presetSubtype="0" fill="hold" grpId="0" nodeType="withEffect">
                                  <p:stCondLst>
                                    <p:cond delay="500"/>
                                  </p:stCondLst>
                                  <p:childTnLst>
                                    <p:animEffect transition="out" filter="fade">
                                      <p:cBhvr>
                                        <p:cTn id="21" dur="500"/>
                                        <p:tgtEl>
                                          <p:spTgt spid="21511"/>
                                        </p:tgtEl>
                                      </p:cBhvr>
                                    </p:animEffect>
                                    <p:set>
                                      <p:cBhvr>
                                        <p:cTn id="22" dur="1" fill="hold">
                                          <p:stCondLst>
                                            <p:cond delay="499"/>
                                          </p:stCondLst>
                                        </p:cTn>
                                        <p:tgtEl>
                                          <p:spTgt spid="21511"/>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21508"/>
                                        </p:tgtEl>
                                      </p:cBhvr>
                                    </p:animEffect>
                                    <p:set>
                                      <p:cBhvr>
                                        <p:cTn id="28" dur="1" fill="hold">
                                          <p:stCondLst>
                                            <p:cond delay="499"/>
                                          </p:stCondLst>
                                        </p:cTn>
                                        <p:tgtEl>
                                          <p:spTgt spid="21508"/>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21510"/>
                                        </p:tgtEl>
                                      </p:cBhvr>
                                    </p:animEffect>
                                    <p:set>
                                      <p:cBhvr>
                                        <p:cTn id="34" dur="1" fill="hold">
                                          <p:stCondLst>
                                            <p:cond delay="499"/>
                                          </p:stCondLst>
                                        </p:cTn>
                                        <p:tgtEl>
                                          <p:spTgt spid="21510"/>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1512"/>
                                        </p:tgtEl>
                                      </p:cBhvr>
                                    </p:animEffect>
                                    <p:set>
                                      <p:cBhvr>
                                        <p:cTn id="43" dur="1" fill="hold">
                                          <p:stCondLst>
                                            <p:cond delay="499"/>
                                          </p:stCondLst>
                                        </p:cTn>
                                        <p:tgtEl>
                                          <p:spTgt spid="215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0" grpId="0" animBg="1"/>
      <p:bldP spid="2" grpId="0" animBg="1"/>
      <p:bldP spid="12" grpId="0" animBg="1"/>
      <p:bldP spid="21511" grpId="0"/>
      <p:bldP spid="15" grpId="0" animBg="1"/>
      <p:bldP spid="21508" grpId="0"/>
      <p:bldP spid="13" grpId="0" animBg="1"/>
      <p:bldP spid="21510" grpId="0"/>
      <p:bldP spid="22" grpId="0" animBg="1"/>
      <p:bldP spid="4" grpId="0" animBg="1"/>
      <p:bldP spid="215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Text Box 8"/>
          <p:cNvSpPr txBox="1">
            <a:spLocks noChangeArrowheads="1"/>
          </p:cNvSpPr>
          <p:nvPr/>
        </p:nvSpPr>
        <p:spPr bwMode="auto">
          <a:xfrm>
            <a:off x="179512" y="356463"/>
            <a:ext cx="8784976"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spcBef>
                <a:spcPct val="50000"/>
              </a:spcBef>
            </a:pPr>
            <a:r>
              <a:rPr lang="ja-JP" altLang="en-US" sz="2600" dirty="0">
                <a:latin typeface="メイリオ" panose="020B0604030504040204" pitchFamily="50" charset="-128"/>
                <a:ea typeface="メイリオ" panose="020B0604030504040204" pitchFamily="50" charset="-128"/>
              </a:rPr>
              <a:t>　</a:t>
            </a:r>
            <a:r>
              <a:rPr lang="ja-JP" altLang="en-US" sz="2600" dirty="0" smtClean="0">
                <a:latin typeface="メイリオ" panose="020B0604030504040204" pitchFamily="50" charset="-128"/>
                <a:ea typeface="メイリオ" panose="020B0604030504040204" pitchFamily="50" charset="-128"/>
              </a:rPr>
              <a:t>Ａ男は</a:t>
            </a:r>
            <a:r>
              <a:rPr lang="ja-JP" altLang="en-US" sz="2600" dirty="0">
                <a:latin typeface="メイリオ" panose="020B0604030504040204" pitchFamily="50" charset="-128"/>
                <a:ea typeface="メイリオ" panose="020B0604030504040204" pitchFamily="50" charset="-128"/>
              </a:rPr>
              <a:t>暴力行為を繰り返しています。指導しても収まりません。暴力行為を</a:t>
            </a:r>
            <a:r>
              <a:rPr lang="ja-JP" altLang="en-US" sz="2600" dirty="0" smtClean="0">
                <a:latin typeface="メイリオ" panose="020B0604030504040204" pitchFamily="50" charset="-128"/>
                <a:ea typeface="メイリオ" panose="020B0604030504040204" pitchFamily="50" charset="-128"/>
              </a:rPr>
              <a:t>繰り返すＡ男を</a:t>
            </a:r>
            <a:r>
              <a:rPr lang="ja-JP" altLang="en-US" sz="2600" dirty="0">
                <a:latin typeface="メイリオ" panose="020B0604030504040204" pitchFamily="50" charset="-128"/>
                <a:ea typeface="メイリオ" panose="020B0604030504040204" pitchFamily="50" charset="-128"/>
              </a:rPr>
              <a:t>、どう理解したらよいのでしょう。</a:t>
            </a:r>
          </a:p>
        </p:txBody>
      </p:sp>
      <p:sp>
        <p:nvSpPr>
          <p:cNvPr id="10" name="正方形/長方形 9"/>
          <p:cNvSpPr/>
          <p:nvPr/>
        </p:nvSpPr>
        <p:spPr>
          <a:xfrm>
            <a:off x="419019" y="5661248"/>
            <a:ext cx="8257437" cy="100811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solidFill>
                <a:latin typeface="メイリオ" panose="020B0604030504040204" pitchFamily="50" charset="-128"/>
                <a:ea typeface="メイリオ" panose="020B0604030504040204" pitchFamily="50" charset="-128"/>
              </a:rPr>
              <a:t>背景や要因について考えてみましょう。</a:t>
            </a:r>
          </a:p>
        </p:txBody>
      </p:sp>
      <p:pic>
        <p:nvPicPr>
          <p:cNvPr id="1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4009" y="2167299"/>
            <a:ext cx="3510013" cy="2852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3"/>
          <p:cNvSpPr txBox="1">
            <a:spLocks noChangeArrowheads="1"/>
          </p:cNvSpPr>
          <p:nvPr/>
        </p:nvSpPr>
        <p:spPr bwMode="auto">
          <a:xfrm>
            <a:off x="5259782" y="2243662"/>
            <a:ext cx="1688482" cy="3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3200" dirty="0">
                <a:latin typeface="メイリオ" panose="020B0604030504040204" pitchFamily="50" charset="-128"/>
                <a:ea typeface="メイリオ" panose="020B0604030504040204" pitchFamily="50" charset="-128"/>
              </a:rPr>
              <a:t>Ａ男</a:t>
            </a:r>
            <a:endParaRPr lang="en-US" altLang="ja-JP" sz="3200" dirty="0">
              <a:latin typeface="メイリオ" panose="020B0604030504040204" pitchFamily="50" charset="-128"/>
              <a:ea typeface="メイリオ" panose="020B0604030504040204" pitchFamily="50" charset="-128"/>
            </a:endParaRPr>
          </a:p>
        </p:txBody>
      </p:sp>
      <p:sp>
        <p:nvSpPr>
          <p:cNvPr id="6" name="Text Box 3"/>
          <p:cNvSpPr txBox="1">
            <a:spLocks noChangeArrowheads="1"/>
          </p:cNvSpPr>
          <p:nvPr/>
        </p:nvSpPr>
        <p:spPr bwMode="auto">
          <a:xfrm>
            <a:off x="1565149" y="4830362"/>
            <a:ext cx="1688482" cy="3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1100"/>
              </a:lnSpc>
              <a:spcBef>
                <a:spcPct val="50000"/>
              </a:spcBef>
            </a:pPr>
            <a:r>
              <a:rPr lang="ja-JP" altLang="en-US" sz="3200" dirty="0">
                <a:latin typeface="メイリオ" panose="020B0604030504040204" pitchFamily="50" charset="-128"/>
                <a:ea typeface="メイリオ" panose="020B0604030504040204" pitchFamily="50" charset="-128"/>
              </a:rPr>
              <a:t>Ｂ</a:t>
            </a:r>
            <a:r>
              <a:rPr lang="ja-JP" altLang="en-US" sz="3200" dirty="0" smtClean="0">
                <a:latin typeface="メイリオ" panose="020B0604030504040204" pitchFamily="50" charset="-128"/>
                <a:ea typeface="メイリオ" panose="020B0604030504040204" pitchFamily="50" charset="-128"/>
              </a:rPr>
              <a:t>男</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3844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615" y="-64175"/>
            <a:ext cx="9228903" cy="6921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角丸四角形 11"/>
          <p:cNvSpPr/>
          <p:nvPr/>
        </p:nvSpPr>
        <p:spPr>
          <a:xfrm>
            <a:off x="3223260" y="644601"/>
            <a:ext cx="2489592" cy="6120086"/>
          </a:xfrm>
          <a:prstGeom prst="roundRect">
            <a:avLst>
              <a:gd name="adj" fmla="val 0"/>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角丸四角形 14"/>
          <p:cNvSpPr/>
          <p:nvPr/>
        </p:nvSpPr>
        <p:spPr>
          <a:xfrm>
            <a:off x="5732634" y="644601"/>
            <a:ext cx="3276000" cy="6120086"/>
          </a:xfrm>
          <a:prstGeom prst="roundRect">
            <a:avLst>
              <a:gd name="adj" fmla="val 0"/>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6" name="直線コネクタ 15"/>
          <p:cNvCxnSpPr/>
          <p:nvPr/>
        </p:nvCxnSpPr>
        <p:spPr>
          <a:xfrm flipH="1">
            <a:off x="399728" y="2548619"/>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399728" y="5733367"/>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H="1">
            <a:off x="399728" y="4668740"/>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H="1">
            <a:off x="399728" y="3615940"/>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H="1">
            <a:off x="399728" y="1491480"/>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flipH="1">
            <a:off x="399728" y="6773118"/>
            <a:ext cx="871296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258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par>
                                <p:cTn id="8" presetID="22" presetClass="entr" presetSubtype="8"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10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1000"/>
                                        <p:tgtEl>
                                          <p:spTgt spid="19"/>
                                        </p:tgtEl>
                                      </p:cBhvr>
                                    </p:animEffect>
                                  </p:childTnLst>
                                </p:cTn>
                              </p:par>
                              <p:par>
                                <p:cTn id="14" presetID="22" presetClass="entr" presetSubtype="8"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1000"/>
                                        <p:tgtEl>
                                          <p:spTgt spid="16"/>
                                        </p:tgtEl>
                                      </p:cBhvr>
                                    </p:animEffect>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1000"/>
                                        <p:tgtEl>
                                          <p:spTgt spid="20"/>
                                        </p:tgtEl>
                                      </p:cBhvr>
                                    </p:animEffect>
                                  </p:childTnLst>
                                </p:cTn>
                              </p:par>
                              <p:par>
                                <p:cTn id="20" presetID="22" presetClass="entr" presetSubtype="8"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1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19"/>
                                        </p:tgtEl>
                                      </p:cBhvr>
                                    </p:animEffect>
                                    <p:set>
                                      <p:cBhvr>
                                        <p:cTn id="33" dur="1" fill="hold">
                                          <p:stCondLst>
                                            <p:cond delay="499"/>
                                          </p:stCondLst>
                                        </p:cTn>
                                        <p:tgtEl>
                                          <p:spTgt spid="19"/>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20"/>
                                        </p:tgtEl>
                                      </p:cBhvr>
                                    </p:animEffect>
                                    <p:set>
                                      <p:cBhvr>
                                        <p:cTn id="39" dur="1" fill="hold">
                                          <p:stCondLst>
                                            <p:cond delay="499"/>
                                          </p:stCondLst>
                                        </p:cTn>
                                        <p:tgtEl>
                                          <p:spTgt spid="20"/>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1" nodeType="clickEffect">
                                  <p:stCondLst>
                                    <p:cond delay="0"/>
                                  </p:stCondLst>
                                  <p:childTnLst>
                                    <p:animEffect transition="out" filter="fade">
                                      <p:cBhvr>
                                        <p:cTn id="50" dur="500"/>
                                        <p:tgtEl>
                                          <p:spTgt spid="12"/>
                                        </p:tgtEl>
                                      </p:cBhvr>
                                    </p:animEffect>
                                    <p:set>
                                      <p:cBhvr>
                                        <p:cTn id="51" dur="1" fill="hold">
                                          <p:stCondLst>
                                            <p:cond delay="499"/>
                                          </p:stCondLst>
                                        </p:cTn>
                                        <p:tgtEl>
                                          <p:spTgt spid="12"/>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5"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4854</Words>
  <Application>Microsoft Office PowerPoint</Application>
  <PresentationFormat>画面に合わせる (4:3)</PresentationFormat>
  <Paragraphs>498</Paragraphs>
  <Slides>32</Slides>
  <Notes>32</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32</vt:i4>
      </vt:variant>
    </vt:vector>
  </HeadingPairs>
  <TitlesOfParts>
    <vt:vector size="44" baseType="lpstr">
      <vt:lpstr>ＤＦ特太ゴシック体</vt:lpstr>
      <vt:lpstr>HGP創英角ﾎﾟｯﾌﾟ体</vt:lpstr>
      <vt:lpstr>HGP明朝E</vt:lpstr>
      <vt:lpstr>HG丸ｺﾞｼｯｸM-PRO</vt:lpstr>
      <vt:lpstr>Meiryo UI</vt:lpstr>
      <vt:lpstr>ＭＳ Ｐゴシック</vt:lpstr>
      <vt:lpstr>メイリオ</vt:lpstr>
      <vt:lpstr>Arial</vt:lpstr>
      <vt:lpstr>Calibri</vt:lpstr>
      <vt:lpstr>Constantia</vt:lpstr>
      <vt:lpstr>Wingdings</vt:lpstr>
      <vt:lpstr>Office ​​テーマ</vt:lpstr>
      <vt:lpstr>アセスメント力向上 ＜児童生徒理解＞ 【60分研修】</vt:lpstr>
      <vt:lpstr>研修の進め方</vt:lpstr>
      <vt:lpstr>暴力行為を何度も繰り返す子供に対して、同じことを繰り返さないように、あなたはどう指導・支援をしますか？</vt:lpstr>
      <vt:lpstr>PowerPoint プレゼンテーション</vt:lpstr>
      <vt:lpstr>PowerPoint プレゼンテーション</vt:lpstr>
      <vt:lpstr>生徒指導において教職員に求められる力</vt:lpstr>
      <vt:lpstr>研修の進め方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研修の進め方</vt:lpstr>
      <vt:lpstr>Ａ男の情報</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研修の進め方</vt:lpstr>
      <vt:lpstr>PowerPoint プレゼンテーション</vt:lpstr>
      <vt:lpstr>本日は、ありがとうございました。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2022-09-22T08:14:37Z</dcterms:created>
  <dcterms:modified xsi:type="dcterms:W3CDTF">2022-09-22T08:14:41Z</dcterms:modified>
</cp:coreProperties>
</file>