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0" r:id="rId1"/>
  </p:sldMasterIdLst>
  <p:notesMasterIdLst>
    <p:notesMasterId r:id="rId20"/>
  </p:notesMasterIdLst>
  <p:handoutMasterIdLst>
    <p:handoutMasterId r:id="rId21"/>
  </p:handoutMasterIdLst>
  <p:sldIdLst>
    <p:sldId id="1090" r:id="rId2"/>
    <p:sldId id="1033" r:id="rId3"/>
    <p:sldId id="1091" r:id="rId4"/>
    <p:sldId id="1098" r:id="rId5"/>
    <p:sldId id="1012" r:id="rId6"/>
    <p:sldId id="1025" r:id="rId7"/>
    <p:sldId id="977" r:id="rId8"/>
    <p:sldId id="1102" r:id="rId9"/>
    <p:sldId id="1100" r:id="rId10"/>
    <p:sldId id="1026" r:id="rId11"/>
    <p:sldId id="1094" r:id="rId12"/>
    <p:sldId id="1095" r:id="rId13"/>
    <p:sldId id="1078" r:id="rId14"/>
    <p:sldId id="1097" r:id="rId15"/>
    <p:sldId id="1027" r:id="rId16"/>
    <p:sldId id="1103" r:id="rId17"/>
    <p:sldId id="1057" r:id="rId18"/>
    <p:sldId id="1085" r:id="rId19"/>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60">
          <p15:clr>
            <a:srgbClr val="A4A3A4"/>
          </p15:clr>
        </p15:guide>
        <p15:guide id="3" orient="horz" pos="3206">
          <p15:clr>
            <a:srgbClr val="A4A3A4"/>
          </p15:clr>
        </p15:guide>
        <p15:guide id="4" pos="2222">
          <p15:clr>
            <a:srgbClr val="A4A3A4"/>
          </p15:clr>
        </p15:guide>
        <p15:guide id="5" orient="horz" pos="3035">
          <p15:clr>
            <a:srgbClr val="A4A3A4"/>
          </p15:clr>
        </p15:guide>
        <p15:guide id="6" orient="horz" pos="3107">
          <p15:clr>
            <a:srgbClr val="A4A3A4"/>
          </p15:clr>
        </p15:guide>
        <p15:guide id="7" pos="2063">
          <p15:clr>
            <a:srgbClr val="A4A3A4"/>
          </p15:clr>
        </p15:guide>
        <p15:guide id="8" pos="2122">
          <p15:clr>
            <a:srgbClr val="A4A3A4"/>
          </p15:clr>
        </p15:guide>
        <p15:guide id="9" orient="horz" pos="3232">
          <p15:clr>
            <a:srgbClr val="A4A3A4"/>
          </p15:clr>
        </p15:guide>
        <p15:guide id="10" orient="horz" pos="3308">
          <p15:clr>
            <a:srgbClr val="A4A3A4"/>
          </p15:clr>
        </p15:guide>
        <p15:guide id="11" pos="2262">
          <p15:clr>
            <a:srgbClr val="A4A3A4"/>
          </p15:clr>
        </p15:guide>
        <p15:guide id="12" pos="2327">
          <p15:clr>
            <a:srgbClr val="A4A3A4"/>
          </p15:clr>
        </p15:guide>
        <p15:guide id="13" orient="horz" pos="2941">
          <p15:clr>
            <a:srgbClr val="A4A3A4"/>
          </p15:clr>
        </p15:guide>
        <p15:guide id="14" orient="horz" pos="3011">
          <p15:clr>
            <a:srgbClr val="A4A3A4"/>
          </p15:clr>
        </p15:guide>
        <p15:guide id="15" pos="1970">
          <p15:clr>
            <a:srgbClr val="A4A3A4"/>
          </p15:clr>
        </p15:guide>
        <p15:guide id="16" pos="202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FF99"/>
    <a:srgbClr val="CCFF66"/>
    <a:srgbClr val="FFCCFF"/>
    <a:srgbClr val="FF99CC"/>
    <a:srgbClr val="FFFF00"/>
    <a:srgbClr val="10CF9B"/>
    <a:srgbClr val="00FF99"/>
    <a:srgbClr val="FFFF99"/>
    <a:srgbClr val="099871"/>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111" autoAdjust="0"/>
    <p:restoredTop sz="74000" autoAdjust="0"/>
  </p:normalViewPr>
  <p:slideViewPr>
    <p:cSldViewPr>
      <p:cViewPr varScale="1">
        <p:scale>
          <a:sx n="73" d="100"/>
          <a:sy n="73" d="100"/>
        </p:scale>
        <p:origin x="990" y="66"/>
      </p:cViewPr>
      <p:guideLst>
        <p:guide orient="horz" pos="2160"/>
        <p:guide pos="2880"/>
      </p:guideLst>
    </p:cSldViewPr>
  </p:slideViewPr>
  <p:notesTextViewPr>
    <p:cViewPr>
      <p:scale>
        <a:sx n="100" d="100"/>
        <a:sy n="100" d="100"/>
      </p:scale>
      <p:origin x="0" y="0"/>
    </p:cViewPr>
  </p:notesTextViewPr>
  <p:sorterViewPr>
    <p:cViewPr>
      <p:scale>
        <a:sx n="125" d="100"/>
        <a:sy n="125" d="100"/>
      </p:scale>
      <p:origin x="0" y="3144"/>
    </p:cViewPr>
  </p:sorterViewPr>
  <p:notesViewPr>
    <p:cSldViewPr>
      <p:cViewPr>
        <p:scale>
          <a:sx n="66" d="100"/>
          <a:sy n="66" d="100"/>
        </p:scale>
        <p:origin x="-2496" y="210"/>
      </p:cViewPr>
      <p:guideLst>
        <p:guide orient="horz" pos="3132"/>
        <p:guide pos="2160"/>
        <p:guide orient="horz" pos="3206"/>
        <p:guide pos="2222"/>
        <p:guide orient="horz" pos="3035"/>
        <p:guide orient="horz" pos="3107"/>
        <p:guide pos="2063"/>
        <p:guide pos="2122"/>
        <p:guide orient="horz" pos="3232"/>
        <p:guide orient="horz" pos="3308"/>
        <p:guide pos="2262"/>
        <p:guide pos="2327"/>
        <p:guide orient="horz" pos="2941"/>
        <p:guide orient="horz" pos="3011"/>
        <p:guide pos="1970"/>
        <p:guide pos="202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3"/>
          </p:nvPr>
        </p:nvSpPr>
        <p:spPr>
          <a:xfrm>
            <a:off x="3724152" y="9293379"/>
            <a:ext cx="2918831" cy="493316"/>
          </a:xfrm>
          <a:prstGeom prst="rect">
            <a:avLst/>
          </a:prstGeom>
        </p:spPr>
        <p:txBody>
          <a:bodyPr vert="horz" lIns="90547" tIns="45271" rIns="90547" bIns="45271" rtlCol="0" anchor="b"/>
          <a:lstStyle>
            <a:lvl1pPr algn="r">
              <a:defRPr sz="1200"/>
            </a:lvl1pPr>
          </a:lstStyle>
          <a:p>
            <a:fld id="{37410AD5-B439-43D4-A46B-6DECF39F8264}" type="slidenum">
              <a:rPr kumimoji="1" lang="ja-JP" altLang="en-US" smtClean="0">
                <a:latin typeface="+mn-ea"/>
              </a:rPr>
              <a:t>‹#›</a:t>
            </a:fld>
            <a:endParaRPr kumimoji="1" lang="ja-JP" altLang="en-US">
              <a:latin typeface="+mn-ea"/>
            </a:endParaRPr>
          </a:p>
        </p:txBody>
      </p:sp>
    </p:spTree>
    <p:extLst>
      <p:ext uri="{BB962C8B-B14F-4D97-AF65-F5344CB8AC3E}">
        <p14:creationId xmlns:p14="http://schemas.microsoft.com/office/powerpoint/2010/main" val="23737430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547" tIns="45271" rIns="90547" bIns="45271" rtlCol="0" anchor="ctr"/>
          <a:lstStyle/>
          <a:p>
            <a:endParaRPr lang="ja-JP" altLang="en-US"/>
          </a:p>
        </p:txBody>
      </p:sp>
      <p:sp>
        <p:nvSpPr>
          <p:cNvPr id="5" name="ノート プレースホルダー 4"/>
          <p:cNvSpPr>
            <a:spLocks noGrp="1"/>
          </p:cNvSpPr>
          <p:nvPr>
            <p:ph type="body" sz="quarter" idx="3"/>
          </p:nvPr>
        </p:nvSpPr>
        <p:spPr>
          <a:xfrm>
            <a:off x="673577" y="4686506"/>
            <a:ext cx="5388610" cy="4439840"/>
          </a:xfrm>
          <a:prstGeom prst="rect">
            <a:avLst/>
          </a:prstGeom>
        </p:spPr>
        <p:txBody>
          <a:bodyPr vert="horz" lIns="90547" tIns="45271" rIns="90547" bIns="4527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スライド番号プレースホルダー 6"/>
          <p:cNvSpPr>
            <a:spLocks noGrp="1"/>
          </p:cNvSpPr>
          <p:nvPr>
            <p:ph type="sldNum" sz="quarter" idx="5"/>
          </p:nvPr>
        </p:nvSpPr>
        <p:spPr>
          <a:xfrm>
            <a:off x="3815380" y="9371292"/>
            <a:ext cx="2918831" cy="493316"/>
          </a:xfrm>
          <a:prstGeom prst="rect">
            <a:avLst/>
          </a:prstGeom>
        </p:spPr>
        <p:txBody>
          <a:bodyPr vert="horz" lIns="90547" tIns="45271" rIns="90547" bIns="45271" rtlCol="0" anchor="b"/>
          <a:lstStyle>
            <a:lvl1pPr algn="r">
              <a:defRPr sz="1200"/>
            </a:lvl1pPr>
          </a:lstStyle>
          <a:p>
            <a:fld id="{2CAD91B4-B010-416D-AB8D-6EF94E713781}" type="slidenum">
              <a:rPr kumimoji="1" lang="ja-JP" altLang="en-US" smtClean="0"/>
              <a:t>‹#›</a:t>
            </a:fld>
            <a:endParaRPr kumimoji="1" lang="ja-JP" altLang="en-US"/>
          </a:p>
        </p:txBody>
      </p:sp>
    </p:spTree>
    <p:extLst>
      <p:ext uri="{BB962C8B-B14F-4D97-AF65-F5344CB8AC3E}">
        <p14:creationId xmlns:p14="http://schemas.microsoft.com/office/powerpoint/2010/main" val="256395893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686506"/>
            <a:ext cx="5388610" cy="4783154"/>
          </a:xfrm>
        </p:spPr>
        <p:txBody>
          <a:bodyPr/>
          <a:lstStyle/>
          <a:p>
            <a:pPr defTabSz="913794">
              <a:defRPr/>
            </a:pP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スライド１で１分</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それでは、校内研修を始めます。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今日は、適切な生徒指導を行うために児童生徒理解を深めるアセスメント力の向上を図ることをねらいとして研修していきます。★</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事前にすること</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１．資料①の</a:t>
            </a:r>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男の情報</a:t>
            </a:r>
            <a:r>
              <a:rPr lang="ja-JP" altLang="en-US" dirty="0" smtClean="0">
                <a:latin typeface="メイリオ" panose="020B0604030504040204" pitchFamily="50" charset="-128"/>
                <a:ea typeface="メイリオ" panose="020B0604030504040204" pitchFamily="50" charset="-128"/>
              </a:rPr>
              <a:t>が、何年生</a:t>
            </a:r>
            <a:r>
              <a:rPr lang="ja-JP" altLang="en-US" dirty="0">
                <a:latin typeface="メイリオ" panose="020B0604030504040204" pitchFamily="50" charset="-128"/>
                <a:ea typeface="メイリオ" panose="020B0604030504040204" pitchFamily="50" charset="-128"/>
              </a:rPr>
              <a:t>の何月のも</a:t>
            </a:r>
            <a:r>
              <a:rPr lang="ja-JP" altLang="en-US" dirty="0" smtClean="0">
                <a:latin typeface="メイリオ" panose="020B0604030504040204" pitchFamily="50" charset="-128"/>
                <a:ea typeface="メイリオ" panose="020B0604030504040204" pitchFamily="50" charset="-128"/>
              </a:rPr>
              <a:t>のか設定　</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して</a:t>
            </a:r>
            <a:r>
              <a:rPr lang="ja-JP" altLang="en-US" dirty="0">
                <a:latin typeface="メイリオ" panose="020B0604030504040204" pitchFamily="50" charset="-128"/>
                <a:ea typeface="メイリオ" panose="020B0604030504040204" pitchFamily="50" charset="-128"/>
              </a:rPr>
              <a:t>おいてください。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２．資料①</a:t>
            </a:r>
            <a:r>
              <a:rPr lang="ja-JP" altLang="en-US" dirty="0" smtClean="0">
                <a:latin typeface="メイリオ" panose="020B0604030504040204" pitchFamily="50" charset="-128"/>
                <a:ea typeface="メイリオ" panose="020B0604030504040204" pitchFamily="50" charset="-128"/>
              </a:rPr>
              <a:t>、資料⑤を</a:t>
            </a:r>
            <a:r>
              <a:rPr lang="ja-JP" altLang="en-US" dirty="0">
                <a:latin typeface="メイリオ" panose="020B0604030504040204" pitchFamily="50" charset="-128"/>
                <a:ea typeface="メイリオ" panose="020B0604030504040204" pitchFamily="50" charset="-128"/>
              </a:rPr>
              <a:t>全員に配付してください。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３</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資料④を</a:t>
            </a:r>
            <a:r>
              <a:rPr lang="ja-JP" altLang="en-US" dirty="0">
                <a:latin typeface="メイリオ" panose="020B0604030504040204" pitchFamily="50" charset="-128"/>
                <a:ea typeface="メイリオ" panose="020B0604030504040204" pitchFamily="50" charset="-128"/>
              </a:rPr>
              <a:t>各グループに１枚配付</a:t>
            </a:r>
            <a:r>
              <a:rPr lang="ja-JP" altLang="en-US" dirty="0" smtClean="0">
                <a:latin typeface="メイリオ" panose="020B0604030504040204" pitchFamily="50" charset="-128"/>
                <a:ea typeface="メイリオ" panose="020B0604030504040204" pitchFamily="50" charset="-128"/>
              </a:rPr>
              <a:t>してください</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研修中に配付するもの</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１．資料②をスライド</a:t>
            </a:r>
            <a:r>
              <a:rPr lang="en-US" altLang="ja-JP" dirty="0">
                <a:latin typeface="メイリオ" panose="020B0604030504040204" pitchFamily="50" charset="-128"/>
                <a:ea typeface="メイリオ" panose="020B0604030504040204" pitchFamily="50" charset="-128"/>
              </a:rPr>
              <a:t>12</a:t>
            </a:r>
            <a:r>
              <a:rPr lang="ja-JP" altLang="en-US" dirty="0">
                <a:latin typeface="メイリオ" panose="020B0604030504040204" pitchFamily="50" charset="-128"/>
                <a:ea typeface="メイリオ" panose="020B0604030504040204" pitchFamily="50" charset="-128"/>
              </a:rPr>
              <a:t>で全員に配付してください。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２</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資料③をスライド</a:t>
            </a:r>
            <a:r>
              <a:rPr lang="en-US" altLang="ja-JP" dirty="0">
                <a:latin typeface="メイリオ" panose="020B0604030504040204" pitchFamily="50" charset="-128"/>
                <a:ea typeface="メイリオ" panose="020B0604030504040204" pitchFamily="50" charset="-128"/>
              </a:rPr>
              <a:t>25</a:t>
            </a:r>
            <a:r>
              <a:rPr lang="ja-JP" altLang="en-US" dirty="0">
                <a:latin typeface="メイリオ" panose="020B0604030504040204" pitchFamily="50" charset="-128"/>
                <a:ea typeface="メイリオ" panose="020B0604030504040204" pitchFamily="50" charset="-128"/>
              </a:rPr>
              <a:t>で各グループに１枚配付</a:t>
            </a:r>
            <a:r>
              <a:rPr lang="ja-JP" altLang="en-US" dirty="0" smtClean="0">
                <a:latin typeface="メイリオ" panose="020B0604030504040204" pitchFamily="50" charset="-128"/>
                <a:ea typeface="メイリオ" panose="020B0604030504040204" pitchFamily="50" charset="-128"/>
              </a:rPr>
              <a:t>してく</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ださい。</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a:t>
            </a:fld>
            <a:endParaRPr kumimoji="1" lang="ja-JP" altLang="en-US"/>
          </a:p>
        </p:txBody>
      </p:sp>
    </p:spTree>
    <p:extLst>
      <p:ext uri="{BB962C8B-B14F-4D97-AF65-F5344CB8AC3E}">
        <p14:creationId xmlns:p14="http://schemas.microsoft.com/office/powerpoint/2010/main" val="108521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0547" tIns="45271" rIns="90547" bIns="45271" rtlCol="0"/>
          <a:lstStyle/>
          <a:p>
            <a:r>
              <a:rPr lang="ja-JP" altLang="en-US" b="0" dirty="0" smtClean="0">
                <a:latin typeface="メイリオ" panose="020B0604030504040204" pitchFamily="50" charset="-128"/>
                <a:ea typeface="メイリオ" panose="020B0604030504040204" pitchFamily="50" charset="-128"/>
              </a:rPr>
              <a:t>≪スライド</a:t>
            </a:r>
            <a:r>
              <a:rPr lang="en-US" altLang="ja-JP" b="0" dirty="0" smtClean="0">
                <a:latin typeface="メイリオ" panose="020B0604030504040204" pitchFamily="50" charset="-128"/>
                <a:ea typeface="メイリオ" panose="020B0604030504040204" pitchFamily="50" charset="-128"/>
              </a:rPr>
              <a:t>14</a:t>
            </a:r>
            <a:r>
              <a:rPr lang="ja-JP" altLang="en-US" b="0" dirty="0" smtClean="0">
                <a:latin typeface="メイリオ" panose="020B0604030504040204" pitchFamily="50" charset="-128"/>
                <a:ea typeface="メイリオ" panose="020B0604030504040204" pitchFamily="50" charset="-128"/>
              </a:rPr>
              <a:t>～</a:t>
            </a:r>
            <a:r>
              <a:rPr lang="en-US" altLang="ja-JP" b="0" dirty="0" smtClean="0">
                <a:latin typeface="メイリオ" panose="020B0604030504040204" pitchFamily="50" charset="-128"/>
                <a:ea typeface="メイリオ" panose="020B0604030504040204" pitchFamily="50" charset="-128"/>
              </a:rPr>
              <a:t>16</a:t>
            </a:r>
            <a:r>
              <a:rPr lang="ja-JP" altLang="en-US" b="0" dirty="0" smtClean="0">
                <a:latin typeface="メイリオ" panose="020B0604030504040204" pitchFamily="50" charset="-128"/>
                <a:ea typeface="メイリオ" panose="020B0604030504040204" pitchFamily="50" charset="-128"/>
              </a:rPr>
              <a:t>で</a:t>
            </a:r>
            <a:r>
              <a:rPr lang="ja-JP" altLang="en-US" b="0" dirty="0">
                <a:latin typeface="メイリオ" panose="020B0604030504040204" pitchFamily="50" charset="-128"/>
                <a:ea typeface="メイリオ" panose="020B0604030504040204" pitchFamily="50" charset="-128"/>
              </a:rPr>
              <a:t>６</a:t>
            </a:r>
            <a:r>
              <a:rPr lang="ja-JP" altLang="en-US" b="0" dirty="0" smtClean="0">
                <a:latin typeface="メイリオ" panose="020B0604030504040204" pitchFamily="50" charset="-128"/>
                <a:ea typeface="メイリオ" panose="020B0604030504040204" pitchFamily="50" charset="-128"/>
              </a:rPr>
              <a:t>分≫</a:t>
            </a:r>
            <a:endParaRPr lang="en-US" altLang="ja-JP" b="0" dirty="0" smtClean="0">
              <a:latin typeface="メイリオ" panose="020B0604030504040204" pitchFamily="50" charset="-128"/>
              <a:ea typeface="メイリオ" panose="020B0604030504040204" pitchFamily="50" charset="-128"/>
            </a:endParaRPr>
          </a:p>
          <a:p>
            <a:pPr defTabSz="913967">
              <a:defRPr/>
            </a:pPr>
            <a:r>
              <a:rPr lang="ja-JP" altLang="en-US" b="1"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それ</a:t>
            </a:r>
            <a:r>
              <a:rPr lang="ja-JP" altLang="en-US" dirty="0">
                <a:latin typeface="メイリオ" panose="020B0604030504040204" pitchFamily="50" charset="-128"/>
                <a:ea typeface="メイリオ" panose="020B0604030504040204" pitchFamily="50" charset="-128"/>
              </a:rPr>
              <a:t>では次</a:t>
            </a:r>
            <a:r>
              <a:rPr lang="ja-JP" altLang="en-US" dirty="0" smtClean="0">
                <a:latin typeface="メイリオ" panose="020B0604030504040204" pitchFamily="50" charset="-128"/>
                <a:ea typeface="メイリオ" panose="020B0604030504040204" pitchFamily="50" charset="-128"/>
              </a:rPr>
              <a:t>に、的確</a:t>
            </a:r>
            <a:r>
              <a:rPr lang="ja-JP" altLang="en-US" dirty="0">
                <a:latin typeface="メイリオ" panose="020B0604030504040204" pitchFamily="50" charset="-128"/>
                <a:ea typeface="メイリオ" panose="020B0604030504040204" pitchFamily="50" charset="-128"/>
              </a:rPr>
              <a:t>なアセスメントを行うための留意点について考えていきましょう。★</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10</a:t>
            </a:fld>
            <a:endParaRPr kumimoji="1" lang="ja-JP" altLang="en-US"/>
          </a:p>
        </p:txBody>
      </p:sp>
    </p:spTree>
    <p:extLst>
      <p:ext uri="{BB962C8B-B14F-4D97-AF65-F5344CB8AC3E}">
        <p14:creationId xmlns:p14="http://schemas.microsoft.com/office/powerpoint/2010/main" val="2731705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600075"/>
            <a:ext cx="4932363" cy="3700463"/>
          </a:xfrm>
        </p:spPr>
      </p:sp>
      <p:sp>
        <p:nvSpPr>
          <p:cNvPr id="3" name="ノート プレースホルダー 2"/>
          <p:cNvSpPr>
            <a:spLocks noGrp="1"/>
          </p:cNvSpPr>
          <p:nvPr>
            <p:ph type="body" idx="1"/>
          </p:nvPr>
        </p:nvSpPr>
        <p:spPr>
          <a:xfrm>
            <a:off x="669093" y="4546068"/>
            <a:ext cx="5397577" cy="4779576"/>
          </a:xfrm>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17</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23</a:t>
            </a:r>
            <a:r>
              <a:rPr lang="ja-JP" altLang="en-US" dirty="0">
                <a:latin typeface="メイリオ" panose="020B0604030504040204" pitchFamily="50" charset="-128"/>
                <a:ea typeface="メイリオ" panose="020B0604030504040204" pitchFamily="50" charset="-128"/>
              </a:rPr>
              <a:t>で２分≫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この違いが、一人一人のアセスメントの違いです。違いが生じるのは当然で、個々の違いが悪いというわけではありません。しかし、一人の教師が、自分なりのアセスメントを行ったことにより、</a:t>
            </a:r>
            <a:r>
              <a:rPr lang="ja-JP" altLang="en-US" dirty="0" smtClean="0">
                <a:latin typeface="メイリオ" panose="020B0604030504040204" pitchFamily="50" charset="-128"/>
                <a:ea typeface="メイリオ" panose="020B0604030504040204" pitchFamily="50" charset="-128"/>
              </a:rPr>
              <a:t>★子供に</a:t>
            </a:r>
            <a:r>
              <a:rPr lang="ja-JP" altLang="en-US" dirty="0">
                <a:latin typeface="メイリオ" panose="020B0604030504040204" pitchFamily="50" charset="-128"/>
                <a:ea typeface="メイリオ" panose="020B0604030504040204" pitchFamily="50" charset="-128"/>
              </a:rPr>
              <a:t>とっての指導・支援</a:t>
            </a:r>
            <a:r>
              <a:rPr lang="ja-JP" altLang="en-US" dirty="0" smtClean="0">
                <a:latin typeface="メイリオ" panose="020B0604030504040204" pitchFamily="50" charset="-128"/>
                <a:ea typeface="メイリオ" panose="020B0604030504040204" pitchFamily="50" charset="-128"/>
              </a:rPr>
              <a:t>が偏ってしまったり、学校</a:t>
            </a:r>
            <a:r>
              <a:rPr lang="ja-JP" altLang="en-US" dirty="0">
                <a:latin typeface="メイリオ" panose="020B0604030504040204" pitchFamily="50" charset="-128"/>
                <a:ea typeface="メイリオ" panose="020B0604030504040204" pitchFamily="50" charset="-128"/>
              </a:rPr>
              <a:t>として指導の一貫性に欠けて</a:t>
            </a:r>
            <a:r>
              <a:rPr lang="ja-JP" altLang="en-US" dirty="0" smtClean="0">
                <a:latin typeface="メイリオ" panose="020B0604030504040204" pitchFamily="50" charset="-128"/>
                <a:ea typeface="メイリオ" panose="020B0604030504040204" pitchFamily="50" charset="-128"/>
              </a:rPr>
              <a:t>しまったりしたの</a:t>
            </a:r>
            <a:r>
              <a:rPr lang="ja-JP" altLang="en-US" dirty="0">
                <a:latin typeface="メイリオ" panose="020B0604030504040204" pitchFamily="50" charset="-128"/>
                <a:ea typeface="メイリオ" panose="020B0604030504040204" pitchFamily="50" charset="-128"/>
              </a:rPr>
              <a:t>では困ります。★</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11</a:t>
            </a:fld>
            <a:endParaRPr kumimoji="1" lang="ja-JP" altLang="en-US"/>
          </a:p>
        </p:txBody>
      </p:sp>
    </p:spTree>
    <p:extLst>
      <p:ext uri="{BB962C8B-B14F-4D97-AF65-F5344CB8AC3E}">
        <p14:creationId xmlns:p14="http://schemas.microsoft.com/office/powerpoint/2010/main" val="28697843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27113" y="739775"/>
            <a:ext cx="4681537" cy="3513138"/>
          </a:xfrm>
        </p:spPr>
      </p:sp>
      <p:sp>
        <p:nvSpPr>
          <p:cNvPr id="3" name="ノート プレースホルダー 2"/>
          <p:cNvSpPr>
            <a:spLocks noGrp="1"/>
          </p:cNvSpPr>
          <p:nvPr>
            <p:ph type="body" idx="1"/>
          </p:nvPr>
        </p:nvSpPr>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17</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23</a:t>
            </a:r>
            <a:r>
              <a:rPr lang="ja-JP" altLang="en-US" dirty="0">
                <a:latin typeface="メイリオ" panose="020B0604030504040204" pitchFamily="50" charset="-128"/>
                <a:ea typeface="メイリオ" panose="020B0604030504040204" pitchFamily="50" charset="-128"/>
              </a:rPr>
              <a:t>で２分≫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では、的確なアセスメントを行うためには、どうしたらよいでしょうか。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留意点の一つ目は、★先生自身が、自分の考え方や感情、気持ちの傾向に気付いておく、つまり、自己理解をしておくということです。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例えば、「自分には、思い込みやすいところがある」など、自分自身の思考や気持ちの特徴を理解できていれば、アセスメントする際に、偏りが起きないように気を付けることができます。★</a:t>
            </a: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12</a:t>
            </a:fld>
            <a:endParaRPr kumimoji="1" lang="ja-JP" altLang="en-US" dirty="0"/>
          </a:p>
        </p:txBody>
      </p:sp>
    </p:spTree>
    <p:extLst>
      <p:ext uri="{BB962C8B-B14F-4D97-AF65-F5344CB8AC3E}">
        <p14:creationId xmlns:p14="http://schemas.microsoft.com/office/powerpoint/2010/main" val="3678266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39" tIns="45266" rIns="90539" bIns="45266"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17</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23</a:t>
            </a:r>
            <a:r>
              <a:rPr lang="ja-JP" altLang="en-US" dirty="0">
                <a:latin typeface="メイリオ" panose="020B0604030504040204" pitchFamily="50" charset="-128"/>
                <a:ea typeface="メイリオ" panose="020B0604030504040204" pitchFamily="50" charset="-128"/>
              </a:rPr>
              <a:t>で２分≫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それが、ひいては、適切な指導・支援につながります。また、学校として、一貫性のある指導・支援をするためにも、問題を一人で抱え込まず、チームでアセスメントを行うようにしましょう。★</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13</a:t>
            </a:fld>
            <a:endParaRPr kumimoji="1" lang="ja-JP" altLang="en-US"/>
          </a:p>
        </p:txBody>
      </p:sp>
    </p:spTree>
    <p:extLst>
      <p:ext uri="{BB962C8B-B14F-4D97-AF65-F5344CB8AC3E}">
        <p14:creationId xmlns:p14="http://schemas.microsoft.com/office/powerpoint/2010/main" val="3678266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396875"/>
            <a:ext cx="4932363" cy="3700463"/>
          </a:xfrm>
        </p:spPr>
      </p:sp>
      <p:sp>
        <p:nvSpPr>
          <p:cNvPr id="3" name="ノート プレースホルダー 2"/>
          <p:cNvSpPr>
            <a:spLocks noGrp="1"/>
          </p:cNvSpPr>
          <p:nvPr>
            <p:ph type="body" idx="1"/>
          </p:nvPr>
        </p:nvSpPr>
        <p:spPr>
          <a:xfrm>
            <a:off x="669093" y="4441803"/>
            <a:ext cx="5397577" cy="5027859"/>
          </a:xfrm>
        </p:spPr>
        <p:txBody>
          <a:bodyPr vert="horz" lIns="90547" tIns="45271" rIns="90547" bIns="45271" rtlCol="0"/>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27</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30</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18</a:t>
            </a:r>
            <a:r>
              <a:rPr lang="ja-JP" altLang="en-US" dirty="0" smtClean="0">
                <a:latin typeface="メイリオ" panose="020B0604030504040204" pitchFamily="50" charset="-128"/>
                <a:ea typeface="メイリオ" panose="020B0604030504040204" pitchFamily="50" charset="-128"/>
              </a:rPr>
              <a:t>分≫</a:t>
            </a:r>
            <a:endParaRPr lang="en-US" altLang="ja-JP" dirty="0" smtClean="0">
              <a:latin typeface="メイリオ" panose="020B0604030504040204" pitchFamily="50" charset="-128"/>
              <a:ea typeface="メイリオ" panose="020B0604030504040204" pitchFamily="50" charset="-128"/>
            </a:endParaRPr>
          </a:p>
          <a:p>
            <a:r>
              <a:rPr lang="en-US" altLang="ja-JP" b="1" dirty="0" smtClean="0">
                <a:latin typeface="メイリオ" panose="020B0604030504040204" pitchFamily="50" charset="-128"/>
                <a:ea typeface="メイリオ" panose="020B0604030504040204" pitchFamily="50" charset="-128"/>
              </a:rPr>
              <a:t>※</a:t>
            </a:r>
            <a:r>
              <a:rPr lang="ja-JP" altLang="en-US" b="1" dirty="0" smtClean="0">
                <a:latin typeface="メイリオ" panose="020B0604030504040204" pitchFamily="50" charset="-128"/>
                <a:ea typeface="メイリオ" panose="020B0604030504040204" pitchFamily="50" charset="-128"/>
              </a:rPr>
              <a:t>Ａ３</a:t>
            </a:r>
            <a:r>
              <a:rPr lang="ja-JP" altLang="en-US" b="1" dirty="0">
                <a:latin typeface="メイリオ" panose="020B0604030504040204" pitchFamily="50" charset="-128"/>
                <a:ea typeface="メイリオ" panose="020B0604030504040204" pitchFamily="50" charset="-128"/>
              </a:rPr>
              <a:t>のチーム支援</a:t>
            </a:r>
            <a:r>
              <a:rPr lang="ja-JP" altLang="en-US" b="1" dirty="0" smtClean="0">
                <a:latin typeface="メイリオ" panose="020B0604030504040204" pitchFamily="50" charset="-128"/>
                <a:ea typeface="メイリオ" panose="020B0604030504040204" pitchFamily="50" charset="-128"/>
              </a:rPr>
              <a:t>シート（資料③）を</a:t>
            </a:r>
            <a:r>
              <a:rPr lang="ja-JP" altLang="en-US" b="1" dirty="0">
                <a:latin typeface="メイリオ" panose="020B0604030504040204" pitchFamily="50" charset="-128"/>
                <a:ea typeface="メイリオ" panose="020B0604030504040204" pitchFamily="50" charset="-128"/>
              </a:rPr>
              <a:t>配付してください。（グループに１枚）</a:t>
            </a:r>
            <a:endParaRPr lang="en-US" altLang="ja-JP" b="1"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では、ここで実際</a:t>
            </a:r>
            <a:r>
              <a:rPr lang="ja-JP" altLang="en-US" dirty="0" smtClean="0">
                <a:latin typeface="メイリオ" panose="020B0604030504040204" pitchFamily="50" charset="-128"/>
                <a:ea typeface="メイリオ" panose="020B0604030504040204" pitchFamily="50" charset="-128"/>
              </a:rPr>
              <a:t>に資料③の「</a:t>
            </a:r>
            <a:r>
              <a:rPr lang="ja-JP" altLang="en-US" dirty="0">
                <a:latin typeface="メイリオ" panose="020B0604030504040204" pitchFamily="50" charset="-128"/>
                <a:ea typeface="メイリオ" panose="020B0604030504040204" pitchFamily="50" charset="-128"/>
              </a:rPr>
              <a:t>チーム支援シート」を</a:t>
            </a:r>
            <a:r>
              <a:rPr lang="ja-JP" altLang="en-US" dirty="0" smtClean="0">
                <a:latin typeface="メイリオ" panose="020B0604030504040204" pitchFamily="50" charset="-128"/>
                <a:ea typeface="メイリオ" panose="020B0604030504040204" pitchFamily="50" charset="-128"/>
              </a:rPr>
              <a:t>使って、チームでのアセスメントをしてみましょう。これ</a:t>
            </a:r>
            <a:r>
              <a:rPr lang="ja-JP" altLang="en-US" dirty="0">
                <a:latin typeface="メイリオ" panose="020B0604030504040204" pitchFamily="50" charset="-128"/>
                <a:ea typeface="メイリオ" panose="020B0604030504040204" pitchFamily="50" charset="-128"/>
              </a:rPr>
              <a:t>までのＡ男の事例から離れて、本校</a:t>
            </a:r>
            <a:r>
              <a:rPr lang="ja-JP" altLang="en-US" dirty="0" smtClean="0">
                <a:latin typeface="メイリオ" panose="020B0604030504040204" pitchFamily="50" charset="-128"/>
                <a:ea typeface="メイリオ" panose="020B0604030504040204" pitchFamily="50" charset="-128"/>
              </a:rPr>
              <a:t>の子供を</a:t>
            </a:r>
            <a:r>
              <a:rPr lang="ja-JP" altLang="en-US" dirty="0">
                <a:latin typeface="メイリオ" panose="020B0604030504040204" pitchFamily="50" charset="-128"/>
                <a:ea typeface="メイリオ" panose="020B0604030504040204" pitchFamily="50" charset="-128"/>
              </a:rPr>
              <a:t>例にチーム</a:t>
            </a:r>
            <a:r>
              <a:rPr lang="ja-JP" altLang="en-US" dirty="0" smtClean="0">
                <a:latin typeface="メイリオ" panose="020B0604030504040204" pitchFamily="50" charset="-128"/>
                <a:ea typeface="メイリオ" panose="020B0604030504040204" pitchFamily="50" charset="-128"/>
              </a:rPr>
              <a:t>で、子供の問題行動の背景や要因を考えて</a:t>
            </a:r>
            <a:r>
              <a:rPr lang="ja-JP" altLang="en-US" dirty="0">
                <a:latin typeface="メイリオ" panose="020B0604030504040204" pitchFamily="50" charset="-128"/>
                <a:ea typeface="メイリオ" panose="020B0604030504040204" pitchFamily="50" charset="-128"/>
              </a:rPr>
              <a:t>いきます。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①まず、グループ内で検討</a:t>
            </a:r>
            <a:r>
              <a:rPr lang="ja-JP" altLang="en-US" dirty="0" smtClean="0">
                <a:latin typeface="メイリオ" panose="020B0604030504040204" pitchFamily="50" charset="-128"/>
                <a:ea typeface="メイリオ" panose="020B0604030504040204" pitchFamily="50" charset="-128"/>
              </a:rPr>
              <a:t>したい子供を</a:t>
            </a:r>
            <a:r>
              <a:rPr lang="ja-JP" altLang="en-US" dirty="0">
                <a:latin typeface="メイリオ" panose="020B0604030504040204" pitchFamily="50" charset="-128"/>
                <a:ea typeface="メイリオ" panose="020B0604030504040204" pitchFamily="50" charset="-128"/>
              </a:rPr>
              <a:t>一人決めてください</a:t>
            </a:r>
            <a:r>
              <a:rPr lang="ja-JP" altLang="en-US" dirty="0" smtClean="0">
                <a:latin typeface="メイリオ" panose="020B0604030504040204" pitchFamily="50" charset="-128"/>
                <a:ea typeface="メイリオ" panose="020B0604030504040204" pitchFamily="50" charset="-128"/>
              </a:rPr>
              <a:t>。問題</a:t>
            </a:r>
            <a:r>
              <a:rPr lang="ja-JP" altLang="en-US" dirty="0">
                <a:latin typeface="メイリオ" panose="020B0604030504040204" pitchFamily="50" charset="-128"/>
                <a:ea typeface="メイリオ" panose="020B0604030504040204" pitchFamily="50" charset="-128"/>
              </a:rPr>
              <a:t>行動があるなど、先生方が日頃からちょっと気に</a:t>
            </a:r>
            <a:r>
              <a:rPr lang="ja-JP" altLang="en-US" dirty="0" smtClean="0">
                <a:latin typeface="メイリオ" panose="020B0604030504040204" pitchFamily="50" charset="-128"/>
                <a:ea typeface="メイリオ" panose="020B0604030504040204" pitchFamily="50" charset="-128"/>
              </a:rPr>
              <a:t>なっている子供です</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②そして</a:t>
            </a:r>
            <a:r>
              <a:rPr lang="ja-JP" altLang="en-US" dirty="0" smtClean="0">
                <a:latin typeface="メイリオ" panose="020B0604030504040204" pitchFamily="50" charset="-128"/>
                <a:ea typeface="メイリオ" panose="020B0604030504040204" pitchFamily="50" charset="-128"/>
              </a:rPr>
              <a:t>、対象の子供の問題点について、担任の先生から皆さんに伝えてください。全てのカテゴリーの問題点がうまらなくても構いません。</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先ほどの、司会と記録の先生、進行と記入をお願いします。この</a:t>
            </a:r>
            <a:r>
              <a:rPr lang="ja-JP" altLang="en-US" dirty="0">
                <a:latin typeface="メイリオ" panose="020B0604030504040204" pitchFamily="50" charset="-128"/>
                <a:ea typeface="メイリオ" panose="020B0604030504040204" pitchFamily="50" charset="-128"/>
              </a:rPr>
              <a:t>①</a:t>
            </a:r>
            <a:r>
              <a:rPr lang="ja-JP" altLang="en-US" dirty="0" smtClean="0">
                <a:latin typeface="メイリオ" panose="020B0604030504040204" pitchFamily="50" charset="-128"/>
                <a:ea typeface="メイリオ" panose="020B0604030504040204" pitchFamily="50" charset="-128"/>
              </a:rPr>
              <a:t>②の作業を３分</a:t>
            </a:r>
            <a:r>
              <a:rPr lang="ja-JP" altLang="en-US" dirty="0">
                <a:latin typeface="メイリオ" panose="020B0604030504040204" pitchFamily="50" charset="-128"/>
                <a:ea typeface="メイリオ" panose="020B0604030504040204" pitchFamily="50" charset="-128"/>
              </a:rPr>
              <a:t>でお願いします。では始めてください。</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（３分</a:t>
            </a:r>
            <a:r>
              <a:rPr lang="ja-JP" altLang="en-US" dirty="0">
                <a:latin typeface="メイリオ" panose="020B0604030504040204" pitchFamily="50" charset="-128"/>
                <a:ea typeface="メイリオ" panose="020B0604030504040204" pitchFamily="50" charset="-128"/>
              </a:rPr>
              <a:t>経過）</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時間がきました</a:t>
            </a:r>
            <a:r>
              <a:rPr lang="ja-JP" altLang="en-US" dirty="0" smtClean="0">
                <a:latin typeface="メイリオ" panose="020B0604030504040204" pitchFamily="50" charset="-128"/>
                <a:ea typeface="メイリオ" panose="020B0604030504040204" pitchFamily="50" charset="-128"/>
              </a:rPr>
              <a:t>。続いて、★</a:t>
            </a:r>
            <a:endParaRPr lang="en-US" altLang="ja-JP" dirty="0">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11"/>
          </p:nvPr>
        </p:nvSpPr>
        <p:spPr/>
        <p:txBody>
          <a:bodyPr/>
          <a:lstStyle/>
          <a:p>
            <a:fld id="{2CAD91B4-B010-416D-AB8D-6EF94E713781}" type="slidenum">
              <a:rPr kumimoji="1" lang="ja-JP" altLang="en-US" smtClean="0"/>
              <a:t>14</a:t>
            </a:fld>
            <a:endParaRPr kumimoji="1" lang="ja-JP" altLang="en-US" dirty="0"/>
          </a:p>
        </p:txBody>
      </p:sp>
    </p:spTree>
    <p:extLst>
      <p:ext uri="{BB962C8B-B14F-4D97-AF65-F5344CB8AC3E}">
        <p14:creationId xmlns:p14="http://schemas.microsoft.com/office/powerpoint/2010/main" val="3211851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0547" tIns="45271" rIns="90547" bIns="45271" rtlCol="0"/>
          <a:lstStyle/>
          <a:p>
            <a:pPr defTabSz="913967">
              <a:defRPr/>
            </a:pPr>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29</a:t>
            </a:r>
            <a:r>
              <a:rPr lang="ja-JP" altLang="en-US" dirty="0" err="1"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30</a:t>
            </a:r>
            <a:r>
              <a:rPr lang="ja-JP" altLang="en-US" dirty="0" smtClean="0">
                <a:latin typeface="メイリオ" panose="020B0604030504040204" pitchFamily="50" charset="-128"/>
                <a:ea typeface="メイリオ" panose="020B0604030504040204" pitchFamily="50" charset="-128"/>
              </a:rPr>
              <a:t>で１分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それでは、本日の研修のまとめに入ります。★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15</a:t>
            </a:fld>
            <a:endParaRPr kumimoji="1" lang="ja-JP" altLang="en-US"/>
          </a:p>
        </p:txBody>
      </p:sp>
    </p:spTree>
    <p:extLst>
      <p:ext uri="{BB962C8B-B14F-4D97-AF65-F5344CB8AC3E}">
        <p14:creationId xmlns:p14="http://schemas.microsoft.com/office/powerpoint/2010/main" val="1419762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30" tIns="45262" rIns="90530" bIns="45262" rtlCol="0"/>
          <a:lstStyle/>
          <a:p>
            <a:pPr defTabSz="913794">
              <a:defRPr/>
            </a:pP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28</a:t>
            </a:r>
            <a:r>
              <a:rPr lang="ja-JP" altLang="en-US" dirty="0" err="1"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29</a:t>
            </a:r>
            <a:r>
              <a:rPr lang="ja-JP" altLang="en-US" dirty="0" smtClean="0">
                <a:latin typeface="メイリオ" panose="020B0604030504040204" pitchFamily="50" charset="-128"/>
                <a:ea typeface="メイリオ" panose="020B0604030504040204" pitchFamily="50" charset="-128"/>
              </a:rPr>
              <a:t>で１分≫</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先ほどのＡ男のように「暴力行為を繰り返す」という問題行動があったとします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表面に現れる問題行動だけ見て、★厳しく注意し、謝らせるという指導をするのではなく、まずは、★日頃の児童生徒理解に基づいた、「客観的理解」と「共感的理解」によるアセスメントを行うことが大切です。そうすることで、問題行動の下に隠れていた背景や要因がクリアになり、より適切な指導・支援を行うことができます。★</a:t>
            </a: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16</a:t>
            </a:fld>
            <a:endParaRPr kumimoji="1" lang="ja-JP" altLang="en-US"/>
          </a:p>
        </p:txBody>
      </p:sp>
    </p:spTree>
    <p:extLst>
      <p:ext uri="{BB962C8B-B14F-4D97-AF65-F5344CB8AC3E}">
        <p14:creationId xmlns:p14="http://schemas.microsoft.com/office/powerpoint/2010/main" val="33063705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0547" tIns="45271" rIns="90547" bIns="45271" rtlCol="0"/>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33</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35</a:t>
            </a:r>
            <a:r>
              <a:rPr lang="ja-JP" altLang="en-US" dirty="0" smtClean="0">
                <a:latin typeface="メイリオ" panose="020B0604030504040204" pitchFamily="50" charset="-128"/>
                <a:ea typeface="メイリオ" panose="020B0604030504040204" pitchFamily="50" charset="-128"/>
              </a:rPr>
              <a:t>で４分</a:t>
            </a:r>
            <a:r>
              <a:rPr lang="en-US" altLang="ja-JP" dirty="0" smtClean="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それでは、</a:t>
            </a:r>
            <a:r>
              <a:rPr lang="ja-JP" altLang="en-US" dirty="0" smtClean="0">
                <a:latin typeface="メイリオ" panose="020B0604030504040204" pitchFamily="50" charset="-128"/>
                <a:ea typeface="メイリオ" panose="020B0604030504040204" pitchFamily="50" charset="-128"/>
              </a:rPr>
              <a:t>本日最後のメニューです。</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17</a:t>
            </a:fld>
            <a:endParaRPr kumimoji="1" lang="ja-JP" altLang="en-US"/>
          </a:p>
        </p:txBody>
      </p:sp>
    </p:spTree>
    <p:extLst>
      <p:ext uri="{BB962C8B-B14F-4D97-AF65-F5344CB8AC3E}">
        <p14:creationId xmlns:p14="http://schemas.microsoft.com/office/powerpoint/2010/main" val="14197621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739775"/>
            <a:ext cx="4932363" cy="3700463"/>
          </a:xfrm>
        </p:spPr>
      </p:sp>
      <p:sp>
        <p:nvSpPr>
          <p:cNvPr id="3" name="ノート プレースホルダー 2"/>
          <p:cNvSpPr>
            <a:spLocks noGrp="1"/>
          </p:cNvSpPr>
          <p:nvPr>
            <p:ph type="body" idx="1"/>
          </p:nvPr>
        </p:nvSpPr>
        <p:spPr/>
        <p:txBody>
          <a:bodyPr vert="horz" lIns="90547" tIns="45271" rIns="90547" bIns="45271" rtlCol="0"/>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33</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35</a:t>
            </a:r>
            <a:r>
              <a:rPr lang="ja-JP" altLang="en-US" dirty="0" smtClean="0">
                <a:latin typeface="メイリオ" panose="020B0604030504040204" pitchFamily="50" charset="-128"/>
                <a:ea typeface="メイリオ" panose="020B0604030504040204" pitchFamily="50" charset="-128"/>
              </a:rPr>
              <a:t>で４分</a:t>
            </a:r>
            <a:r>
              <a:rPr lang="en-US" altLang="ja-JP" dirty="0" smtClean="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研修で学んだ内容や、気付きを通して、明日からどのようなことを心がけて</a:t>
            </a:r>
            <a:r>
              <a:rPr lang="ja-JP" altLang="en-US" dirty="0" smtClean="0">
                <a:latin typeface="メイリオ" panose="020B0604030504040204" pitchFamily="50" charset="-128"/>
                <a:ea typeface="メイリオ" panose="020B0604030504040204" pitchFamily="50" charset="-128"/>
              </a:rPr>
              <a:t>、子供たち</a:t>
            </a:r>
            <a:r>
              <a:rPr lang="ja-JP" altLang="en-US" dirty="0">
                <a:latin typeface="メイリオ" panose="020B0604030504040204" pitchFamily="50" charset="-128"/>
                <a:ea typeface="メイリオ" panose="020B0604030504040204" pitchFamily="50" charset="-128"/>
              </a:rPr>
              <a:t>を指導・支援するか、その決意を簡潔にキーワードで記入してください。記入する時間は１分</a:t>
            </a:r>
            <a:r>
              <a:rPr lang="ja-JP" altLang="en-US" dirty="0" smtClean="0">
                <a:latin typeface="メイリオ" panose="020B0604030504040204" pitchFamily="50" charset="-128"/>
                <a:ea typeface="メイリオ" panose="020B0604030504040204" pitchFamily="50" charset="-128"/>
              </a:rPr>
              <a:t>です。では</a:t>
            </a:r>
            <a:r>
              <a:rPr lang="ja-JP" altLang="en-US" dirty="0">
                <a:latin typeface="メイリオ" panose="020B0604030504040204" pitchFamily="50" charset="-128"/>
                <a:ea typeface="メイリオ" panose="020B0604030504040204" pitchFamily="50" charset="-128"/>
              </a:rPr>
              <a:t>お願いします。</a:t>
            </a:r>
            <a:endParaRPr lang="en-US" altLang="ja-JP" dirty="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個人作業</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１分経過）</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ありがとうございます。時間になりました。</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それではグループ内で順番に、記入した決意を「宣言！」してください。他の先生の話を聞く時には、「いいね」とか「なるほど」など、支持や勇気づけの一言をかけてください。時間は２分です。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それでは、始めてください。</a:t>
            </a:r>
            <a:endParaRPr lang="en-US" altLang="ja-JP" dirty="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発表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（約２分）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ありがとうございました（印象に残った記述を取り上げ、肯定的にコメントを付ける）。★</a:t>
            </a:r>
          </a:p>
        </p:txBody>
      </p:sp>
      <p:sp>
        <p:nvSpPr>
          <p:cNvPr id="4" name="スライド番号プレースホルダー 3"/>
          <p:cNvSpPr>
            <a:spLocks noGrp="1"/>
          </p:cNvSpPr>
          <p:nvPr>
            <p:ph type="sldNum" sz="quarter" idx="10"/>
          </p:nvPr>
        </p:nvSpPr>
        <p:spPr/>
        <p:txBody>
          <a:bodyPr/>
          <a:lstStyle/>
          <a:p>
            <a:fld id="{84A510C7-5166-4563-810F-225A2E70E945}" type="slidenum">
              <a:rPr kumimoji="1" lang="ja-JP" altLang="en-US" smtClean="0"/>
              <a:t>18</a:t>
            </a:fld>
            <a:endParaRPr kumimoji="1" lang="ja-JP" altLang="en-US"/>
          </a:p>
        </p:txBody>
      </p:sp>
    </p:spTree>
    <p:extLst>
      <p:ext uri="{BB962C8B-B14F-4D97-AF65-F5344CB8AC3E}">
        <p14:creationId xmlns:p14="http://schemas.microsoft.com/office/powerpoint/2010/main" val="3572358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0547" tIns="45271" rIns="90547" bIns="45271" rtlCol="0"/>
          <a:lstStyle/>
          <a:p>
            <a:pPr defTabSz="880510">
              <a:defRPr/>
            </a:pPr>
            <a:r>
              <a:rPr lang="ja-JP" altLang="en-US" dirty="0" smtClean="0">
                <a:solidFill>
                  <a:schemeClr val="tx1"/>
                </a:solidFill>
                <a:latin typeface="メイリオ" panose="020B0604030504040204" pitchFamily="50" charset="-128"/>
                <a:ea typeface="メイリオ" panose="020B0604030504040204" pitchFamily="50" charset="-128"/>
              </a:rPr>
              <a:t>≪スライド２～３で７分≫</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こちらが今日の研修内容です。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講義や事例を扱った</a:t>
            </a:r>
            <a:r>
              <a:rPr lang="ja-JP" altLang="en-US" dirty="0" smtClean="0">
                <a:solidFill>
                  <a:schemeClr val="tx1"/>
                </a:solidFill>
                <a:latin typeface="メイリオ" panose="020B0604030504040204" pitchFamily="50" charset="-128"/>
                <a:ea typeface="メイリオ" panose="020B0604030504040204" pitchFamily="50" charset="-128"/>
              </a:rPr>
              <a:t>協議、また、現在先</a:t>
            </a:r>
            <a:r>
              <a:rPr lang="ja-JP" altLang="en-US" dirty="0">
                <a:solidFill>
                  <a:schemeClr val="tx1"/>
                </a:solidFill>
                <a:latin typeface="メイリオ" panose="020B0604030504040204" pitchFamily="50" charset="-128"/>
                <a:ea typeface="メイリオ" panose="020B0604030504040204" pitchFamily="50" charset="-128"/>
              </a:rPr>
              <a:t>生方自身</a:t>
            </a:r>
            <a:r>
              <a:rPr lang="ja-JP" altLang="en-US" dirty="0" smtClean="0">
                <a:solidFill>
                  <a:schemeClr val="tx1"/>
                </a:solidFill>
                <a:latin typeface="メイリオ" panose="020B0604030504040204" pitchFamily="50" charset="-128"/>
                <a:ea typeface="メイリオ" panose="020B0604030504040204" pitchFamily="50" charset="-128"/>
              </a:rPr>
              <a:t>が関わっている子供の</a:t>
            </a:r>
            <a:r>
              <a:rPr lang="ja-JP" altLang="en-US" dirty="0">
                <a:solidFill>
                  <a:schemeClr val="tx1"/>
                </a:solidFill>
                <a:latin typeface="メイリオ" panose="020B0604030504040204" pitchFamily="50" charset="-128"/>
                <a:ea typeface="メイリオ" panose="020B0604030504040204" pitchFamily="50" charset="-128"/>
              </a:rPr>
              <a:t>ことを考えながら</a:t>
            </a:r>
            <a:r>
              <a:rPr lang="ja-JP" altLang="en-US" dirty="0" smtClean="0">
                <a:solidFill>
                  <a:schemeClr val="tx1"/>
                </a:solidFill>
                <a:latin typeface="メイリオ" panose="020B0604030504040204" pitchFamily="50" charset="-128"/>
                <a:ea typeface="メイリオ" panose="020B0604030504040204" pitchFamily="50" charset="-128"/>
              </a:rPr>
              <a:t>、アセスメント力</a:t>
            </a:r>
            <a:r>
              <a:rPr lang="ja-JP" altLang="en-US" dirty="0">
                <a:solidFill>
                  <a:schemeClr val="tx1"/>
                </a:solidFill>
                <a:latin typeface="メイリオ" panose="020B0604030504040204" pitchFamily="50" charset="-128"/>
                <a:ea typeface="メイリオ" panose="020B0604030504040204" pitchFamily="50" charset="-128"/>
              </a:rPr>
              <a:t>を高めていきます。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a:t>
            </a:r>
            <a:r>
              <a:rPr lang="ja-JP" altLang="en-US" dirty="0" smtClean="0">
                <a:solidFill>
                  <a:schemeClr val="tx1"/>
                </a:solidFill>
                <a:latin typeface="メイリオ" panose="020B0604030504040204" pitchFamily="50" charset="-128"/>
                <a:ea typeface="メイリオ" panose="020B0604030504040204" pitchFamily="50" charset="-128"/>
              </a:rPr>
              <a:t>それでは、まず、★「アセスメント」とはどういうことなのか・・・というところから始めます。★</a:t>
            </a:r>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a:t>
            </a:fld>
            <a:endParaRPr kumimoji="1" lang="ja-JP" altLang="en-US"/>
          </a:p>
        </p:txBody>
      </p:sp>
    </p:spTree>
    <p:extLst>
      <p:ext uri="{BB962C8B-B14F-4D97-AF65-F5344CB8AC3E}">
        <p14:creationId xmlns:p14="http://schemas.microsoft.com/office/powerpoint/2010/main" val="2775136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01700" y="107950"/>
            <a:ext cx="4932363" cy="3700463"/>
          </a:xfrm>
          <a:ln/>
        </p:spPr>
      </p:sp>
      <p:sp>
        <p:nvSpPr>
          <p:cNvPr id="51203" name="ノート プレースホルダー 2"/>
          <p:cNvSpPr>
            <a:spLocks noGrp="1"/>
          </p:cNvSpPr>
          <p:nvPr>
            <p:ph type="body" idx="1"/>
          </p:nvPr>
        </p:nvSpPr>
        <p:spPr>
          <a:xfrm>
            <a:off x="667881" y="4055354"/>
            <a:ext cx="5400000" cy="4838244"/>
          </a:xfrm>
          <a:extLst/>
        </p:spPr>
        <p:txBody>
          <a:bodyPr vert="horz" lIns="90530" tIns="45262" rIns="90530" bIns="45262" rtlCol="0"/>
          <a:lstStyle/>
          <a:p>
            <a:pPr defTabSz="880343">
              <a:defRPr/>
            </a:pPr>
            <a:r>
              <a:rPr lang="ja-JP" altLang="en-US" dirty="0" smtClean="0">
                <a:solidFill>
                  <a:schemeClr val="tx1"/>
                </a:solidFill>
                <a:latin typeface="メイリオ" panose="020B0604030504040204" pitchFamily="50" charset="-128"/>
                <a:ea typeface="メイリオ" panose="020B0604030504040204" pitchFamily="50" charset="-128"/>
              </a:rPr>
              <a:t>≪スライド２～３で７分≫</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「アセスメント」について考えていく例と</a:t>
            </a:r>
            <a:r>
              <a:rPr lang="ja-JP" altLang="en-US" dirty="0" smtClean="0">
                <a:solidFill>
                  <a:schemeClr val="tx1"/>
                </a:solidFill>
                <a:latin typeface="メイリオ" panose="020B0604030504040204" pitchFamily="50" charset="-128"/>
                <a:ea typeface="メイリオ" panose="020B0604030504040204" pitchFamily="50" charset="-128"/>
              </a:rPr>
              <a:t>して、問題</a:t>
            </a:r>
            <a:r>
              <a:rPr lang="ja-JP" altLang="en-US" dirty="0">
                <a:solidFill>
                  <a:schemeClr val="tx1"/>
                </a:solidFill>
                <a:latin typeface="メイリオ" panose="020B0604030504040204" pitchFamily="50" charset="-128"/>
                <a:ea typeface="メイリオ" panose="020B0604030504040204" pitchFamily="50" charset="-128"/>
              </a:rPr>
              <a:t>行動の中</a:t>
            </a:r>
            <a:r>
              <a:rPr lang="ja-JP" altLang="en-US" dirty="0" smtClean="0">
                <a:solidFill>
                  <a:schemeClr val="tx1"/>
                </a:solidFill>
                <a:latin typeface="メイリオ" panose="020B0604030504040204" pitchFamily="50" charset="-128"/>
                <a:ea typeface="メイリオ" panose="020B0604030504040204" pitchFamily="50" charset="-128"/>
              </a:rPr>
              <a:t>でも「暴力行為」を挙げて考えて</a:t>
            </a:r>
            <a:r>
              <a:rPr lang="ja-JP" altLang="en-US" dirty="0">
                <a:solidFill>
                  <a:schemeClr val="tx1"/>
                </a:solidFill>
                <a:latin typeface="メイリオ" panose="020B0604030504040204" pitchFamily="50" charset="-128"/>
                <a:ea typeface="メイリオ" panose="020B0604030504040204" pitchFamily="50" charset="-128"/>
              </a:rPr>
              <a:t>いきたいと思います。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a:t>
            </a:r>
            <a:r>
              <a:rPr lang="ja-JP" altLang="en-US" dirty="0" smtClean="0">
                <a:solidFill>
                  <a:schemeClr val="tx1"/>
                </a:solidFill>
                <a:latin typeface="メイリオ" panose="020B0604030504040204" pitchFamily="50" charset="-128"/>
                <a:ea typeface="メイリオ" panose="020B0604030504040204" pitchFamily="50" charset="-128"/>
              </a:rPr>
              <a:t>スライドを見てください。「暴力</a:t>
            </a:r>
            <a:r>
              <a:rPr lang="ja-JP" altLang="en-US" dirty="0">
                <a:solidFill>
                  <a:schemeClr val="tx1"/>
                </a:solidFill>
                <a:latin typeface="メイリオ" panose="020B0604030504040204" pitchFamily="50" charset="-128"/>
                <a:ea typeface="メイリオ" panose="020B0604030504040204" pitchFamily="50" charset="-128"/>
              </a:rPr>
              <a:t>行為</a:t>
            </a:r>
            <a:r>
              <a:rPr lang="ja-JP" altLang="en-US" dirty="0" smtClean="0">
                <a:solidFill>
                  <a:schemeClr val="tx1"/>
                </a:solidFill>
                <a:latin typeface="メイリオ" panose="020B0604030504040204" pitchFamily="50" charset="-128"/>
                <a:ea typeface="メイリオ" panose="020B0604030504040204" pitchFamily="50" charset="-128"/>
              </a:rPr>
              <a:t>を何度も繰り返す子供に対して、同じことを繰り返さないように、あなたは、どう指導・支援します</a:t>
            </a:r>
            <a:r>
              <a:rPr lang="ja-JP" altLang="en-US" dirty="0">
                <a:solidFill>
                  <a:schemeClr val="tx1"/>
                </a:solidFill>
                <a:latin typeface="メイリオ" panose="020B0604030504040204" pitchFamily="50" charset="-128"/>
                <a:ea typeface="メイリオ" panose="020B0604030504040204" pitchFamily="50" charset="-128"/>
              </a:rPr>
              <a:t>か？</a:t>
            </a:r>
            <a:r>
              <a:rPr lang="ja-JP" altLang="en-US" dirty="0" smtClean="0">
                <a:solidFill>
                  <a:schemeClr val="tx1"/>
                </a:solidFill>
                <a:latin typeface="メイリオ" panose="020B0604030504040204" pitchFamily="50" charset="-128"/>
                <a:ea typeface="メイリオ" panose="020B0604030504040204" pitchFamily="50" charset="-128"/>
              </a:rPr>
              <a:t>」簡単でよいので書き込んで</a:t>
            </a:r>
            <a:r>
              <a:rPr lang="ja-JP" altLang="en-US" dirty="0">
                <a:solidFill>
                  <a:schemeClr val="tx1"/>
                </a:solidFill>
                <a:latin typeface="メイリオ" panose="020B0604030504040204" pitchFamily="50" charset="-128"/>
                <a:ea typeface="メイリオ" panose="020B0604030504040204" pitchFamily="50" charset="-128"/>
              </a:rPr>
              <a:t>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例えば★</a:t>
            </a:r>
            <a:r>
              <a:rPr lang="ja-JP" altLang="en-US" dirty="0" smtClean="0">
                <a:solidFill>
                  <a:schemeClr val="tx1"/>
                </a:solidFill>
                <a:latin typeface="メイリオ" panose="020B0604030504040204" pitchFamily="50" charset="-128"/>
                <a:ea typeface="メイリオ" panose="020B0604030504040204" pitchFamily="50" charset="-128"/>
              </a:rPr>
              <a:t>「友達との関わり方のコツを教える」など、落ち着いているときに行う指導・支援を考えてください。時間は２分です。始めてください。</a:t>
            </a:r>
            <a:endParaRPr lang="en-US" altLang="ja-JP" dirty="0">
              <a:solidFill>
                <a:schemeClr val="tx1"/>
              </a:solidFill>
              <a:latin typeface="メイリオ" panose="020B0604030504040204" pitchFamily="50" charset="-128"/>
              <a:ea typeface="メイリオ" panose="020B0604030504040204" pitchFamily="50" charset="-128"/>
            </a:endParaRPr>
          </a:p>
          <a:p>
            <a:pPr defTabSz="913967">
              <a:defRPr/>
            </a:pPr>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個人思考</a:t>
            </a:r>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a:t>
            </a:r>
            <a:r>
              <a:rPr lang="ja-JP" altLang="en-US" dirty="0">
                <a:solidFill>
                  <a:schemeClr val="tx1"/>
                </a:solidFill>
                <a:latin typeface="メイリオ" panose="020B0604030504040204" pitchFamily="50" charset="-128"/>
                <a:ea typeface="メイリオ" panose="020B0604030504040204" pitchFamily="50" charset="-128"/>
              </a:rPr>
              <a:t>２分経過</a:t>
            </a:r>
            <a:r>
              <a:rPr lang="ja-JP" altLang="en-US" dirty="0" smtClean="0">
                <a:solidFill>
                  <a:schemeClr val="tx1"/>
                </a:solidFill>
                <a:latin typeface="メイリオ" panose="020B0604030504040204" pitchFamily="50" charset="-128"/>
                <a:ea typeface="メイリオ" panose="020B0604030504040204" pitchFamily="50" charset="-128"/>
              </a:rPr>
              <a:t>）</a:t>
            </a:r>
            <a:endParaRPr lang="en-US" altLang="ja-JP" dirty="0" smtClean="0">
              <a:solidFill>
                <a:schemeClr val="tx1"/>
              </a:solidFill>
              <a:latin typeface="メイリオ" panose="020B0604030504040204" pitchFamily="50" charset="-128"/>
              <a:ea typeface="メイリオ" panose="020B0604030504040204" pitchFamily="50" charset="-128"/>
            </a:endParaRPr>
          </a:p>
          <a:p>
            <a:pPr defTabSz="913967">
              <a:defRPr/>
            </a:pPr>
            <a:r>
              <a:rPr lang="ja-JP" altLang="en-US" dirty="0">
                <a:solidFill>
                  <a:schemeClr val="tx1"/>
                </a:solidFill>
                <a:latin typeface="メイリオ" panose="020B0604030504040204" pitchFamily="50" charset="-128"/>
                <a:ea typeface="メイリオ" panose="020B0604030504040204" pitchFamily="50" charset="-128"/>
              </a:rPr>
              <a:t>　ありがとう</a:t>
            </a:r>
            <a:r>
              <a:rPr lang="ja-JP" altLang="en-US" dirty="0" smtClean="0">
                <a:solidFill>
                  <a:schemeClr val="tx1"/>
                </a:solidFill>
                <a:latin typeface="メイリオ" panose="020B0604030504040204" pitchFamily="50" charset="-128"/>
                <a:ea typeface="メイリオ" panose="020B0604030504040204" pitchFamily="50" charset="-128"/>
              </a:rPr>
              <a:t>ございました。</a:t>
            </a:r>
            <a:r>
              <a:rPr lang="ja-JP" altLang="en-US" dirty="0">
                <a:solidFill>
                  <a:schemeClr val="tx1"/>
                </a:solidFill>
                <a:latin typeface="メイリオ" panose="020B0604030504040204" pitchFamily="50" charset="-128"/>
                <a:ea typeface="メイリオ" panose="020B0604030504040204" pitchFamily="50" charset="-128"/>
              </a:rPr>
              <a:t>時間が</a:t>
            </a:r>
            <a:r>
              <a:rPr lang="ja-JP" altLang="en-US" dirty="0" smtClean="0">
                <a:solidFill>
                  <a:schemeClr val="tx1"/>
                </a:solidFill>
                <a:latin typeface="メイリオ" panose="020B0604030504040204" pitchFamily="50" charset="-128"/>
                <a:ea typeface="メイリオ" panose="020B0604030504040204" pitchFamily="50" charset="-128"/>
              </a:rPr>
              <a:t>来ました。次</a:t>
            </a:r>
            <a:r>
              <a:rPr lang="ja-JP" altLang="en-US" dirty="0">
                <a:solidFill>
                  <a:schemeClr val="tx1"/>
                </a:solidFill>
                <a:latin typeface="メイリオ" panose="020B0604030504040204" pitchFamily="50" charset="-128"/>
                <a:ea typeface="メイリオ" panose="020B0604030504040204" pitchFamily="50" charset="-128"/>
              </a:rPr>
              <a:t>に、</a:t>
            </a:r>
            <a:r>
              <a:rPr lang="ja-JP" altLang="en-US" dirty="0" smtClean="0">
                <a:solidFill>
                  <a:schemeClr val="tx1"/>
                </a:solidFill>
                <a:latin typeface="メイリオ" panose="020B0604030504040204" pitchFamily="50" charset="-128"/>
                <a:ea typeface="メイリオ" panose="020B0604030504040204" pitchFamily="50" charset="-128"/>
              </a:rPr>
              <a:t>今、書いた</a:t>
            </a:r>
            <a:r>
              <a:rPr lang="ja-JP" altLang="en-US" dirty="0">
                <a:solidFill>
                  <a:schemeClr val="tx1"/>
                </a:solidFill>
                <a:latin typeface="メイリオ" panose="020B0604030504040204" pitchFamily="50" charset="-128"/>
                <a:ea typeface="メイリオ" panose="020B0604030504040204" pitchFamily="50" charset="-128"/>
              </a:rPr>
              <a:t>内容について、グループ内で共有してください。</a:t>
            </a:r>
            <a:r>
              <a:rPr lang="ja-JP" altLang="en-US" dirty="0" smtClean="0">
                <a:solidFill>
                  <a:schemeClr val="tx1"/>
                </a:solidFill>
                <a:latin typeface="メイリオ" panose="020B0604030504040204" pitchFamily="50" charset="-128"/>
                <a:ea typeface="メイリオ" panose="020B0604030504040204" pitchFamily="50" charset="-128"/>
              </a:rPr>
              <a:t>時間は３分です。司会の先生、進行をお願いします。では、始めてください。</a:t>
            </a:r>
            <a:endParaRPr lang="en-US" altLang="ja-JP" dirty="0">
              <a:solidFill>
                <a:schemeClr val="tx1"/>
              </a:solidFill>
              <a:latin typeface="メイリオ" panose="020B0604030504040204" pitchFamily="50" charset="-128"/>
              <a:ea typeface="メイリオ" panose="020B0604030504040204" pitchFamily="50" charset="-128"/>
            </a:endParaRPr>
          </a:p>
          <a:p>
            <a:pPr defTabSz="913967">
              <a:defRPr/>
            </a:pPr>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グループ協議</a:t>
            </a:r>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a:t>
            </a:r>
            <a:r>
              <a:rPr lang="ja-JP" altLang="en-US" dirty="0">
                <a:solidFill>
                  <a:schemeClr val="tx1"/>
                </a:solidFill>
                <a:latin typeface="メイリオ" panose="020B0604030504040204" pitchFamily="50" charset="-128"/>
                <a:ea typeface="メイリオ" panose="020B0604030504040204" pitchFamily="50" charset="-128"/>
              </a:rPr>
              <a:t>３分経過</a:t>
            </a:r>
            <a:r>
              <a:rPr lang="ja-JP" altLang="en-US" dirty="0" smtClean="0">
                <a:solidFill>
                  <a:schemeClr val="tx1"/>
                </a:solidFill>
                <a:latin typeface="メイリオ" panose="020B0604030504040204" pitchFamily="50" charset="-128"/>
                <a:ea typeface="メイリオ" panose="020B0604030504040204" pitchFamily="50" charset="-128"/>
              </a:rPr>
              <a:t>）</a:t>
            </a:r>
            <a:r>
              <a:rPr lang="ja-JP" altLang="en-US" dirty="0">
                <a:solidFill>
                  <a:schemeClr val="tx1"/>
                </a:solidFill>
                <a:latin typeface="メイリオ" panose="020B0604030504040204" pitchFamily="50" charset="-128"/>
                <a:ea typeface="メイリオ" panose="020B0604030504040204" pitchFamily="50" charset="-128"/>
              </a:rPr>
              <a:t>　</a:t>
            </a:r>
            <a:endParaRPr lang="en-US" altLang="ja-JP" dirty="0" smtClean="0">
              <a:solidFill>
                <a:schemeClr val="tx1"/>
              </a:solidFill>
              <a:latin typeface="メイリオ" panose="020B0604030504040204" pitchFamily="50" charset="-128"/>
              <a:ea typeface="メイリオ" panose="020B0604030504040204" pitchFamily="50" charset="-128"/>
            </a:endParaRPr>
          </a:p>
          <a:p>
            <a:pPr defTabSz="913967">
              <a:defRPr/>
            </a:pPr>
            <a:r>
              <a:rPr lang="ja-JP" altLang="en-US" dirty="0" smtClean="0">
                <a:solidFill>
                  <a:schemeClr val="tx1"/>
                </a:solidFill>
                <a:latin typeface="メイリオ" panose="020B0604030504040204" pitchFamily="50" charset="-128"/>
                <a:ea typeface="メイリオ" panose="020B0604030504040204" pitchFamily="50" charset="-128"/>
              </a:rPr>
              <a:t>　ありがとうございました。</a:t>
            </a:r>
            <a:r>
              <a:rPr lang="ja-JP" altLang="en-US" dirty="0" smtClean="0">
                <a:latin typeface="メイリオ" panose="020B0604030504040204" pitchFamily="50" charset="-128"/>
                <a:ea typeface="メイリオ" panose="020B0604030504040204" pitchFamily="50" charset="-128"/>
              </a:rPr>
              <a:t>共有する中で、いろいろな指導・支援が出たと思います。</a:t>
            </a:r>
            <a:r>
              <a:rPr lang="ja-JP" altLang="en-US" dirty="0" smtClean="0">
                <a:solidFill>
                  <a:schemeClr val="tx1"/>
                </a:solidFill>
                <a:latin typeface="メイリオ" panose="020B0604030504040204" pitchFamily="50" charset="-128"/>
                <a:ea typeface="メイリオ" panose="020B0604030504040204" pitchFamily="50" charset="-128"/>
              </a:rPr>
              <a:t>★</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34407" indent="-282340" eaLnBrk="0" hangingPunct="0">
              <a:spcBef>
                <a:spcPct val="30000"/>
              </a:spcBef>
              <a:defRPr kumimoji="1" sz="1200">
                <a:solidFill>
                  <a:schemeClr val="tx1"/>
                </a:solidFill>
                <a:latin typeface="Arial" charset="0"/>
                <a:ea typeface="ＭＳ Ｐ明朝" pitchFamily="18" charset="-128"/>
              </a:defRPr>
            </a:lvl2pPr>
            <a:lvl3pPr marL="1130956" indent="-225241" eaLnBrk="0" hangingPunct="0">
              <a:spcBef>
                <a:spcPct val="30000"/>
              </a:spcBef>
              <a:defRPr kumimoji="1" sz="1200">
                <a:solidFill>
                  <a:schemeClr val="tx1"/>
                </a:solidFill>
                <a:latin typeface="Arial" charset="0"/>
                <a:ea typeface="ＭＳ Ｐ明朝" pitchFamily="18" charset="-128"/>
              </a:defRPr>
            </a:lvl3pPr>
            <a:lvl4pPr marL="1584607" indent="-225241" eaLnBrk="0" hangingPunct="0">
              <a:spcBef>
                <a:spcPct val="30000"/>
              </a:spcBef>
              <a:defRPr kumimoji="1" sz="1200">
                <a:solidFill>
                  <a:schemeClr val="tx1"/>
                </a:solidFill>
                <a:latin typeface="Arial" charset="0"/>
                <a:ea typeface="ＭＳ Ｐ明朝" pitchFamily="18" charset="-128"/>
              </a:defRPr>
            </a:lvl4pPr>
            <a:lvl5pPr marL="2036671" indent="-225241" eaLnBrk="0" hangingPunct="0">
              <a:spcBef>
                <a:spcPct val="30000"/>
              </a:spcBef>
              <a:defRPr kumimoji="1" sz="1200">
                <a:solidFill>
                  <a:schemeClr val="tx1"/>
                </a:solidFill>
                <a:latin typeface="Arial" charset="0"/>
                <a:ea typeface="ＭＳ Ｐ明朝" pitchFamily="18" charset="-128"/>
              </a:defRPr>
            </a:lvl5pPr>
            <a:lvl6pPr marL="2493496" indent="-225241"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50319" indent="-225241"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07144" indent="-225241"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63966" indent="-225241"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3</a:t>
            </a:fld>
            <a:endParaRPr lang="en-US" altLang="ja-JP">
              <a:ea typeface="ＭＳ Ｐゴシック" pitchFamily="50" charset="-128"/>
            </a:endParaRPr>
          </a:p>
        </p:txBody>
      </p:sp>
    </p:spTree>
    <p:extLst>
      <p:ext uri="{BB962C8B-B14F-4D97-AF65-F5344CB8AC3E}">
        <p14:creationId xmlns:p14="http://schemas.microsoft.com/office/powerpoint/2010/main" val="2094968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686511"/>
            <a:ext cx="5388610" cy="4852446"/>
          </a:xfrm>
        </p:spPr>
        <p:txBody>
          <a:bodyPr vert="horz" lIns="90530" tIns="45262" rIns="90530" bIns="45262" rtlCol="0"/>
          <a:lstStyle/>
          <a:p>
            <a:pPr defTabSz="880343"/>
            <a:r>
              <a:rPr lang="ja-JP" altLang="en-US" dirty="0">
                <a:latin typeface="メイリオ" panose="020B0604030504040204" pitchFamily="50" charset="-128"/>
                <a:ea typeface="メイリオ" panose="020B0604030504040204" pitchFamily="50" charset="-128"/>
              </a:rPr>
              <a:t>≪スライド４～６で２分≫</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氷山に例えて考えてみます。</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暴力行為などの問題行動を考える際、教職員</a:t>
            </a:r>
            <a:r>
              <a:rPr lang="ja-JP" altLang="en-US" dirty="0" smtClean="0">
                <a:latin typeface="メイリオ" panose="020B0604030504040204" pitchFamily="50" charset="-128"/>
                <a:ea typeface="メイリオ" panose="020B0604030504040204" pitchFamily="50" charset="-128"/>
              </a:rPr>
              <a:t>が子供たち</a:t>
            </a:r>
            <a:r>
              <a:rPr lang="ja-JP" altLang="en-US" dirty="0">
                <a:latin typeface="メイリオ" panose="020B0604030504040204" pitchFamily="50" charset="-128"/>
                <a:ea typeface="メイリオ" panose="020B0604030504040204" pitchFamily="50" charset="-128"/>
              </a:rPr>
              <a:t>の問題行動として見ているのは★氷山の上の部分だけと考えられます。</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指導をしたのに、問題行動が再発するのは、見えている問題行動だけに対応しているからかもしれません。</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つまり、この図で言うと、問題行動という、見えている部分だけに対応して、問題行動をなくそうとしているだけなので、★背景や要因の浮力により、また問題行動が浮かび上がってくるということです。</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ということは、問題行動を浮かび上がってこないようにするためには、見えている「問題行動」の下に隠れている背景や要因までしっかり分析し、★なぜこのような問題行動を起こすことになったのか、問題行動に至るまでの仮説を立て、仮説を検証した上で、指導・支援を考えることが大切です。</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この、仮説を立て、検証することを「アセスメント」と言います。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4</a:t>
            </a:fld>
            <a:endParaRPr kumimoji="1" lang="ja-JP" altLang="en-US"/>
          </a:p>
        </p:txBody>
      </p:sp>
    </p:spTree>
    <p:extLst>
      <p:ext uri="{BB962C8B-B14F-4D97-AF65-F5344CB8AC3E}">
        <p14:creationId xmlns:p14="http://schemas.microsoft.com/office/powerpoint/2010/main" val="3306370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47" tIns="45271" rIns="90547" bIns="45271" rtlCol="0"/>
          <a:lstStyle/>
          <a:p>
            <a:pPr defTabSz="880510">
              <a:defRPr/>
            </a:pPr>
            <a:r>
              <a:rPr lang="ja-JP" altLang="en-US" dirty="0">
                <a:latin typeface="メイリオ" panose="020B0604030504040204" pitchFamily="50" charset="-128"/>
                <a:ea typeface="メイリオ" panose="020B0604030504040204" pitchFamily="50" charset="-128"/>
              </a:rPr>
              <a:t>≪スライド４～６で２分≫</a:t>
            </a:r>
            <a:endParaRPr lang="en-US" altLang="ja-JP" dirty="0">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a:t>
            </a:r>
            <a:r>
              <a:rPr lang="ja-JP" altLang="en-US" dirty="0" smtClean="0">
                <a:solidFill>
                  <a:schemeClr val="tx1"/>
                </a:solidFill>
                <a:latin typeface="メイリオ" panose="020B0604030504040204" pitchFamily="50" charset="-128"/>
                <a:ea typeface="メイリオ" panose="020B0604030504040204" pitchFamily="50" charset="-128"/>
              </a:rPr>
              <a:t>私たち教職員</a:t>
            </a:r>
            <a:r>
              <a:rPr lang="ja-JP" altLang="en-US" dirty="0">
                <a:solidFill>
                  <a:schemeClr val="tx1"/>
                </a:solidFill>
                <a:latin typeface="メイリオ" panose="020B0604030504040204" pitchFamily="50" charset="-128"/>
                <a:ea typeface="メイリオ" panose="020B0604030504040204" pitchFamily="50" charset="-128"/>
              </a:rPr>
              <a:t>が問題行動等に対する適切な指導・支援を行うためには、「なぜそのよう</a:t>
            </a:r>
            <a:r>
              <a:rPr lang="ja-JP" altLang="en-US" dirty="0" smtClean="0">
                <a:solidFill>
                  <a:schemeClr val="tx1"/>
                </a:solidFill>
                <a:latin typeface="メイリオ" panose="020B0604030504040204" pitchFamily="50" charset="-128"/>
                <a:ea typeface="メイリオ" panose="020B0604030504040204" pitchFamily="50" charset="-128"/>
              </a:rPr>
              <a:t>な状態（</a:t>
            </a:r>
            <a:r>
              <a:rPr lang="ja-JP" altLang="en-US" dirty="0">
                <a:solidFill>
                  <a:schemeClr val="tx1"/>
                </a:solidFill>
                <a:latin typeface="メイリオ" panose="020B0604030504040204" pitchFamily="50" charset="-128"/>
                <a:ea typeface="メイリオ" panose="020B0604030504040204" pitchFamily="50" charset="-128"/>
              </a:rPr>
              <a:t>問題行動）に至ったのか</a:t>
            </a:r>
            <a:r>
              <a:rPr lang="ja-JP" altLang="en-US" dirty="0" smtClean="0">
                <a:solidFill>
                  <a:schemeClr val="tx1"/>
                </a:solidFill>
                <a:latin typeface="メイリオ" panose="020B0604030504040204" pitchFamily="50" charset="-128"/>
                <a:ea typeface="メイリオ" panose="020B0604030504040204" pitchFamily="50" charset="-128"/>
              </a:rPr>
              <a:t>、背景</a:t>
            </a:r>
            <a:r>
              <a:rPr lang="ja-JP" altLang="en-US" dirty="0">
                <a:solidFill>
                  <a:schemeClr val="tx1"/>
                </a:solidFill>
                <a:latin typeface="メイリオ" panose="020B0604030504040204" pitchFamily="50" charset="-128"/>
                <a:ea typeface="メイリオ" panose="020B0604030504040204" pitchFamily="50" charset="-128"/>
              </a:rPr>
              <a:t>や</a:t>
            </a:r>
            <a:r>
              <a:rPr lang="ja-JP" altLang="en-US" dirty="0" smtClean="0">
                <a:solidFill>
                  <a:schemeClr val="tx1"/>
                </a:solidFill>
                <a:latin typeface="メイリオ" panose="020B0604030504040204" pitchFamily="50" charset="-128"/>
                <a:ea typeface="メイリオ" panose="020B0604030504040204" pitchFamily="50" charset="-128"/>
              </a:rPr>
              <a:t>要因を情報</a:t>
            </a:r>
            <a:r>
              <a:rPr lang="ja-JP" altLang="en-US" dirty="0">
                <a:solidFill>
                  <a:schemeClr val="tx1"/>
                </a:solidFill>
                <a:latin typeface="メイリオ" panose="020B0604030504040204" pitchFamily="50" charset="-128"/>
                <a:ea typeface="メイリオ" panose="020B0604030504040204" pitchFamily="50" charset="-128"/>
              </a:rPr>
              <a:t>を収集</a:t>
            </a:r>
            <a:r>
              <a:rPr lang="ja-JP" altLang="en-US" dirty="0" smtClean="0">
                <a:solidFill>
                  <a:schemeClr val="tx1"/>
                </a:solidFill>
                <a:latin typeface="メイリオ" panose="020B0604030504040204" pitchFamily="50" charset="-128"/>
                <a:ea typeface="メイリオ" panose="020B0604030504040204" pitchFamily="50" charset="-128"/>
              </a:rPr>
              <a:t>して、系統的</a:t>
            </a:r>
            <a:r>
              <a:rPr lang="ja-JP" altLang="en-US" dirty="0">
                <a:solidFill>
                  <a:schemeClr val="tx1"/>
                </a:solidFill>
                <a:latin typeface="メイリオ" panose="020B0604030504040204" pitchFamily="50" charset="-128"/>
                <a:ea typeface="メイリオ" panose="020B0604030504040204" pitchFamily="50" charset="-128"/>
              </a:rPr>
              <a:t>に分析し、明らかにする力」が必要</a:t>
            </a:r>
            <a:r>
              <a:rPr lang="ja-JP" altLang="en-US" dirty="0" smtClean="0">
                <a:solidFill>
                  <a:schemeClr val="tx1"/>
                </a:solidFill>
                <a:latin typeface="メイリオ" panose="020B0604030504040204" pitchFamily="50" charset="-128"/>
                <a:ea typeface="メイリオ" panose="020B0604030504040204" pitchFamily="50" charset="-128"/>
              </a:rPr>
              <a:t>です。★その力のことを「</a:t>
            </a:r>
            <a:r>
              <a:rPr lang="ja-JP" altLang="en-US" dirty="0">
                <a:solidFill>
                  <a:schemeClr val="tx1"/>
                </a:solidFill>
                <a:latin typeface="メイリオ" panose="020B0604030504040204" pitchFamily="50" charset="-128"/>
                <a:ea typeface="メイリオ" panose="020B0604030504040204" pitchFamily="50" charset="-128"/>
              </a:rPr>
              <a:t>アセスメント力」と呼びます</a:t>
            </a:r>
            <a:r>
              <a:rPr lang="ja-JP" altLang="en-US" dirty="0" smtClean="0">
                <a:solidFill>
                  <a:schemeClr val="tx1"/>
                </a:solidFill>
                <a:latin typeface="メイリオ" panose="020B0604030504040204" pitchFamily="50" charset="-128"/>
                <a:ea typeface="メイリオ" panose="020B0604030504040204" pitchFamily="50" charset="-128"/>
              </a:rPr>
              <a:t>。★</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5</a:t>
            </a:fld>
            <a:endParaRPr kumimoji="1" lang="ja-JP" altLang="en-US"/>
          </a:p>
        </p:txBody>
      </p:sp>
    </p:spTree>
    <p:extLst>
      <p:ext uri="{BB962C8B-B14F-4D97-AF65-F5344CB8AC3E}">
        <p14:creationId xmlns:p14="http://schemas.microsoft.com/office/powerpoint/2010/main" val="3938659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0547" tIns="45271" rIns="90547" bIns="45271" rtlCol="0"/>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スライド７～９で９分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では</a:t>
            </a:r>
            <a:r>
              <a:rPr lang="ja-JP" altLang="en-US" dirty="0" smtClean="0">
                <a:solidFill>
                  <a:schemeClr val="tx1"/>
                </a:solidFill>
                <a:latin typeface="メイリオ" panose="020B0604030504040204" pitchFamily="50" charset="-128"/>
                <a:ea typeface="メイリオ" panose="020B0604030504040204" pitchFamily="50" charset="-128"/>
              </a:rPr>
              <a:t>、アセスメント力</a:t>
            </a:r>
            <a:r>
              <a:rPr lang="ja-JP" altLang="en-US" dirty="0">
                <a:solidFill>
                  <a:schemeClr val="tx1"/>
                </a:solidFill>
                <a:latin typeface="メイリオ" panose="020B0604030504040204" pitchFamily="50" charset="-128"/>
                <a:ea typeface="メイリオ" panose="020B0604030504040204" pitchFamily="50" charset="-128"/>
              </a:rPr>
              <a:t>を高めるため</a:t>
            </a:r>
            <a:r>
              <a:rPr lang="ja-JP" altLang="en-US" dirty="0" smtClean="0">
                <a:solidFill>
                  <a:schemeClr val="tx1"/>
                </a:solidFill>
                <a:latin typeface="メイリオ" panose="020B0604030504040204" pitchFamily="50" charset="-128"/>
                <a:ea typeface="メイリオ" panose="020B0604030504040204" pitchFamily="50" charset="-128"/>
              </a:rPr>
              <a:t>に大切な三つのポイントについて考えて</a:t>
            </a:r>
            <a:r>
              <a:rPr lang="ja-JP" altLang="en-US" dirty="0">
                <a:solidFill>
                  <a:schemeClr val="tx1"/>
                </a:solidFill>
                <a:latin typeface="メイリオ" panose="020B0604030504040204" pitchFamily="50" charset="-128"/>
                <a:ea typeface="メイリオ" panose="020B0604030504040204" pitchFamily="50" charset="-128"/>
              </a:rPr>
              <a:t>いきましょう。★</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6</a:t>
            </a:fld>
            <a:endParaRPr kumimoji="1" lang="ja-JP" altLang="en-US"/>
          </a:p>
        </p:txBody>
      </p:sp>
    </p:spTree>
    <p:extLst>
      <p:ext uri="{BB962C8B-B14F-4D97-AF65-F5344CB8AC3E}">
        <p14:creationId xmlns:p14="http://schemas.microsoft.com/office/powerpoint/2010/main" val="3495516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903288" y="739775"/>
            <a:ext cx="4930775" cy="3698875"/>
          </a:xfrm>
          <a:ln/>
        </p:spPr>
      </p:sp>
      <p:sp>
        <p:nvSpPr>
          <p:cNvPr id="53251" name="Rectangle 3"/>
          <p:cNvSpPr>
            <a:spLocks noGrp="1" noChangeArrowheads="1"/>
          </p:cNvSpPr>
          <p:nvPr>
            <p:ph type="body" idx="1"/>
          </p:nvPr>
        </p:nvSpPr>
        <p:spPr>
          <a:xfrm>
            <a:off x="673577" y="4686506"/>
            <a:ext cx="5388610" cy="5071186"/>
          </a:xfrm>
          <a:extLst/>
        </p:spPr>
        <p:txBody>
          <a:bodyPr vert="horz" lIns="90547" tIns="45271" rIns="90547" bIns="45271" rtlCol="0"/>
          <a:lstStyle/>
          <a:p>
            <a:r>
              <a:rPr lang="ja-JP" altLang="en-US" dirty="0">
                <a:latin typeface="メイリオ" panose="020B0604030504040204" pitchFamily="50" charset="-128"/>
                <a:ea typeface="メイリオ" panose="020B0604030504040204" pitchFamily="50" charset="-128"/>
              </a:rPr>
              <a:t>≪スライド７～９</a:t>
            </a:r>
            <a:r>
              <a:rPr lang="ja-JP" altLang="en-US" dirty="0" smtClean="0">
                <a:latin typeface="メイリオ" panose="020B0604030504040204" pitchFamily="50" charset="-128"/>
                <a:ea typeface="メイリオ" panose="020B0604030504040204" pitchFamily="50" charset="-128"/>
              </a:rPr>
              <a:t>で９分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b="0" dirty="0" smtClean="0">
                <a:solidFill>
                  <a:schemeClr val="tx1"/>
                </a:solidFill>
                <a:latin typeface="メイリオ" panose="020B0604030504040204" pitchFamily="50" charset="-128"/>
                <a:ea typeface="メイリオ" panose="020B0604030504040204" pitchFamily="50" charset="-128"/>
              </a:rPr>
              <a:t>　例えば、</a:t>
            </a:r>
            <a:r>
              <a:rPr lang="ja-JP" altLang="ja-JP" b="0" dirty="0" smtClean="0">
                <a:solidFill>
                  <a:schemeClr val="tx1"/>
                </a:solidFill>
                <a:latin typeface="メイリオ" panose="020B0604030504040204" pitchFamily="50" charset="-128"/>
                <a:ea typeface="メイリオ" panose="020B0604030504040204" pitchFamily="50" charset="-128"/>
              </a:rPr>
              <a:t>こんな</a:t>
            </a:r>
            <a:r>
              <a:rPr lang="ja-JP" altLang="en-US" b="0" dirty="0" smtClean="0">
                <a:solidFill>
                  <a:schemeClr val="tx1"/>
                </a:solidFill>
                <a:latin typeface="メイリオ" panose="020B0604030504040204" pitchFamily="50" charset="-128"/>
                <a:ea typeface="メイリオ" panose="020B0604030504040204" pitchFamily="50" charset="-128"/>
              </a:rPr>
              <a:t>出来事があったとします。</a:t>
            </a:r>
            <a:endParaRPr lang="en-US" altLang="ja-JP" b="0" dirty="0" smtClean="0">
              <a:solidFill>
                <a:schemeClr val="tx1"/>
              </a:solidFill>
              <a:latin typeface="メイリオ" panose="020B0604030504040204" pitchFamily="50" charset="-128"/>
              <a:ea typeface="メイリオ" panose="020B0604030504040204" pitchFamily="50" charset="-128"/>
            </a:endParaRPr>
          </a:p>
          <a:p>
            <a:pPr defTabSz="880510">
              <a:defRPr/>
            </a:pPr>
            <a:r>
              <a:rPr lang="ja-JP" altLang="en-US" b="0" dirty="0" smtClean="0">
                <a:solidFill>
                  <a:schemeClr val="tx1"/>
                </a:solidFill>
                <a:latin typeface="メイリオ" panose="020B0604030504040204" pitchFamily="50" charset="-128"/>
                <a:ea typeface="メイリオ" panose="020B0604030504040204" pitchFamily="50" charset="-128"/>
              </a:rPr>
              <a:t>　「Ａ男は暴力行為を繰り返しています。今までも何度も指導していますが、収まりません。暴力行為を繰り返す</a:t>
            </a:r>
            <a:r>
              <a:rPr lang="ja-JP" altLang="en-US" dirty="0">
                <a:latin typeface="メイリオ" panose="020B0604030504040204" pitchFamily="50" charset="-128"/>
                <a:ea typeface="メイリオ" panose="020B0604030504040204" pitchFamily="50" charset="-128"/>
              </a:rPr>
              <a:t>Ａ男</a:t>
            </a:r>
            <a:r>
              <a:rPr lang="ja-JP" altLang="en-US" b="0" dirty="0" smtClean="0">
                <a:solidFill>
                  <a:schemeClr val="tx1"/>
                </a:solidFill>
                <a:latin typeface="メイリオ" panose="020B0604030504040204" pitchFamily="50" charset="-128"/>
                <a:ea typeface="メイリオ" panose="020B0604030504040204" pitchFamily="50" charset="-128"/>
              </a:rPr>
              <a:t>を、どう理解したらよいのでしょう。」★</a:t>
            </a:r>
            <a:endParaRPr lang="en-US" altLang="ja-JP" b="0" dirty="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7</a:t>
            </a:fld>
            <a:endParaRPr kumimoji="1" lang="ja-JP" altLang="en-US"/>
          </a:p>
        </p:txBody>
      </p:sp>
    </p:spTree>
    <p:extLst>
      <p:ext uri="{BB962C8B-B14F-4D97-AF65-F5344CB8AC3E}">
        <p14:creationId xmlns:p14="http://schemas.microsoft.com/office/powerpoint/2010/main" val="440387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10</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13</a:t>
            </a:r>
            <a:r>
              <a:rPr lang="ja-JP" altLang="en-US" dirty="0">
                <a:latin typeface="メイリオ" panose="020B0604030504040204" pitchFamily="50" charset="-128"/>
                <a:ea typeface="メイリオ" panose="020B0604030504040204" pitchFamily="50" charset="-128"/>
              </a:rPr>
              <a:t>で４分≫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それではスライドをご覧ください。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今</a:t>
            </a:r>
            <a:r>
              <a:rPr lang="ja-JP" altLang="en-US" dirty="0">
                <a:latin typeface="メイリオ" panose="020B0604030504040204" pitchFamily="50" charset="-128"/>
                <a:ea typeface="メイリオ" panose="020B0604030504040204" pitchFamily="50" charset="-128"/>
              </a:rPr>
              <a:t>、Ａ男の問題点の</a:t>
            </a:r>
            <a:r>
              <a:rPr lang="ja-JP" altLang="en-US" dirty="0" smtClean="0">
                <a:latin typeface="メイリオ" panose="020B0604030504040204" pitchFamily="50" charset="-128"/>
                <a:ea typeface="メイリオ" panose="020B0604030504040204" pitchFamily="50" charset="-128"/>
              </a:rPr>
              <a:t>背景や要因について</a:t>
            </a:r>
            <a:r>
              <a:rPr lang="ja-JP" altLang="en-US" dirty="0">
                <a:latin typeface="メイリオ" panose="020B0604030504040204" pitchFamily="50" charset="-128"/>
                <a:ea typeface="メイリオ" panose="020B0604030504040204" pitchFamily="50" charset="-128"/>
              </a:rPr>
              <a:t>話し合ってもらいました</a:t>
            </a:r>
            <a:r>
              <a:rPr lang="ja-JP" altLang="en-US" dirty="0" smtClean="0">
                <a:latin typeface="メイリオ" panose="020B0604030504040204" pitchFamily="50" charset="-128"/>
                <a:ea typeface="メイリオ" panose="020B0604030504040204" pitchFamily="50" charset="-128"/>
              </a:rPr>
              <a:t>。話し合う中で、先生方は、Ａ男</a:t>
            </a:r>
            <a:r>
              <a:rPr lang="ja-JP" altLang="en-US" dirty="0">
                <a:latin typeface="メイリオ" panose="020B0604030504040204" pitchFamily="50" charset="-128"/>
                <a:ea typeface="メイリオ" panose="020B0604030504040204" pitchFamily="50" charset="-128"/>
              </a:rPr>
              <a:t>を二つの側面から理解しようとしたのではないでしょうか</a:t>
            </a:r>
            <a:r>
              <a:rPr lang="ja-JP" altLang="en-US" dirty="0" smtClean="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一つ目は</a:t>
            </a:r>
            <a:r>
              <a:rPr lang="ja-JP" altLang="en-US" dirty="0">
                <a:latin typeface="メイリオ" panose="020B0604030504040204" pitchFamily="50" charset="-128"/>
                <a:ea typeface="メイリオ" panose="020B0604030504040204" pitchFamily="50" charset="-128"/>
              </a:rPr>
              <a:t>、学習面、心理・社会面、進路面、</a:t>
            </a:r>
            <a:r>
              <a:rPr lang="ja-JP" altLang="en-US" dirty="0" smtClean="0">
                <a:latin typeface="メイリオ" panose="020B0604030504040204" pitchFamily="50" charset="-128"/>
                <a:ea typeface="メイリオ" panose="020B0604030504040204" pitchFamily="50" charset="-128"/>
              </a:rPr>
              <a:t>生活・行動面</a:t>
            </a:r>
            <a:r>
              <a:rPr lang="ja-JP" altLang="en-US" dirty="0">
                <a:latin typeface="メイリオ" panose="020B0604030504040204" pitchFamily="50" charset="-128"/>
                <a:ea typeface="メイリオ" panose="020B0604030504040204" pitchFamily="50" charset="-128"/>
              </a:rPr>
              <a:t>、家庭面などの側面から客観的事実を</a:t>
            </a:r>
            <a:r>
              <a:rPr lang="ja-JP" altLang="en-US" dirty="0" smtClean="0">
                <a:latin typeface="メイリオ" panose="020B0604030504040204" pitchFamily="50" charset="-128"/>
                <a:ea typeface="メイリオ" panose="020B0604030504040204" pitchFamily="50" charset="-128"/>
              </a:rPr>
              <a:t>捉え、</a:t>
            </a:r>
            <a:r>
              <a:rPr lang="ja-JP" altLang="en-US" dirty="0">
                <a:latin typeface="メイリオ" panose="020B0604030504040204" pitchFamily="50" charset="-128"/>
                <a:ea typeface="メイリオ" panose="020B0604030504040204" pitchFamily="50" charset="-128"/>
              </a:rPr>
              <a:t>背景や要因について理解を深めていく「客観的理解」です。★</a:t>
            </a: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二つ目は、子供の</a:t>
            </a:r>
            <a:r>
              <a:rPr lang="ja-JP" altLang="en-US" dirty="0">
                <a:latin typeface="メイリオ" panose="020B0604030504040204" pitchFamily="50" charset="-128"/>
                <a:ea typeface="メイリオ" panose="020B0604030504040204" pitchFamily="50" charset="-128"/>
              </a:rPr>
              <a:t>気持ちに関心をもち、</a:t>
            </a:r>
            <a:r>
              <a:rPr lang="ja-JP" altLang="en-US" dirty="0" smtClean="0">
                <a:latin typeface="メイリオ" panose="020B0604030504040204" pitchFamily="50" charset="-128"/>
                <a:ea typeface="メイリオ" panose="020B0604030504040204" pitchFamily="50" charset="-128"/>
              </a:rPr>
              <a:t>その子供が</a:t>
            </a:r>
            <a:r>
              <a:rPr lang="ja-JP" altLang="en-US" dirty="0">
                <a:latin typeface="メイリオ" panose="020B0604030504040204" pitchFamily="50" charset="-128"/>
                <a:ea typeface="メイリオ" panose="020B0604030504040204" pitchFamily="50" charset="-128"/>
              </a:rPr>
              <a:t>そうせざるを得なかった気持ちを理解すること</a:t>
            </a:r>
            <a:r>
              <a:rPr lang="ja-JP" altLang="en-US" dirty="0" smtClean="0">
                <a:latin typeface="メイリオ" panose="020B0604030504040204" pitchFamily="50" charset="-128"/>
                <a:ea typeface="メイリオ" panose="020B0604030504040204" pitchFamily="50" charset="-128"/>
              </a:rPr>
              <a:t>で、より</a:t>
            </a:r>
            <a:r>
              <a:rPr lang="ja-JP" altLang="en-US" dirty="0">
                <a:latin typeface="メイリオ" panose="020B0604030504040204" pitchFamily="50" charset="-128"/>
                <a:ea typeface="メイリオ" panose="020B0604030504040204" pitchFamily="50" charset="-128"/>
              </a:rPr>
              <a:t>深く背景や要因を明らかに</a:t>
            </a:r>
            <a:r>
              <a:rPr lang="ja-JP" altLang="en-US" dirty="0" smtClean="0">
                <a:latin typeface="メイリオ" panose="020B0604030504040204" pitchFamily="50" charset="-128"/>
                <a:ea typeface="メイリオ" panose="020B0604030504040204" pitchFamily="50" charset="-128"/>
              </a:rPr>
              <a:t>しようとする「共感的理解」です。</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この「客観的理解」「共感的理解」のそれぞれが、アセスメント力を高めるポイントです。★</a:t>
            </a:r>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8</a:t>
            </a:fld>
            <a:endParaRPr kumimoji="1" lang="ja-JP" altLang="en-US"/>
          </a:p>
        </p:txBody>
      </p:sp>
    </p:spTree>
    <p:extLst>
      <p:ext uri="{BB962C8B-B14F-4D97-AF65-F5344CB8AC3E}">
        <p14:creationId xmlns:p14="http://schemas.microsoft.com/office/powerpoint/2010/main" val="13994976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30" tIns="45262" rIns="90530" bIns="45262" rtlCol="0"/>
          <a:lstStyle/>
          <a:p>
            <a:pPr defTabSz="913881">
              <a:defRPr/>
            </a:pPr>
            <a:r>
              <a:rPr lang="ja-JP" altLang="en-US" b="0" dirty="0" smtClean="0">
                <a:solidFill>
                  <a:schemeClr val="tx1"/>
                </a:solidFill>
                <a:latin typeface="メイリオ" panose="020B0604030504040204" pitchFamily="50" charset="-128"/>
                <a:ea typeface="メイリオ" panose="020B0604030504040204" pitchFamily="50" charset="-128"/>
              </a:rPr>
              <a:t>≪スライド</a:t>
            </a:r>
            <a:r>
              <a:rPr lang="en-US" altLang="ja-JP" b="0" dirty="0" smtClean="0">
                <a:solidFill>
                  <a:schemeClr val="tx1"/>
                </a:solidFill>
                <a:latin typeface="メイリオ" panose="020B0604030504040204" pitchFamily="50" charset="-128"/>
                <a:ea typeface="メイリオ" panose="020B0604030504040204" pitchFamily="50" charset="-128"/>
              </a:rPr>
              <a:t>10</a:t>
            </a:r>
            <a:r>
              <a:rPr lang="ja-JP" altLang="en-US" b="0" dirty="0" smtClean="0">
                <a:solidFill>
                  <a:schemeClr val="tx1"/>
                </a:solidFill>
                <a:latin typeface="メイリオ" panose="020B0604030504040204" pitchFamily="50" charset="-128"/>
                <a:ea typeface="メイリオ" panose="020B0604030504040204" pitchFamily="50" charset="-128"/>
              </a:rPr>
              <a:t>～</a:t>
            </a:r>
            <a:r>
              <a:rPr lang="en-US" altLang="ja-JP" b="0" dirty="0" smtClean="0">
                <a:solidFill>
                  <a:schemeClr val="tx1"/>
                </a:solidFill>
                <a:latin typeface="メイリオ" panose="020B0604030504040204" pitchFamily="50" charset="-128"/>
                <a:ea typeface="メイリオ" panose="020B0604030504040204" pitchFamily="50" charset="-128"/>
              </a:rPr>
              <a:t>13</a:t>
            </a:r>
            <a:r>
              <a:rPr lang="ja-JP" altLang="en-US" b="0" dirty="0" smtClean="0">
                <a:solidFill>
                  <a:schemeClr val="tx1"/>
                </a:solidFill>
                <a:latin typeface="メイリオ" panose="020B0604030504040204" pitchFamily="50" charset="-128"/>
                <a:ea typeface="メイリオ" panose="020B0604030504040204" pitchFamily="50" charset="-128"/>
              </a:rPr>
              <a:t>で４分≫</a:t>
            </a:r>
            <a:endParaRPr lang="en-US" altLang="ja-JP" b="0" dirty="0" smtClean="0">
              <a:solidFill>
                <a:schemeClr val="tx1"/>
              </a:solidFill>
              <a:latin typeface="メイリオ" panose="020B0604030504040204" pitchFamily="50" charset="-128"/>
              <a:ea typeface="メイリオ" panose="020B0604030504040204" pitchFamily="50" charset="-128"/>
            </a:endParaRPr>
          </a:p>
          <a:p>
            <a:pPr defTabSz="913881">
              <a:defRPr/>
            </a:pPr>
            <a:r>
              <a:rPr lang="ja-JP" altLang="en-US" b="0" dirty="0">
                <a:solidFill>
                  <a:schemeClr val="tx1"/>
                </a:solidFill>
                <a:latin typeface="メイリオ" panose="020B0604030504040204" pitchFamily="50" charset="-128"/>
                <a:ea typeface="メイリオ" panose="020B0604030504040204" pitchFamily="50" charset="-128"/>
              </a:rPr>
              <a:t>　</a:t>
            </a:r>
            <a:r>
              <a:rPr lang="ja-JP" altLang="en-US" b="0" dirty="0" smtClean="0">
                <a:solidFill>
                  <a:schemeClr val="tx1"/>
                </a:solidFill>
                <a:latin typeface="メイリオ" panose="020B0604030504040204" pitchFamily="50" charset="-128"/>
                <a:ea typeface="メイリオ" panose="020B0604030504040204" pitchFamily="50" charset="-128"/>
              </a:rPr>
              <a:t>暴力</a:t>
            </a:r>
            <a:r>
              <a:rPr lang="ja-JP" altLang="en-US" b="0" dirty="0">
                <a:solidFill>
                  <a:schemeClr val="tx1"/>
                </a:solidFill>
                <a:latin typeface="メイリオ" panose="020B0604030504040204" pitchFamily="50" charset="-128"/>
                <a:ea typeface="メイリオ" panose="020B0604030504040204" pitchFamily="50" charset="-128"/>
              </a:rPr>
              <a:t>行為のような問題行動が起きたとき</a:t>
            </a:r>
            <a:r>
              <a:rPr lang="ja-JP" altLang="en-US" b="0" dirty="0" smtClean="0">
                <a:solidFill>
                  <a:schemeClr val="tx1"/>
                </a:solidFill>
                <a:latin typeface="メイリオ" panose="020B0604030504040204" pitchFamily="50" charset="-128"/>
                <a:ea typeface="メイリオ" panose="020B0604030504040204" pitchFamily="50" charset="-128"/>
              </a:rPr>
              <a:t>だけアセスメント</a:t>
            </a:r>
            <a:r>
              <a:rPr lang="ja-JP" altLang="en-US" b="0" dirty="0">
                <a:solidFill>
                  <a:schemeClr val="tx1"/>
                </a:solidFill>
                <a:latin typeface="メイリオ" panose="020B0604030504040204" pitchFamily="50" charset="-128"/>
                <a:ea typeface="メイリオ" panose="020B0604030504040204" pitchFamily="50" charset="-128"/>
              </a:rPr>
              <a:t>をしようとするのではなく、</a:t>
            </a:r>
            <a:r>
              <a:rPr lang="ja-JP" altLang="en-US" b="0" dirty="0" smtClean="0">
                <a:solidFill>
                  <a:schemeClr val="tx1"/>
                </a:solidFill>
                <a:latin typeface="メイリオ" panose="020B0604030504040204" pitchFamily="50" charset="-128"/>
                <a:ea typeface="メイリオ" panose="020B0604030504040204" pitchFamily="50" charset="-128"/>
              </a:rPr>
              <a:t>★「Ａ男は当番活動などの役割はきちんと果たそうとする。」など、日頃から「客観的理解」と「共感的理解」を含んだ児童</a:t>
            </a:r>
            <a:r>
              <a:rPr lang="ja-JP" altLang="en-US" b="0" dirty="0">
                <a:solidFill>
                  <a:schemeClr val="tx1"/>
                </a:solidFill>
                <a:latin typeface="メイリオ" panose="020B0604030504040204" pitchFamily="50" charset="-128"/>
                <a:ea typeface="メイリオ" panose="020B0604030504040204" pitchFamily="50" charset="-128"/>
              </a:rPr>
              <a:t>生徒理解をしておきましょう。</a:t>
            </a:r>
            <a:r>
              <a:rPr lang="ja-JP" altLang="en-US" b="0" dirty="0" smtClean="0">
                <a:solidFill>
                  <a:schemeClr val="tx1"/>
                </a:solidFill>
                <a:latin typeface="メイリオ" panose="020B0604030504040204" pitchFamily="50" charset="-128"/>
                <a:ea typeface="メイリオ" panose="020B0604030504040204" pitchFamily="50" charset="-128"/>
              </a:rPr>
              <a:t>★</a:t>
            </a:r>
            <a:endParaRPr lang="ja-JP" altLang="en-US" b="0" dirty="0">
              <a:solidFill>
                <a:schemeClr val="tx1"/>
              </a:solidFill>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9</a:t>
            </a:fld>
            <a:endParaRPr kumimoji="1" lang="ja-JP" altLang="en-US"/>
          </a:p>
        </p:txBody>
      </p:sp>
    </p:spTree>
    <p:extLst>
      <p:ext uri="{BB962C8B-B14F-4D97-AF65-F5344CB8AC3E}">
        <p14:creationId xmlns:p14="http://schemas.microsoft.com/office/powerpoint/2010/main" val="3306370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2000">
                <a:solidFill>
                  <a:schemeClr val="tx1">
                    <a:lumMod val="65000"/>
                    <a:lumOff val="35000"/>
                  </a:schemeClr>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306327190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197046656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90008995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5" name="テキスト プレースホルダー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79073123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66892580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200237387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381000"/>
            <a:ext cx="6781800" cy="533400"/>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685800" y="1066800"/>
            <a:ext cx="3962400" cy="4876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800600" y="1066800"/>
            <a:ext cx="3962400" cy="2362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800600" y="3581400"/>
            <a:ext cx="3962400" cy="2362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スライド番号プレースホルダー 5"/>
          <p:cNvSpPr>
            <a:spLocks noGrp="1"/>
          </p:cNvSpPr>
          <p:nvPr>
            <p:ph type="sldNum" sz="quarter" idx="10"/>
          </p:nvPr>
        </p:nvSpPr>
        <p:spPr/>
        <p:txBody>
          <a:bodyPr/>
          <a:lstStyle>
            <a:lvl1pPr>
              <a:defRPr/>
            </a:lvl1pPr>
          </a:lstStyle>
          <a:p>
            <a:pPr>
              <a:defRPr/>
            </a:pPr>
            <a:fld id="{2F3AB4DB-724A-435B-9CB3-E2AD0AE56F36}" type="slidenum">
              <a:rPr lang="en-US" altLang="ja-JP"/>
              <a:pPr>
                <a:defRPr/>
              </a:pPr>
              <a:t>‹#›</a:t>
            </a:fld>
            <a:endParaRPr lang="en-US" altLang="ja-JP"/>
          </a:p>
        </p:txBody>
      </p:sp>
    </p:spTree>
    <p:extLst>
      <p:ext uri="{BB962C8B-B14F-4D97-AF65-F5344CB8AC3E}">
        <p14:creationId xmlns:p14="http://schemas.microsoft.com/office/powerpoint/2010/main" val="1038399999"/>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116632"/>
            <a:ext cx="8229600" cy="792088"/>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124744"/>
            <a:ext cx="8229600" cy="5001419"/>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000">
                <a:solidFill>
                  <a:schemeClr val="tx1">
                    <a:lumMod val="65000"/>
                    <a:lumOff val="35000"/>
                  </a:schemeClr>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2671667846"/>
      </p:ext>
    </p:extLst>
  </p:cSld>
  <p:clrMap bg1="lt1" tx1="dk1" bg2="lt2" tx2="dk2" accent1="accent1" accent2="accent2" accent3="accent3" accent4="accent4" accent5="accent5" accent6="accent6" hlink="hlink" folHlink="folHlink"/>
  <p:sldLayoutIdLst>
    <p:sldLayoutId id="2147483721" r:id="rId1"/>
    <p:sldLayoutId id="2147483723" r:id="rId2"/>
    <p:sldLayoutId id="2147483722" r:id="rId3"/>
    <p:sldLayoutId id="2147483725" r:id="rId4"/>
    <p:sldLayoutId id="2147483726" r:id="rId5"/>
    <p:sldLayoutId id="2147483727" r:id="rId6"/>
    <p:sldLayoutId id="2147483728" r:id="rId7"/>
  </p:sldLayoutIdLst>
  <p:transition>
    <p:fade/>
  </p:transition>
  <p:hf sldNum="0" hdr="0" ftr="0" dt="0"/>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gif"/><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39552" y="548681"/>
            <a:ext cx="8064896" cy="1908000"/>
          </a:xfrm>
          <a:solidFill>
            <a:srgbClr val="002060"/>
          </a:solidFill>
          <a:ln>
            <a:solidFill>
              <a:schemeClr val="tx1"/>
            </a:solidFill>
          </a:ln>
        </p:spPr>
        <p:txBody>
          <a:bodyPr anchor="b">
            <a:normAutofit fontScale="90000"/>
          </a:bodyPr>
          <a:lstStyle/>
          <a:p>
            <a:r>
              <a:rPr lang="ja-JP" altLang="en-US" sz="5300" b="1" dirty="0" smtClean="0">
                <a:solidFill>
                  <a:schemeClr val="bg1"/>
                </a:solidFill>
                <a:latin typeface="メイリオ" panose="020B0604030504040204" pitchFamily="50" charset="-128"/>
                <a:ea typeface="メイリオ" panose="020B0604030504040204" pitchFamily="50" charset="-128"/>
              </a:rPr>
              <a:t>アセスメント</a:t>
            </a:r>
            <a:r>
              <a:rPr kumimoji="1" lang="ja-JP" altLang="en-US" sz="5300" b="1" dirty="0" smtClean="0">
                <a:solidFill>
                  <a:schemeClr val="bg1"/>
                </a:solidFill>
                <a:latin typeface="メイリオ" panose="020B0604030504040204" pitchFamily="50" charset="-128"/>
                <a:ea typeface="メイリオ" panose="020B0604030504040204" pitchFamily="50" charset="-128"/>
              </a:rPr>
              <a:t>力</a:t>
            </a:r>
            <a:r>
              <a:rPr lang="ja-JP" altLang="en-US" sz="5300" b="1" dirty="0" smtClean="0">
                <a:solidFill>
                  <a:schemeClr val="bg1"/>
                </a:solidFill>
                <a:latin typeface="メイリオ" panose="020B0604030504040204" pitchFamily="50" charset="-128"/>
                <a:ea typeface="メイリオ" panose="020B0604030504040204" pitchFamily="50" charset="-128"/>
              </a:rPr>
              <a:t>向上</a:t>
            </a:r>
            <a:r>
              <a:rPr lang="en-US" altLang="ja-JP" sz="6000" b="1" dirty="0" smtClean="0">
                <a:solidFill>
                  <a:schemeClr val="bg1"/>
                </a:solidFill>
                <a:latin typeface="メイリオ" panose="020B0604030504040204" pitchFamily="50" charset="-128"/>
                <a:ea typeface="メイリオ" panose="020B0604030504040204" pitchFamily="50" charset="-128"/>
              </a:rPr>
              <a:t/>
            </a:r>
            <a:br>
              <a:rPr lang="en-US" altLang="ja-JP" sz="6000" b="1" dirty="0" smtClean="0">
                <a:solidFill>
                  <a:schemeClr val="bg1"/>
                </a:solidFill>
                <a:latin typeface="メイリオ" panose="020B0604030504040204" pitchFamily="50" charset="-128"/>
                <a:ea typeface="メイリオ" panose="020B0604030504040204" pitchFamily="50" charset="-128"/>
              </a:rPr>
            </a:br>
            <a:r>
              <a:rPr lang="ja-JP" altLang="en-US" sz="4000" dirty="0" smtClean="0">
                <a:solidFill>
                  <a:schemeClr val="bg1"/>
                </a:solidFill>
                <a:latin typeface="メイリオ" panose="020B0604030504040204" pitchFamily="50" charset="-128"/>
                <a:ea typeface="メイリオ" panose="020B0604030504040204" pitchFamily="50" charset="-128"/>
              </a:rPr>
              <a:t>＜児童</a:t>
            </a:r>
            <a:r>
              <a:rPr lang="ja-JP" altLang="en-US" sz="4000" dirty="0">
                <a:solidFill>
                  <a:schemeClr val="bg1"/>
                </a:solidFill>
                <a:latin typeface="メイリオ" panose="020B0604030504040204" pitchFamily="50" charset="-128"/>
                <a:ea typeface="メイリオ" panose="020B0604030504040204" pitchFamily="50" charset="-128"/>
              </a:rPr>
              <a:t>生徒</a:t>
            </a:r>
            <a:r>
              <a:rPr lang="ja-JP" altLang="en-US" sz="4000" dirty="0" smtClean="0">
                <a:solidFill>
                  <a:schemeClr val="bg1"/>
                </a:solidFill>
                <a:latin typeface="メイリオ" panose="020B0604030504040204" pitchFamily="50" charset="-128"/>
                <a:ea typeface="メイリオ" panose="020B0604030504040204" pitchFamily="50" charset="-128"/>
              </a:rPr>
              <a:t>理解＞</a:t>
            </a:r>
            <a:r>
              <a:rPr lang="en-US" altLang="ja-JP" sz="4000" dirty="0">
                <a:solidFill>
                  <a:schemeClr val="bg1"/>
                </a:solidFill>
                <a:latin typeface="メイリオ" panose="020B0604030504040204" pitchFamily="50" charset="-128"/>
                <a:ea typeface="メイリオ" panose="020B0604030504040204" pitchFamily="50" charset="-128"/>
              </a:rPr>
              <a:t/>
            </a:r>
            <a:br>
              <a:rPr lang="en-US" altLang="ja-JP" sz="4000" dirty="0">
                <a:solidFill>
                  <a:schemeClr val="bg1"/>
                </a:solidFill>
                <a:latin typeface="メイリオ" panose="020B0604030504040204" pitchFamily="50" charset="-128"/>
                <a:ea typeface="メイリオ" panose="020B0604030504040204" pitchFamily="50" charset="-128"/>
              </a:rPr>
            </a:br>
            <a:r>
              <a:rPr lang="en-US" altLang="ja-JP" sz="3100" dirty="0">
                <a:solidFill>
                  <a:schemeClr val="bg1"/>
                </a:solidFill>
                <a:latin typeface="メイリオ" panose="020B0604030504040204" pitchFamily="50" charset="-128"/>
                <a:ea typeface="メイリオ" panose="020B0604030504040204" pitchFamily="50" charset="-128"/>
              </a:rPr>
              <a:t>【60</a:t>
            </a:r>
            <a:r>
              <a:rPr lang="ja-JP" altLang="en-US" sz="3100" dirty="0">
                <a:solidFill>
                  <a:schemeClr val="bg1"/>
                </a:solidFill>
                <a:latin typeface="メイリオ" panose="020B0604030504040204" pitchFamily="50" charset="-128"/>
                <a:ea typeface="メイリオ" panose="020B0604030504040204" pitchFamily="50" charset="-128"/>
              </a:rPr>
              <a:t>分研修</a:t>
            </a:r>
            <a:r>
              <a:rPr lang="en-US" altLang="ja-JP" sz="3100" dirty="0">
                <a:solidFill>
                  <a:schemeClr val="bg1"/>
                </a:solidFill>
                <a:latin typeface="メイリオ" panose="020B0604030504040204" pitchFamily="50" charset="-128"/>
                <a:ea typeface="メイリオ" panose="020B0604030504040204" pitchFamily="50" charset="-128"/>
              </a:rPr>
              <a:t>】</a:t>
            </a:r>
            <a:endParaRPr kumimoji="1" lang="ja-JP" altLang="en-US" sz="3100" dirty="0">
              <a:solidFill>
                <a:schemeClr val="bg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265469" y="2708920"/>
            <a:ext cx="8651226" cy="1323439"/>
          </a:xfrm>
          <a:prstGeom prst="rect">
            <a:avLst/>
          </a:prstGeom>
          <a:solidFill>
            <a:srgbClr val="FFFFCC"/>
          </a:solidFill>
        </p:spPr>
        <p:txBody>
          <a:bodyPr wrap="square" rtlCol="0" anchor="ctr">
            <a:spAutoFit/>
          </a:bodyPr>
          <a:lstStyle/>
          <a:p>
            <a:r>
              <a:rPr lang="ja-JP" altLang="en-US" sz="2000" dirty="0">
                <a:latin typeface="メイリオ" panose="020B0604030504040204" pitchFamily="50" charset="-128"/>
                <a:ea typeface="メイリオ" panose="020B0604030504040204" pitchFamily="50" charset="-128"/>
              </a:rPr>
              <a:t>研修のねらい</a:t>
            </a:r>
            <a:endParaRPr lang="en-US" altLang="ja-JP" sz="2000" dirty="0">
              <a:latin typeface="メイリオ" panose="020B0604030504040204" pitchFamily="50" charset="-128"/>
              <a:ea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適切な生徒指導を行うために、アセスメント力の向上</a:t>
            </a:r>
            <a:r>
              <a:rPr lang="ja-JP" altLang="en-US" sz="2000">
                <a:latin typeface="メイリオ" panose="020B0604030504040204" pitchFamily="50" charset="-128"/>
                <a:ea typeface="メイリオ" panose="020B0604030504040204" pitchFamily="50" charset="-128"/>
              </a:rPr>
              <a:t>を</a:t>
            </a:r>
            <a:r>
              <a:rPr lang="ja-JP" altLang="en-US" sz="2000" smtClean="0">
                <a:latin typeface="メイリオ" panose="020B0604030504040204" pitchFamily="50" charset="-128"/>
                <a:ea typeface="メイリオ" panose="020B0604030504040204" pitchFamily="50" charset="-128"/>
              </a:rPr>
              <a:t>図る。</a:t>
            </a:r>
            <a:r>
              <a:rPr lang="en-US" altLang="ja-JP" sz="2000" smtClean="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827584" y="3429000"/>
            <a:ext cx="7992888" cy="3108543"/>
          </a:xfrm>
          <a:prstGeom prst="rect">
            <a:avLst/>
          </a:prstGeom>
          <a:noFill/>
        </p:spPr>
        <p:txBody>
          <a:bodyPr wrap="square" rtlCol="0">
            <a:spAutoFit/>
          </a:bodyPr>
          <a:lstStyle/>
          <a:p>
            <a:endParaRPr kumimoji="1" lang="en-US" altLang="ja-JP" sz="2800" dirty="0">
              <a:latin typeface="メイリオ" panose="020B0604030504040204" pitchFamily="50" charset="-128"/>
              <a:ea typeface="メイリオ" panose="020B0604030504040204" pitchFamily="50" charset="-128"/>
            </a:endParaRPr>
          </a:p>
          <a:p>
            <a:endParaRPr kumimoji="1"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岡山県総合教育センター</a:t>
            </a:r>
            <a:endParaRPr kumimoji="1" lang="en-US" altLang="ja-JP"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生徒指導部</a:t>
            </a:r>
            <a:endParaRPr lang="en-US" altLang="ja-JP" sz="2800" dirty="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監修　</a:t>
            </a:r>
            <a:r>
              <a:rPr lang="ja-JP" altLang="en-US" sz="2800" dirty="0">
                <a:latin typeface="メイリオ" panose="020B0604030504040204" pitchFamily="50" charset="-128"/>
                <a:ea typeface="メイリオ" panose="020B0604030504040204" pitchFamily="50" charset="-128"/>
              </a:rPr>
              <a:t>関西</a:t>
            </a:r>
            <a:r>
              <a:rPr lang="ja-JP" altLang="en-US" sz="2800" dirty="0" smtClean="0">
                <a:latin typeface="メイリオ" panose="020B0604030504040204" pitchFamily="50" charset="-128"/>
                <a:ea typeface="メイリオ" panose="020B0604030504040204" pitchFamily="50" charset="-128"/>
              </a:rPr>
              <a:t>外国語大学</a:t>
            </a:r>
            <a:r>
              <a:rPr kumimoji="1" lang="ja-JP" altLang="en-US" sz="2800" dirty="0">
                <a:latin typeface="メイリオ" panose="020B0604030504040204" pitchFamily="50" charset="-128"/>
                <a:ea typeface="メイリオ" panose="020B0604030504040204" pitchFamily="50" charset="-128"/>
              </a:rPr>
              <a:t>　</a:t>
            </a:r>
            <a:endParaRPr kumimoji="1" lang="en-US" altLang="ja-JP"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教授　　新井　肇</a:t>
            </a:r>
          </a:p>
        </p:txBody>
      </p:sp>
    </p:spTree>
    <p:extLst>
      <p:ext uri="{BB962C8B-B14F-4D97-AF65-F5344CB8AC3E}">
        <p14:creationId xmlns:p14="http://schemas.microsoft.com/office/powerpoint/2010/main" val="2629734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a:latin typeface="メイリオ" pitchFamily="50" charset="-128"/>
                <a:ea typeface="メイリオ" pitchFamily="50" charset="-128"/>
                <a:cs typeface="Arial" charset="0"/>
              </a:rPr>
              <a:t>研修の進め方</a:t>
            </a:r>
          </a:p>
        </p:txBody>
      </p:sp>
      <p:sp>
        <p:nvSpPr>
          <p:cNvPr id="19" name="角丸四角形 18"/>
          <p:cNvSpPr/>
          <p:nvPr/>
        </p:nvSpPr>
        <p:spPr>
          <a:xfrm>
            <a:off x="2161828" y="3277716"/>
            <a:ext cx="680266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的確なアセスメントのために</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3" name="円/楕円 12"/>
          <p:cNvSpPr/>
          <p:nvPr/>
        </p:nvSpPr>
        <p:spPr>
          <a:xfrm>
            <a:off x="1750988" y="319904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307879"/>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Tree>
    <p:extLst>
      <p:ext uri="{BB962C8B-B14F-4D97-AF65-F5344CB8AC3E}">
        <p14:creationId xmlns:p14="http://schemas.microsoft.com/office/powerpoint/2010/main" val="14010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的確なアセスメントのために</a:t>
            </a:r>
          </a:p>
        </p:txBody>
      </p:sp>
      <p:grpSp>
        <p:nvGrpSpPr>
          <p:cNvPr id="4" name="グループ化 3"/>
          <p:cNvGrpSpPr/>
          <p:nvPr/>
        </p:nvGrpSpPr>
        <p:grpSpPr>
          <a:xfrm>
            <a:off x="233900" y="1367762"/>
            <a:ext cx="8678351" cy="3158579"/>
            <a:chOff x="233900" y="1367762"/>
            <a:chExt cx="8678351" cy="3158579"/>
          </a:xfrm>
        </p:grpSpPr>
        <p:pic>
          <p:nvPicPr>
            <p:cNvPr id="2" name="図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33900" y="1368227"/>
              <a:ext cx="2786400" cy="2089801"/>
            </a:xfrm>
            <a:prstGeom prst="rect">
              <a:avLst/>
            </a:prstGeom>
            <a:ln w="28575">
              <a:solidFill>
                <a:schemeClr val="tx1"/>
              </a:solidFill>
            </a:ln>
          </p:spPr>
        </p:pic>
        <p:pic>
          <p:nvPicPr>
            <p:cNvPr id="18" name="図 1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25232" y="1367763"/>
              <a:ext cx="2787019" cy="2090265"/>
            </a:xfrm>
            <a:prstGeom prst="rect">
              <a:avLst/>
            </a:prstGeom>
            <a:ln w="28575">
              <a:solidFill>
                <a:schemeClr val="tx1"/>
              </a:solidFill>
            </a:ln>
          </p:spPr>
        </p:pic>
        <p:pic>
          <p:nvPicPr>
            <p:cNvPr id="19" name="図 1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178490" y="1367762"/>
              <a:ext cx="2787020" cy="2090266"/>
            </a:xfrm>
            <a:prstGeom prst="rect">
              <a:avLst/>
            </a:prstGeom>
            <a:ln w="28575">
              <a:solidFill>
                <a:schemeClr val="tx1"/>
              </a:solidFill>
            </a:ln>
          </p:spPr>
        </p:pic>
        <p:sp>
          <p:nvSpPr>
            <p:cNvPr id="8" name="正方形/長方形 7"/>
            <p:cNvSpPr/>
            <p:nvPr/>
          </p:nvSpPr>
          <p:spPr>
            <a:xfrm>
              <a:off x="985447" y="3510858"/>
              <a:ext cx="7173106" cy="1015483"/>
            </a:xfrm>
            <a:prstGeom prst="rect">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eiryo UI" panose="020B0604030504040204" pitchFamily="50" charset="-128"/>
                  <a:ea typeface="Meiryo UI" panose="020B0604030504040204" pitchFamily="50" charset="-128"/>
                </a:rPr>
                <a:t>先生一人一人のアセスメントの違い</a:t>
              </a:r>
              <a:endParaRPr kumimoji="1" lang="ja-JP" altLang="en-US" sz="3600" dirty="0">
                <a:solidFill>
                  <a:schemeClr val="tx1"/>
                </a:solidFill>
                <a:latin typeface="Meiryo UI" panose="020B0604030504040204" pitchFamily="50" charset="-128"/>
                <a:ea typeface="Meiryo UI" panose="020B0604030504040204" pitchFamily="50" charset="-128"/>
              </a:endParaRPr>
            </a:p>
          </p:txBody>
        </p:sp>
      </p:grpSp>
      <p:sp>
        <p:nvSpPr>
          <p:cNvPr id="9" name="正方形/長方形 8"/>
          <p:cNvSpPr/>
          <p:nvPr/>
        </p:nvSpPr>
        <p:spPr>
          <a:xfrm>
            <a:off x="1319334" y="5159469"/>
            <a:ext cx="6505333" cy="1581900"/>
          </a:xfrm>
          <a:prstGeom prst="rect">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eiryo UI" panose="020B0604030504040204" pitchFamily="50" charset="-128"/>
                <a:ea typeface="Meiryo UI" panose="020B0604030504040204" pitchFamily="50" charset="-128"/>
              </a:rPr>
              <a:t>適切な指導・支援の妨げになる</a:t>
            </a:r>
            <a:endParaRPr kumimoji="1" lang="en-US" altLang="ja-JP" sz="3600" dirty="0" smtClean="0">
              <a:solidFill>
                <a:schemeClr val="tx1"/>
              </a:solidFill>
              <a:latin typeface="Meiryo UI" panose="020B0604030504040204" pitchFamily="50" charset="-128"/>
              <a:ea typeface="Meiryo UI" panose="020B0604030504040204" pitchFamily="50" charset="-128"/>
            </a:endParaRPr>
          </a:p>
          <a:p>
            <a:pPr algn="ctr"/>
            <a:r>
              <a:rPr kumimoji="1" lang="ja-JP" altLang="en-US" sz="3600" dirty="0" smtClean="0">
                <a:solidFill>
                  <a:schemeClr val="tx1"/>
                </a:solidFill>
                <a:latin typeface="Meiryo UI" panose="020B0604030504040204" pitchFamily="50" charset="-128"/>
                <a:ea typeface="Meiryo UI" panose="020B0604030504040204" pitchFamily="50" charset="-128"/>
              </a:rPr>
              <a:t>可能性がある</a:t>
            </a:r>
            <a:endParaRPr kumimoji="1" lang="ja-JP" altLang="en-US" sz="3600" dirty="0">
              <a:solidFill>
                <a:schemeClr val="tx1"/>
              </a:solidFill>
              <a:latin typeface="Meiryo UI" panose="020B0604030504040204" pitchFamily="50" charset="-128"/>
              <a:ea typeface="Meiryo UI" panose="020B0604030504040204" pitchFamily="50" charset="-128"/>
            </a:endParaRPr>
          </a:p>
        </p:txBody>
      </p:sp>
      <p:sp>
        <p:nvSpPr>
          <p:cNvPr id="10" name="下矢印 9"/>
          <p:cNvSpPr/>
          <p:nvPr/>
        </p:nvSpPr>
        <p:spPr>
          <a:xfrm>
            <a:off x="3958642" y="4526341"/>
            <a:ext cx="1226716" cy="633127"/>
          </a:xfrm>
          <a:prstGeom prst="downArrow">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611560" y="708187"/>
            <a:ext cx="1944786" cy="594481"/>
          </a:xfrm>
          <a:prstGeom prst="rect">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Meiryo UI" panose="020B0604030504040204" pitchFamily="50" charset="-128"/>
                <a:ea typeface="Meiryo UI" panose="020B0604030504040204" pitchFamily="50" charset="-128"/>
              </a:rPr>
              <a:t>○○先生</a:t>
            </a:r>
            <a:endParaRPr lang="ja-JP" altLang="en-US" sz="3200" b="1" dirty="0">
              <a:solidFill>
                <a:schemeClr val="tx1"/>
              </a:solidFill>
              <a:latin typeface="Meiryo UI" panose="020B0604030504040204" pitchFamily="50" charset="-128"/>
              <a:ea typeface="Meiryo UI" panose="020B0604030504040204" pitchFamily="50" charset="-128"/>
            </a:endParaRPr>
          </a:p>
        </p:txBody>
      </p:sp>
      <p:sp>
        <p:nvSpPr>
          <p:cNvPr id="12" name="正方形/長方形 11"/>
          <p:cNvSpPr/>
          <p:nvPr/>
        </p:nvSpPr>
        <p:spPr>
          <a:xfrm>
            <a:off x="3599607" y="708187"/>
            <a:ext cx="1944786" cy="594481"/>
          </a:xfrm>
          <a:prstGeom prst="rect">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Meiryo UI" panose="020B0604030504040204" pitchFamily="50" charset="-128"/>
                <a:ea typeface="Meiryo UI" panose="020B0604030504040204" pitchFamily="50" charset="-128"/>
              </a:rPr>
              <a:t>△</a:t>
            </a:r>
            <a:r>
              <a:rPr lang="ja-JP" altLang="en-US" sz="3200" b="1" dirty="0">
                <a:solidFill>
                  <a:schemeClr val="tx1"/>
                </a:solidFill>
                <a:latin typeface="Meiryo UI" panose="020B0604030504040204" pitchFamily="50" charset="-128"/>
                <a:ea typeface="Meiryo UI" panose="020B0604030504040204" pitchFamily="50" charset="-128"/>
              </a:rPr>
              <a:t>△</a:t>
            </a:r>
            <a:r>
              <a:rPr lang="ja-JP" altLang="en-US" sz="3200" b="1" dirty="0" smtClean="0">
                <a:solidFill>
                  <a:schemeClr val="tx1"/>
                </a:solidFill>
                <a:latin typeface="Meiryo UI" panose="020B0604030504040204" pitchFamily="50" charset="-128"/>
                <a:ea typeface="Meiryo UI" panose="020B0604030504040204" pitchFamily="50" charset="-128"/>
              </a:rPr>
              <a:t>先生</a:t>
            </a:r>
            <a:endParaRPr lang="ja-JP" altLang="en-US" sz="3200" b="1" dirty="0">
              <a:solidFill>
                <a:schemeClr val="tx1"/>
              </a:solidFill>
              <a:latin typeface="Meiryo UI" panose="020B0604030504040204" pitchFamily="50" charset="-128"/>
              <a:ea typeface="Meiryo UI" panose="020B0604030504040204" pitchFamily="50" charset="-128"/>
            </a:endParaRPr>
          </a:p>
        </p:txBody>
      </p:sp>
      <p:sp>
        <p:nvSpPr>
          <p:cNvPr id="13" name="正方形/長方形 12"/>
          <p:cNvSpPr/>
          <p:nvPr/>
        </p:nvSpPr>
        <p:spPr>
          <a:xfrm>
            <a:off x="6587654" y="708187"/>
            <a:ext cx="1944786" cy="594481"/>
          </a:xfrm>
          <a:prstGeom prst="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Meiryo UI" panose="020B0604030504040204" pitchFamily="50" charset="-128"/>
                <a:ea typeface="Meiryo UI" panose="020B0604030504040204" pitchFamily="50" charset="-128"/>
              </a:rPr>
              <a:t>□</a:t>
            </a:r>
            <a:r>
              <a:rPr lang="ja-JP" altLang="en-US" sz="3200" b="1" dirty="0">
                <a:solidFill>
                  <a:schemeClr val="tx1"/>
                </a:solidFill>
                <a:latin typeface="Meiryo UI" panose="020B0604030504040204" pitchFamily="50" charset="-128"/>
                <a:ea typeface="Meiryo UI" panose="020B0604030504040204" pitchFamily="50" charset="-128"/>
              </a:rPr>
              <a:t>□</a:t>
            </a:r>
            <a:r>
              <a:rPr lang="ja-JP" altLang="en-US" sz="3200" b="1" dirty="0" smtClean="0">
                <a:solidFill>
                  <a:schemeClr val="tx1"/>
                </a:solidFill>
                <a:latin typeface="Meiryo UI" panose="020B0604030504040204" pitchFamily="50" charset="-128"/>
                <a:ea typeface="Meiryo UI" panose="020B0604030504040204" pitchFamily="50" charset="-128"/>
              </a:rPr>
              <a:t>先生</a:t>
            </a:r>
            <a:endParaRPr lang="ja-JP" altLang="en-US" sz="3200" b="1" dirty="0">
              <a:solidFill>
                <a:schemeClr val="tx1"/>
              </a:solidFill>
              <a:latin typeface="Meiryo UI" panose="020B0604030504040204" pitchFamily="50" charset="-128"/>
              <a:ea typeface="Meiryo UI" panose="020B0604030504040204" pitchFamily="50" charset="-128"/>
            </a:endParaRPr>
          </a:p>
        </p:txBody>
      </p:sp>
      <p:pic>
        <p:nvPicPr>
          <p:cNvPr id="3" name="図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884368" y="5354602"/>
            <a:ext cx="936104" cy="1309023"/>
          </a:xfrm>
          <a:prstGeom prst="rect">
            <a:avLst/>
          </a:prstGeom>
        </p:spPr>
      </p:pic>
    </p:spTree>
    <p:extLst>
      <p:ext uri="{BB962C8B-B14F-4D97-AF65-F5344CB8AC3E}">
        <p14:creationId xmlns:p14="http://schemas.microsoft.com/office/powerpoint/2010/main" val="2675895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F:\0_Justカラー\02先生\003_考える.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24678" y="3148679"/>
            <a:ext cx="1455145" cy="1987515"/>
          </a:xfrm>
          <a:prstGeom prst="rect">
            <a:avLst/>
          </a:prstGeom>
          <a:noFill/>
          <a:extLst>
            <a:ext uri="{909E8E84-426E-40DD-AFC4-6F175D3DCCD1}">
              <a14:hiddenFill xmlns:a14="http://schemas.microsoft.com/office/drawing/2010/main">
                <a:solidFill>
                  <a:srgbClr val="FFFFFF"/>
                </a:solidFill>
              </a14:hiddenFill>
            </a:ext>
          </a:extLst>
        </p:spPr>
      </p:pic>
      <p:sp>
        <p:nvSpPr>
          <p:cNvPr id="3" name="雲形吹き出し 2"/>
          <p:cNvSpPr/>
          <p:nvPr/>
        </p:nvSpPr>
        <p:spPr>
          <a:xfrm>
            <a:off x="144015" y="1916832"/>
            <a:ext cx="3059833" cy="1728192"/>
          </a:xfrm>
          <a:prstGeom prst="cloudCallout">
            <a:avLst>
              <a:gd name="adj1" fmla="val 57225"/>
              <a:gd name="adj2" fmla="val 31523"/>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メイリオ" panose="020B0604030504040204" pitchFamily="50" charset="-128"/>
                <a:ea typeface="メイリオ" panose="020B0604030504040204" pitchFamily="50" charset="-128"/>
              </a:rPr>
              <a:t>発達障害</a:t>
            </a:r>
            <a:r>
              <a:rPr kumimoji="1" lang="ja-JP" altLang="en-US" sz="2000" dirty="0" smtClean="0">
                <a:solidFill>
                  <a:schemeClr val="tx1"/>
                </a:solidFill>
                <a:latin typeface="メイリオ" panose="020B0604030504040204" pitchFamily="50" charset="-128"/>
                <a:ea typeface="メイリオ" panose="020B0604030504040204" pitchFamily="50" charset="-128"/>
              </a:rPr>
              <a:t>の視点で考えてしまう</a:t>
            </a: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8" name="雲形吹き出し 7"/>
          <p:cNvSpPr/>
          <p:nvPr/>
        </p:nvSpPr>
        <p:spPr>
          <a:xfrm>
            <a:off x="395536" y="3789040"/>
            <a:ext cx="3240360" cy="1850064"/>
          </a:xfrm>
          <a:prstGeom prst="cloudCallout">
            <a:avLst>
              <a:gd name="adj1" fmla="val 53638"/>
              <a:gd name="adj2" fmla="val -41844"/>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メイリオ" panose="020B0604030504040204" pitchFamily="50" charset="-128"/>
                <a:ea typeface="メイリオ" panose="020B0604030504040204" pitchFamily="50" charset="-128"/>
              </a:rPr>
              <a:t>子供の</a:t>
            </a:r>
            <a:r>
              <a:rPr kumimoji="1" lang="ja-JP" altLang="en-US" sz="2000" dirty="0">
                <a:solidFill>
                  <a:schemeClr val="tx1"/>
                </a:solidFill>
                <a:latin typeface="メイリオ" panose="020B0604030504040204" pitchFamily="50" charset="-128"/>
                <a:ea typeface="メイリオ" panose="020B0604030504040204" pitchFamily="50" charset="-128"/>
              </a:rPr>
              <a:t>気持ちを置き去りにすることがある</a:t>
            </a:r>
          </a:p>
        </p:txBody>
      </p:sp>
      <p:sp>
        <p:nvSpPr>
          <p:cNvPr id="9" name="雲形吹き出し 8"/>
          <p:cNvSpPr/>
          <p:nvPr/>
        </p:nvSpPr>
        <p:spPr>
          <a:xfrm>
            <a:off x="4247964" y="1609368"/>
            <a:ext cx="3240360" cy="1440160"/>
          </a:xfrm>
          <a:prstGeom prst="cloudCallout">
            <a:avLst>
              <a:gd name="adj1" fmla="val -39678"/>
              <a:gd name="adj2" fmla="val 48225"/>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メイリオ" panose="020B0604030504040204" pitchFamily="50" charset="-128"/>
                <a:ea typeface="メイリオ" panose="020B0604030504040204" pitchFamily="50" charset="-128"/>
              </a:rPr>
              <a:t>思い込みやすい</a:t>
            </a:r>
            <a:r>
              <a:rPr lang="ja-JP" altLang="en-US" sz="2000" dirty="0" smtClean="0">
                <a:solidFill>
                  <a:schemeClr val="tx1"/>
                </a:solidFill>
                <a:latin typeface="メイリオ" panose="020B0604030504040204" pitchFamily="50" charset="-128"/>
                <a:ea typeface="メイリオ" panose="020B0604030504040204" pitchFamily="50" charset="-128"/>
              </a:rPr>
              <a:t>ところ</a:t>
            </a:r>
            <a:r>
              <a:rPr lang="ja-JP" altLang="en-US" sz="2000" dirty="0">
                <a:solidFill>
                  <a:schemeClr val="tx1"/>
                </a:solidFill>
                <a:latin typeface="メイリオ" panose="020B0604030504040204" pitchFamily="50" charset="-128"/>
                <a:ea typeface="メイリオ" panose="020B0604030504040204" pitchFamily="50" charset="-128"/>
              </a:rPr>
              <a:t>がある</a:t>
            </a: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0" name="雲形吹き出し 9"/>
          <p:cNvSpPr/>
          <p:nvPr/>
        </p:nvSpPr>
        <p:spPr>
          <a:xfrm>
            <a:off x="5724128" y="2964039"/>
            <a:ext cx="2952328" cy="1833113"/>
          </a:xfrm>
          <a:prstGeom prst="cloudCallout">
            <a:avLst>
              <a:gd name="adj1" fmla="val -55408"/>
              <a:gd name="adj2" fmla="val 12825"/>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メイリオ" panose="020B0604030504040204" pitchFamily="50" charset="-128"/>
                <a:ea typeface="メイリオ" panose="020B0604030504040204" pitchFamily="50" charset="-128"/>
              </a:rPr>
              <a:t>その場の感情で物事を判断してしまうところがある</a:t>
            </a:r>
          </a:p>
        </p:txBody>
      </p:sp>
      <p:sp>
        <p:nvSpPr>
          <p:cNvPr id="11" name="雲形吹き出し 10"/>
          <p:cNvSpPr/>
          <p:nvPr/>
        </p:nvSpPr>
        <p:spPr>
          <a:xfrm>
            <a:off x="6084168" y="4941168"/>
            <a:ext cx="2808312" cy="1728192"/>
          </a:xfrm>
          <a:prstGeom prst="cloudCallout">
            <a:avLst>
              <a:gd name="adj1" fmla="val -57444"/>
              <a:gd name="adj2" fmla="val -60496"/>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メイリオ" panose="020B0604030504040204" pitchFamily="50" charset="-128"/>
                <a:ea typeface="メイリオ" panose="020B0604030504040204" pitchFamily="50" charset="-128"/>
              </a:rPr>
              <a:t>家庭の責任にしがちである</a:t>
            </a:r>
          </a:p>
        </p:txBody>
      </p:sp>
      <p:sp>
        <p:nvSpPr>
          <p:cNvPr id="12" name="雲形吹き出し 11"/>
          <p:cNvSpPr/>
          <p:nvPr/>
        </p:nvSpPr>
        <p:spPr>
          <a:xfrm>
            <a:off x="2447763" y="5331509"/>
            <a:ext cx="3276365" cy="1481867"/>
          </a:xfrm>
          <a:prstGeom prst="cloudCallout">
            <a:avLst>
              <a:gd name="adj1" fmla="val 13743"/>
              <a:gd name="adj2" fmla="val -56247"/>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メイリオ" panose="020B0604030504040204" pitchFamily="50" charset="-128"/>
                <a:ea typeface="メイリオ" panose="020B0604030504040204" pitchFamily="50" charset="-128"/>
              </a:rPr>
              <a:t>子供の</a:t>
            </a:r>
            <a:r>
              <a:rPr lang="ja-JP" altLang="en-US" sz="2000" dirty="0">
                <a:solidFill>
                  <a:schemeClr val="tx1"/>
                </a:solidFill>
                <a:latin typeface="メイリオ" panose="020B0604030504040204" pitchFamily="50" charset="-128"/>
                <a:ea typeface="メイリオ" panose="020B0604030504040204" pitchFamily="50" charset="-128"/>
              </a:rPr>
              <a:t>表面的な言動にとらわれがちである</a:t>
            </a: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4"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的確なアセスメントのために</a:t>
            </a:r>
          </a:p>
        </p:txBody>
      </p:sp>
      <p:grpSp>
        <p:nvGrpSpPr>
          <p:cNvPr id="15" name="グループ化 14"/>
          <p:cNvGrpSpPr/>
          <p:nvPr/>
        </p:nvGrpSpPr>
        <p:grpSpPr>
          <a:xfrm>
            <a:off x="1187624" y="784140"/>
            <a:ext cx="1368152" cy="616784"/>
            <a:chOff x="9836968" y="5370806"/>
            <a:chExt cx="1584176" cy="794498"/>
          </a:xfrm>
        </p:grpSpPr>
        <p:sp>
          <p:nvSpPr>
            <p:cNvPr id="16" name="大波 15"/>
            <p:cNvSpPr/>
            <p:nvPr/>
          </p:nvSpPr>
          <p:spPr>
            <a:xfrm>
              <a:off x="9836968" y="5370806"/>
              <a:ext cx="1584176" cy="794498"/>
            </a:xfrm>
            <a:prstGeom prst="wave">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9929569" y="5561838"/>
              <a:ext cx="1399382" cy="515394"/>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留意点</a:t>
              </a:r>
              <a:r>
                <a:rPr kumimoji="1" lang="ja-JP" altLang="en-US" sz="2000" dirty="0" smtClean="0"/>
                <a:t>①</a:t>
              </a:r>
              <a:endParaRPr kumimoji="1" lang="ja-JP" altLang="en-US" sz="2000" dirty="0"/>
            </a:p>
          </p:txBody>
        </p:sp>
      </p:grpSp>
      <p:sp>
        <p:nvSpPr>
          <p:cNvPr id="2" name="テキスト ボックス 1"/>
          <p:cNvSpPr txBox="1"/>
          <p:nvPr/>
        </p:nvSpPr>
        <p:spPr>
          <a:xfrm>
            <a:off x="2601035" y="764704"/>
            <a:ext cx="3941930" cy="584775"/>
          </a:xfrm>
          <a:prstGeom prst="rect">
            <a:avLst/>
          </a:prstGeom>
          <a:solidFill>
            <a:schemeClr val="accent6">
              <a:lumMod val="20000"/>
              <a:lumOff val="80000"/>
            </a:schemeClr>
          </a:solidFill>
          <a:ln>
            <a:solidFill>
              <a:srgbClr val="FF0000"/>
            </a:solidFill>
          </a:ln>
        </p:spPr>
        <p:txBody>
          <a:bodyPr wrap="square" tIns="108000" rtlCol="0">
            <a:noAutofit/>
          </a:bodyPr>
          <a:lstStyle/>
          <a:p>
            <a:r>
              <a:rPr kumimoji="1" lang="ja-JP" altLang="en-US" sz="3200" dirty="0">
                <a:latin typeface="メイリオ" panose="020B0604030504040204" pitchFamily="50" charset="-128"/>
                <a:ea typeface="メイリオ" panose="020B0604030504040204" pitchFamily="50" charset="-128"/>
              </a:rPr>
              <a:t>教師自身の自己理解</a:t>
            </a:r>
          </a:p>
        </p:txBody>
      </p:sp>
    </p:spTree>
    <p:extLst>
      <p:ext uri="{BB962C8B-B14F-4D97-AF65-F5344CB8AC3E}">
        <p14:creationId xmlns:p14="http://schemas.microsoft.com/office/powerpoint/2010/main" val="2973139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animBg="1"/>
      <p:bldP spid="12" grpId="0" animBg="1"/>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358971" y="745540"/>
            <a:ext cx="4426059" cy="584775"/>
          </a:xfrm>
          <a:prstGeom prst="rect">
            <a:avLst/>
          </a:prstGeom>
          <a:solidFill>
            <a:schemeClr val="accent6">
              <a:lumMod val="20000"/>
              <a:lumOff val="80000"/>
            </a:schemeClr>
          </a:solidFill>
          <a:ln>
            <a:solidFill>
              <a:srgbClr val="FF0000"/>
            </a:solidFill>
          </a:ln>
        </p:spPr>
        <p:txBody>
          <a:bodyPr wrap="square" lIns="180000" tIns="108000" rtlCol="0">
            <a:noAutofit/>
          </a:bodyPr>
          <a:lstStyle/>
          <a:p>
            <a:r>
              <a:rPr kumimoji="1" lang="ja-JP" altLang="en-US" sz="3200" dirty="0">
                <a:latin typeface="メイリオ" panose="020B0604030504040204" pitchFamily="50" charset="-128"/>
                <a:ea typeface="メイリオ" panose="020B0604030504040204" pitchFamily="50" charset="-128"/>
              </a:rPr>
              <a:t>チームでアセスメント</a:t>
            </a:r>
          </a:p>
        </p:txBody>
      </p:sp>
      <p:sp>
        <p:nvSpPr>
          <p:cNvPr id="14"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的確なアセスメントのために</a:t>
            </a:r>
          </a:p>
        </p:txBody>
      </p:sp>
      <p:pic>
        <p:nvPicPr>
          <p:cNvPr id="1026" name="Picture 2" descr="Z:\事務文書\生徒指導\0_イラスト集\0_Justカラー\07研修・指導\010_グループワーク.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9311" y="2450926"/>
            <a:ext cx="4600575" cy="4362450"/>
          </a:xfrm>
          <a:prstGeom prst="rect">
            <a:avLst/>
          </a:prstGeom>
          <a:noFill/>
          <a:extLst>
            <a:ext uri="{909E8E84-426E-40DD-AFC4-6F175D3DCCD1}">
              <a14:hiddenFill xmlns:a14="http://schemas.microsoft.com/office/drawing/2010/main">
                <a:solidFill>
                  <a:srgbClr val="FFFFFF"/>
                </a:solidFill>
              </a14:hiddenFill>
            </a:ext>
          </a:extLst>
        </p:spPr>
      </p:pic>
      <p:sp>
        <p:nvSpPr>
          <p:cNvPr id="4" name="角丸四角形吹き出し 3"/>
          <p:cNvSpPr/>
          <p:nvPr/>
        </p:nvSpPr>
        <p:spPr>
          <a:xfrm>
            <a:off x="86928" y="1866216"/>
            <a:ext cx="1964792" cy="2391768"/>
          </a:xfrm>
          <a:prstGeom prst="wedgeRoundRectCallout">
            <a:avLst>
              <a:gd name="adj1" fmla="val 62606"/>
              <a:gd name="adj2" fmla="val 29616"/>
              <a:gd name="adj3" fmla="val 16667"/>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200" dirty="0">
                <a:solidFill>
                  <a:schemeClr val="tx1"/>
                </a:solidFill>
                <a:latin typeface="メイリオ" panose="020B0604030504040204" pitchFamily="50" charset="-128"/>
                <a:ea typeface="メイリオ" panose="020B0604030504040204" pitchFamily="50" charset="-128"/>
              </a:rPr>
              <a:t>A</a:t>
            </a:r>
            <a:r>
              <a:rPr lang="ja-JP" altLang="en-US" sz="2200" dirty="0">
                <a:solidFill>
                  <a:schemeClr val="tx1"/>
                </a:solidFill>
                <a:latin typeface="メイリオ" panose="020B0604030504040204" pitchFamily="50" charset="-128"/>
                <a:ea typeface="メイリオ" panose="020B0604030504040204" pitchFamily="50" charset="-128"/>
              </a:rPr>
              <a:t>男は</a:t>
            </a:r>
            <a:r>
              <a:rPr lang="ja-JP" altLang="en-US" sz="2200" dirty="0" smtClean="0">
                <a:solidFill>
                  <a:schemeClr val="tx1"/>
                </a:solidFill>
                <a:latin typeface="メイリオ" panose="020B0604030504040204" pitchFamily="50" charset="-128"/>
                <a:ea typeface="メイリオ" panose="020B0604030504040204" pitchFamily="50" charset="-128"/>
              </a:rPr>
              <a:t>実は</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en-US" altLang="ja-JP" sz="2200" dirty="0" smtClean="0">
                <a:solidFill>
                  <a:schemeClr val="tx1"/>
                </a:solidFill>
                <a:latin typeface="メイリオ" panose="020B0604030504040204" pitchFamily="50" charset="-128"/>
                <a:ea typeface="メイリオ" panose="020B0604030504040204" pitchFamily="50" charset="-128"/>
              </a:rPr>
              <a:t>B</a:t>
            </a:r>
            <a:r>
              <a:rPr lang="ja-JP" altLang="en-US" sz="2200" dirty="0">
                <a:solidFill>
                  <a:schemeClr val="tx1"/>
                </a:solidFill>
                <a:latin typeface="メイリオ" panose="020B0604030504040204" pitchFamily="50" charset="-128"/>
                <a:ea typeface="メイリオ" panose="020B0604030504040204" pitchFamily="50" charset="-128"/>
              </a:rPr>
              <a:t>男のことをとても</a:t>
            </a:r>
            <a:r>
              <a:rPr lang="ja-JP" altLang="en-US" sz="2200" dirty="0" smtClean="0">
                <a:solidFill>
                  <a:schemeClr val="tx1"/>
                </a:solidFill>
                <a:latin typeface="メイリオ" panose="020B0604030504040204" pitchFamily="50" charset="-128"/>
                <a:ea typeface="メイリオ" panose="020B0604030504040204" pitchFamily="50" charset="-128"/>
              </a:rPr>
              <a:t>大切に</a:t>
            </a:r>
            <a:r>
              <a:rPr lang="ja-JP" altLang="en-US" sz="2200" dirty="0">
                <a:solidFill>
                  <a:schemeClr val="tx1"/>
                </a:solidFill>
                <a:latin typeface="メイリオ" panose="020B0604030504040204" pitchFamily="50" charset="-128"/>
                <a:ea typeface="メイリオ" panose="020B0604030504040204" pitchFamily="50" charset="-128"/>
              </a:rPr>
              <a:t>思って</a:t>
            </a:r>
            <a:r>
              <a:rPr lang="ja-JP" altLang="en-US" sz="2200" dirty="0" smtClean="0">
                <a:solidFill>
                  <a:schemeClr val="tx1"/>
                </a:solidFill>
                <a:latin typeface="メイリオ" panose="020B0604030504040204" pitchFamily="50" charset="-128"/>
                <a:ea typeface="メイリオ" panose="020B0604030504040204" pitchFamily="50" charset="-128"/>
              </a:rPr>
              <a:t>い</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200" dirty="0" smtClean="0">
                <a:solidFill>
                  <a:schemeClr val="tx1"/>
                </a:solidFill>
                <a:latin typeface="メイリオ" panose="020B0604030504040204" pitchFamily="50" charset="-128"/>
                <a:ea typeface="メイリオ" panose="020B0604030504040204" pitchFamily="50" charset="-128"/>
              </a:rPr>
              <a:t>ます</a:t>
            </a:r>
            <a:r>
              <a:rPr lang="ja-JP" altLang="en-US" sz="2200" dirty="0">
                <a:solidFill>
                  <a:schemeClr val="tx1"/>
                </a:solidFill>
                <a:latin typeface="メイリオ" panose="020B0604030504040204" pitchFamily="50" charset="-128"/>
                <a:ea typeface="メイリオ" panose="020B0604030504040204" pitchFamily="50" charset="-128"/>
              </a:rPr>
              <a:t>よ。</a:t>
            </a:r>
            <a:endParaRPr kumimoji="1" lang="ja-JP" altLang="en-US" sz="2200" dirty="0">
              <a:solidFill>
                <a:schemeClr val="tx1"/>
              </a:solidFill>
            </a:endParaRPr>
          </a:p>
        </p:txBody>
      </p:sp>
      <p:sp>
        <p:nvSpPr>
          <p:cNvPr id="13" name="角丸四角形吹き出し 12"/>
          <p:cNvSpPr/>
          <p:nvPr/>
        </p:nvSpPr>
        <p:spPr>
          <a:xfrm>
            <a:off x="5652120" y="1484784"/>
            <a:ext cx="3384376" cy="1496389"/>
          </a:xfrm>
          <a:prstGeom prst="wedgeRoundRectCallout">
            <a:avLst>
              <a:gd name="adj1" fmla="val -26241"/>
              <a:gd name="adj2" fmla="val 78431"/>
              <a:gd name="adj3" fmla="val 16667"/>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200" dirty="0">
                <a:solidFill>
                  <a:schemeClr val="tx1"/>
                </a:solidFill>
                <a:latin typeface="メイリオ" panose="020B0604030504040204" pitchFamily="50" charset="-128"/>
                <a:ea typeface="メイリオ" panose="020B0604030504040204" pitchFamily="50" charset="-128"/>
              </a:rPr>
              <a:t>A</a:t>
            </a:r>
            <a:r>
              <a:rPr lang="ja-JP" altLang="en-US" sz="2200" dirty="0">
                <a:solidFill>
                  <a:schemeClr val="tx1"/>
                </a:solidFill>
                <a:latin typeface="メイリオ" panose="020B0604030504040204" pitchFamily="50" charset="-128"/>
                <a:ea typeface="メイリオ" panose="020B0604030504040204" pitchFamily="50" charset="-128"/>
              </a:rPr>
              <a:t>男は友達との</a:t>
            </a:r>
            <a:r>
              <a:rPr lang="ja-JP" altLang="en-US" sz="2200" dirty="0" smtClean="0">
                <a:solidFill>
                  <a:schemeClr val="tx1"/>
                </a:solidFill>
                <a:latin typeface="メイリオ" panose="020B0604030504040204" pitchFamily="50" charset="-128"/>
                <a:ea typeface="メイリオ" panose="020B0604030504040204" pitchFamily="50" charset="-128"/>
              </a:rPr>
              <a:t>関わり方</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200" dirty="0" smtClean="0">
                <a:solidFill>
                  <a:schemeClr val="tx1"/>
                </a:solidFill>
                <a:latin typeface="メイリオ" panose="020B0604030504040204" pitchFamily="50" charset="-128"/>
                <a:ea typeface="メイリオ" panose="020B0604030504040204" pitchFamily="50" charset="-128"/>
              </a:rPr>
              <a:t>に失敗</a:t>
            </a:r>
            <a:r>
              <a:rPr lang="ja-JP" altLang="en-US" sz="2200" dirty="0">
                <a:solidFill>
                  <a:schemeClr val="tx1"/>
                </a:solidFill>
                <a:latin typeface="メイリオ" panose="020B0604030504040204" pitchFamily="50" charset="-128"/>
                <a:ea typeface="メイリオ" panose="020B0604030504040204" pitchFamily="50" charset="-128"/>
              </a:rPr>
              <a:t>してトラブル</a:t>
            </a:r>
            <a:r>
              <a:rPr lang="ja-JP" altLang="en-US" sz="2200" dirty="0" smtClean="0">
                <a:solidFill>
                  <a:schemeClr val="tx1"/>
                </a:solidFill>
                <a:latin typeface="メイリオ" panose="020B0604030504040204" pitchFamily="50" charset="-128"/>
                <a:ea typeface="メイリオ" panose="020B0604030504040204" pitchFamily="50" charset="-128"/>
              </a:rPr>
              <a:t>を</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200" dirty="0" smtClean="0">
                <a:solidFill>
                  <a:schemeClr val="tx1"/>
                </a:solidFill>
                <a:latin typeface="メイリオ" panose="020B0604030504040204" pitchFamily="50" charset="-128"/>
                <a:ea typeface="メイリオ" panose="020B0604030504040204" pitchFamily="50" charset="-128"/>
              </a:rPr>
              <a:t>起こす</a:t>
            </a:r>
            <a:r>
              <a:rPr lang="ja-JP" altLang="en-US" sz="2200" dirty="0">
                <a:solidFill>
                  <a:schemeClr val="tx1"/>
                </a:solidFill>
                <a:latin typeface="メイリオ" panose="020B0604030504040204" pitchFamily="50" charset="-128"/>
                <a:ea typeface="メイリオ" panose="020B0604030504040204" pitchFamily="50" charset="-128"/>
              </a:rPr>
              <a:t>ことが１年生</a:t>
            </a:r>
            <a:r>
              <a:rPr lang="ja-JP" altLang="en-US" sz="2200" dirty="0" smtClean="0">
                <a:solidFill>
                  <a:schemeClr val="tx1"/>
                </a:solidFill>
                <a:latin typeface="メイリオ" panose="020B0604030504040204" pitchFamily="50" charset="-128"/>
                <a:ea typeface="メイリオ" panose="020B0604030504040204" pitchFamily="50" charset="-128"/>
              </a:rPr>
              <a:t>の</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200" dirty="0" smtClean="0">
                <a:solidFill>
                  <a:schemeClr val="tx1"/>
                </a:solidFill>
                <a:latin typeface="メイリオ" panose="020B0604030504040204" pitchFamily="50" charset="-128"/>
                <a:ea typeface="メイリオ" panose="020B0604030504040204" pitchFamily="50" charset="-128"/>
              </a:rPr>
              <a:t>時</a:t>
            </a:r>
            <a:r>
              <a:rPr lang="ja-JP" altLang="en-US" sz="2200" dirty="0">
                <a:solidFill>
                  <a:schemeClr val="tx1"/>
                </a:solidFill>
                <a:latin typeface="メイリオ" panose="020B0604030504040204" pitchFamily="50" charset="-128"/>
                <a:ea typeface="メイリオ" panose="020B0604030504040204" pitchFamily="50" charset="-128"/>
              </a:rPr>
              <a:t>もありましたよ。</a:t>
            </a:r>
            <a:endParaRPr kumimoji="1" lang="ja-JP" altLang="en-US" sz="2200" dirty="0">
              <a:solidFill>
                <a:schemeClr val="tx1"/>
              </a:solidFill>
            </a:endParaRPr>
          </a:p>
        </p:txBody>
      </p:sp>
      <p:grpSp>
        <p:nvGrpSpPr>
          <p:cNvPr id="8" name="グループ化 7"/>
          <p:cNvGrpSpPr/>
          <p:nvPr/>
        </p:nvGrpSpPr>
        <p:grpSpPr>
          <a:xfrm>
            <a:off x="899592" y="771583"/>
            <a:ext cx="1368152" cy="616784"/>
            <a:chOff x="9836968" y="5370806"/>
            <a:chExt cx="1584176" cy="794498"/>
          </a:xfrm>
        </p:grpSpPr>
        <p:sp>
          <p:nvSpPr>
            <p:cNvPr id="9" name="大波 8"/>
            <p:cNvSpPr/>
            <p:nvPr/>
          </p:nvSpPr>
          <p:spPr>
            <a:xfrm>
              <a:off x="9836968" y="5370806"/>
              <a:ext cx="1584176" cy="794498"/>
            </a:xfrm>
            <a:prstGeom prst="wave">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9929569" y="5561838"/>
              <a:ext cx="1399382" cy="515394"/>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留意点②</a:t>
              </a:r>
              <a:endParaRPr kumimoji="1" lang="ja-JP" altLang="en-US" sz="2000" dirty="0"/>
            </a:p>
          </p:txBody>
        </p:sp>
      </p:grpSp>
    </p:spTree>
    <p:extLst>
      <p:ext uri="{BB962C8B-B14F-4D97-AF65-F5344CB8AC3E}">
        <p14:creationId xmlns:p14="http://schemas.microsoft.com/office/powerpoint/2010/main" val="1559569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150284" y="112713"/>
            <a:ext cx="8843431" cy="6632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角丸四角形 3"/>
          <p:cNvSpPr/>
          <p:nvPr/>
        </p:nvSpPr>
        <p:spPr>
          <a:xfrm>
            <a:off x="2339752" y="2133024"/>
            <a:ext cx="6120680" cy="1512000"/>
          </a:xfrm>
          <a:prstGeom prst="roundRect">
            <a:avLst>
              <a:gd name="adj" fmla="val 9626"/>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2425" indent="-352425"/>
            <a:r>
              <a:rPr lang="ja-JP" altLang="en-US" sz="2000" dirty="0" smtClean="0">
                <a:solidFill>
                  <a:schemeClr val="tx1"/>
                </a:solidFill>
                <a:latin typeface="メイリオ" panose="020B0604030504040204" pitchFamily="50" charset="-128"/>
                <a:ea typeface="メイリオ" panose="020B0604030504040204" pitchFamily="50" charset="-128"/>
              </a:rPr>
              <a:t>①</a:t>
            </a:r>
            <a:r>
              <a:rPr lang="ja-JP" altLang="en-US" sz="2000" smtClean="0">
                <a:solidFill>
                  <a:schemeClr val="tx1"/>
                </a:solidFill>
                <a:latin typeface="メイリオ" panose="020B0604030504040204" pitchFamily="50" charset="-128"/>
                <a:ea typeface="メイリオ" panose="020B0604030504040204" pitchFamily="50" charset="-128"/>
              </a:rPr>
              <a:t>検討したい子供</a:t>
            </a:r>
            <a:r>
              <a:rPr lang="ja-JP" altLang="en-US" sz="2000" dirty="0" smtClean="0">
                <a:solidFill>
                  <a:schemeClr val="tx1"/>
                </a:solidFill>
                <a:latin typeface="メイリオ" panose="020B0604030504040204" pitchFamily="50" charset="-128"/>
                <a:ea typeface="メイリオ" panose="020B0604030504040204" pitchFamily="50" charset="-128"/>
              </a:rPr>
              <a:t>を決める</a:t>
            </a:r>
            <a:endParaRPr lang="en-US" altLang="ja-JP" sz="2000" dirty="0">
              <a:solidFill>
                <a:schemeClr val="tx1"/>
              </a:solidFill>
              <a:latin typeface="メイリオ" panose="020B0604030504040204" pitchFamily="50" charset="-128"/>
              <a:ea typeface="メイリオ" panose="020B0604030504040204" pitchFamily="50" charset="-128"/>
            </a:endParaRPr>
          </a:p>
          <a:p>
            <a:pPr marL="352425" indent="-352425"/>
            <a:r>
              <a:rPr lang="ja-JP" altLang="en-US" sz="2000" dirty="0" smtClean="0">
                <a:solidFill>
                  <a:schemeClr val="tx1"/>
                </a:solidFill>
                <a:latin typeface="メイリオ" panose="020B0604030504040204" pitchFamily="50" charset="-128"/>
                <a:ea typeface="メイリオ" panose="020B0604030504040204" pitchFamily="50" charset="-128"/>
              </a:rPr>
              <a:t>②対象の子供の「問題点」「よい点」について担任</a:t>
            </a:r>
            <a:endParaRPr lang="en-US" altLang="ja-JP" sz="2000" dirty="0" smtClean="0">
              <a:solidFill>
                <a:schemeClr val="tx1"/>
              </a:solidFill>
              <a:latin typeface="メイリオ" panose="020B0604030504040204" pitchFamily="50" charset="-128"/>
              <a:ea typeface="メイリオ" panose="020B0604030504040204" pitchFamily="50" charset="-128"/>
            </a:endParaRPr>
          </a:p>
          <a:p>
            <a:pPr marL="352425" indent="-352425"/>
            <a:r>
              <a:rPr lang="ja-JP" altLang="en-US" sz="2000" dirty="0">
                <a:solidFill>
                  <a:schemeClr val="tx1"/>
                </a:solidFill>
                <a:latin typeface="メイリオ" panose="020B0604030504040204" pitchFamily="50" charset="-128"/>
                <a:ea typeface="メイリオ" panose="020B0604030504040204" pitchFamily="50" charset="-128"/>
              </a:rPr>
              <a:t>　</a:t>
            </a:r>
            <a:r>
              <a:rPr lang="ja-JP" altLang="en-US" sz="2000" dirty="0" smtClean="0">
                <a:solidFill>
                  <a:schemeClr val="tx1"/>
                </a:solidFill>
                <a:latin typeface="メイリオ" panose="020B0604030504040204" pitchFamily="50" charset="-128"/>
                <a:ea typeface="メイリオ" panose="020B0604030504040204" pitchFamily="50" charset="-128"/>
              </a:rPr>
              <a:t>が発言し、欄をうめる。</a:t>
            </a:r>
            <a:endParaRPr kumimoji="1" lang="ja-JP" altLang="en-US" sz="2000" dirty="0">
              <a:solidFill>
                <a:schemeClr val="tx1"/>
              </a:solidFill>
            </a:endParaRPr>
          </a:p>
        </p:txBody>
      </p:sp>
      <p:sp>
        <p:nvSpPr>
          <p:cNvPr id="6" name="角丸四角形 5"/>
          <p:cNvSpPr/>
          <p:nvPr/>
        </p:nvSpPr>
        <p:spPr>
          <a:xfrm>
            <a:off x="2339752" y="4013111"/>
            <a:ext cx="6120680" cy="600058"/>
          </a:xfrm>
          <a:prstGeom prst="roundRect">
            <a:avLst>
              <a:gd name="adj" fmla="val 9626"/>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2425" indent="-352425"/>
            <a:r>
              <a:rPr lang="ja-JP" altLang="en-US" sz="2000" dirty="0" smtClean="0">
                <a:solidFill>
                  <a:schemeClr val="tx1"/>
                </a:solidFill>
                <a:latin typeface="メイリオ" panose="020B0604030504040204" pitchFamily="50" charset="-128"/>
                <a:ea typeface="メイリオ" panose="020B0604030504040204" pitchFamily="50" charset="-128"/>
              </a:rPr>
              <a:t>③考えられる背景や要因を相談し、記入する。</a:t>
            </a:r>
            <a:endParaRPr lang="en-US" altLang="ja-JP" sz="2000" dirty="0" smtClean="0">
              <a:solidFill>
                <a:schemeClr val="tx1"/>
              </a:solidFill>
              <a:latin typeface="メイリオ" panose="020B0604030504040204" pitchFamily="50" charset="-128"/>
              <a:ea typeface="メイリオ" panose="020B0604030504040204" pitchFamily="50" charset="-128"/>
            </a:endParaRPr>
          </a:p>
        </p:txBody>
      </p:sp>
      <p:sp>
        <p:nvSpPr>
          <p:cNvPr id="7" name="角丸四角形 6"/>
          <p:cNvSpPr/>
          <p:nvPr/>
        </p:nvSpPr>
        <p:spPr>
          <a:xfrm>
            <a:off x="2339752" y="4977232"/>
            <a:ext cx="6120680" cy="540000"/>
          </a:xfrm>
          <a:prstGeom prst="roundRect">
            <a:avLst>
              <a:gd name="adj" fmla="val 9626"/>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2425" indent="-352425"/>
            <a:r>
              <a:rPr lang="ja-JP" altLang="en-US" sz="2000" dirty="0" smtClean="0">
                <a:solidFill>
                  <a:schemeClr val="tx1"/>
                </a:solidFill>
                <a:latin typeface="メイリオ" panose="020B0604030504040204" pitchFamily="50" charset="-128"/>
                <a:ea typeface="メイリオ" panose="020B0604030504040204" pitchFamily="50" charset="-128"/>
              </a:rPr>
              <a:t>④まず、最初に取り組むことを相談し、記入する。</a:t>
            </a:r>
            <a:endParaRPr lang="en-US" altLang="ja-JP" sz="2000" dirty="0" smtClean="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85806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a:latin typeface="メイリオ" pitchFamily="50" charset="-128"/>
                <a:ea typeface="メイリオ" pitchFamily="50" charset="-128"/>
                <a:cs typeface="Arial" charset="0"/>
              </a:rPr>
              <a:t>研修の進め方</a:t>
            </a:r>
          </a:p>
        </p:txBody>
      </p:sp>
      <p:sp>
        <p:nvSpPr>
          <p:cNvPr id="20" name="角丸四角形 19"/>
          <p:cNvSpPr/>
          <p:nvPr/>
        </p:nvSpPr>
        <p:spPr>
          <a:xfrm>
            <a:off x="1827188" y="4477308"/>
            <a:ext cx="713730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Tree>
    <p:extLst>
      <p:ext uri="{BB962C8B-B14F-4D97-AF65-F5344CB8AC3E}">
        <p14:creationId xmlns:p14="http://schemas.microsoft.com/office/powerpoint/2010/main" val="2173279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フリーフォーム 38"/>
          <p:cNvSpPr/>
          <p:nvPr/>
        </p:nvSpPr>
        <p:spPr>
          <a:xfrm>
            <a:off x="683568" y="883476"/>
            <a:ext cx="7786743" cy="5857892"/>
          </a:xfrm>
          <a:custGeom>
            <a:avLst/>
            <a:gdLst>
              <a:gd name="connsiteX0" fmla="*/ 1243013 w 9379732"/>
              <a:gd name="connsiteY0" fmla="*/ 1840871 h 5513781"/>
              <a:gd name="connsiteX1" fmla="*/ 1243013 w 9379732"/>
              <a:gd name="connsiteY1" fmla="*/ 1840871 h 5513781"/>
              <a:gd name="connsiteX2" fmla="*/ 1471613 w 9379732"/>
              <a:gd name="connsiteY2" fmla="*/ 1340808 h 5513781"/>
              <a:gd name="connsiteX3" fmla="*/ 1485900 w 9379732"/>
              <a:gd name="connsiteY3" fmla="*/ 1255083 h 5513781"/>
              <a:gd name="connsiteX4" fmla="*/ 1585913 w 9379732"/>
              <a:gd name="connsiteY4" fmla="*/ 1112208 h 5513781"/>
              <a:gd name="connsiteX5" fmla="*/ 1600200 w 9379732"/>
              <a:gd name="connsiteY5" fmla="*/ 1069346 h 5513781"/>
              <a:gd name="connsiteX6" fmla="*/ 1657350 w 9379732"/>
              <a:gd name="connsiteY6" fmla="*/ 1055058 h 5513781"/>
              <a:gd name="connsiteX7" fmla="*/ 1700213 w 9379732"/>
              <a:gd name="connsiteY7" fmla="*/ 1040771 h 5513781"/>
              <a:gd name="connsiteX8" fmla="*/ 1814513 w 9379732"/>
              <a:gd name="connsiteY8" fmla="*/ 1055058 h 5513781"/>
              <a:gd name="connsiteX9" fmla="*/ 1985963 w 9379732"/>
              <a:gd name="connsiteY9" fmla="*/ 1069346 h 5513781"/>
              <a:gd name="connsiteX10" fmla="*/ 2071688 w 9379732"/>
              <a:gd name="connsiteY10" fmla="*/ 1140783 h 5513781"/>
              <a:gd name="connsiteX11" fmla="*/ 2143125 w 9379732"/>
              <a:gd name="connsiteY11" fmla="*/ 1183646 h 5513781"/>
              <a:gd name="connsiteX12" fmla="*/ 2185988 w 9379732"/>
              <a:gd name="connsiteY12" fmla="*/ 1212221 h 5513781"/>
              <a:gd name="connsiteX13" fmla="*/ 2300288 w 9379732"/>
              <a:gd name="connsiteY13" fmla="*/ 1183646 h 5513781"/>
              <a:gd name="connsiteX14" fmla="*/ 2314575 w 9379732"/>
              <a:gd name="connsiteY14" fmla="*/ 926471 h 5513781"/>
              <a:gd name="connsiteX15" fmla="*/ 2343150 w 9379732"/>
              <a:gd name="connsiteY15" fmla="*/ 869321 h 5513781"/>
              <a:gd name="connsiteX16" fmla="*/ 2357438 w 9379732"/>
              <a:gd name="connsiteY16" fmla="*/ 826458 h 5513781"/>
              <a:gd name="connsiteX17" fmla="*/ 2371725 w 9379732"/>
              <a:gd name="connsiteY17" fmla="*/ 883608 h 5513781"/>
              <a:gd name="connsiteX18" fmla="*/ 2414588 w 9379732"/>
              <a:gd name="connsiteY18" fmla="*/ 1112208 h 5513781"/>
              <a:gd name="connsiteX19" fmla="*/ 2457450 w 9379732"/>
              <a:gd name="connsiteY19" fmla="*/ 1240796 h 5513781"/>
              <a:gd name="connsiteX20" fmla="*/ 2728913 w 9379732"/>
              <a:gd name="connsiteY20" fmla="*/ 1569408 h 5513781"/>
              <a:gd name="connsiteX21" fmla="*/ 2857500 w 9379732"/>
              <a:gd name="connsiteY21" fmla="*/ 1726571 h 5513781"/>
              <a:gd name="connsiteX22" fmla="*/ 2900363 w 9379732"/>
              <a:gd name="connsiteY22" fmla="*/ 1755146 h 5513781"/>
              <a:gd name="connsiteX23" fmla="*/ 2928938 w 9379732"/>
              <a:gd name="connsiteY23" fmla="*/ 1826583 h 5513781"/>
              <a:gd name="connsiteX24" fmla="*/ 3014663 w 9379732"/>
              <a:gd name="connsiteY24" fmla="*/ 1926596 h 5513781"/>
              <a:gd name="connsiteX25" fmla="*/ 2928938 w 9379732"/>
              <a:gd name="connsiteY25" fmla="*/ 1826583 h 5513781"/>
              <a:gd name="connsiteX26" fmla="*/ 2857500 w 9379732"/>
              <a:gd name="connsiteY26" fmla="*/ 1712283 h 5513781"/>
              <a:gd name="connsiteX27" fmla="*/ 2657475 w 9379732"/>
              <a:gd name="connsiteY27" fmla="*/ 1483683 h 5513781"/>
              <a:gd name="connsiteX28" fmla="*/ 2643188 w 9379732"/>
              <a:gd name="connsiteY28" fmla="*/ 1426533 h 5513781"/>
              <a:gd name="connsiteX29" fmla="*/ 2586038 w 9379732"/>
              <a:gd name="connsiteY29" fmla="*/ 1340808 h 5513781"/>
              <a:gd name="connsiteX30" fmla="*/ 2557463 w 9379732"/>
              <a:gd name="connsiteY30" fmla="*/ 1297946 h 5513781"/>
              <a:gd name="connsiteX31" fmla="*/ 2471738 w 9379732"/>
              <a:gd name="connsiteY31" fmla="*/ 1183646 h 5513781"/>
              <a:gd name="connsiteX32" fmla="*/ 2443163 w 9379732"/>
              <a:gd name="connsiteY32" fmla="*/ 1112208 h 5513781"/>
              <a:gd name="connsiteX33" fmla="*/ 2414588 w 9379732"/>
              <a:gd name="connsiteY33" fmla="*/ 1026483 h 5513781"/>
              <a:gd name="connsiteX34" fmla="*/ 2500313 w 9379732"/>
              <a:gd name="connsiteY34" fmla="*/ 940758 h 5513781"/>
              <a:gd name="connsiteX35" fmla="*/ 2543175 w 9379732"/>
              <a:gd name="connsiteY35" fmla="*/ 912183 h 5513781"/>
              <a:gd name="connsiteX36" fmla="*/ 2657475 w 9379732"/>
              <a:gd name="connsiteY36" fmla="*/ 840746 h 5513781"/>
              <a:gd name="connsiteX37" fmla="*/ 2700338 w 9379732"/>
              <a:gd name="connsiteY37" fmla="*/ 797883 h 5513781"/>
              <a:gd name="connsiteX38" fmla="*/ 2900363 w 9379732"/>
              <a:gd name="connsiteY38" fmla="*/ 612146 h 5513781"/>
              <a:gd name="connsiteX39" fmla="*/ 3043238 w 9379732"/>
              <a:gd name="connsiteY39" fmla="*/ 440696 h 5513781"/>
              <a:gd name="connsiteX40" fmla="*/ 3100388 w 9379732"/>
              <a:gd name="connsiteY40" fmla="*/ 340683 h 5513781"/>
              <a:gd name="connsiteX41" fmla="*/ 3114675 w 9379732"/>
              <a:gd name="connsiteY41" fmla="*/ 297821 h 5513781"/>
              <a:gd name="connsiteX42" fmla="*/ 3200400 w 9379732"/>
              <a:gd name="connsiteY42" fmla="*/ 226383 h 5513781"/>
              <a:gd name="connsiteX43" fmla="*/ 3328988 w 9379732"/>
              <a:gd name="connsiteY43" fmla="*/ 254958 h 5513781"/>
              <a:gd name="connsiteX44" fmla="*/ 3429000 w 9379732"/>
              <a:gd name="connsiteY44" fmla="*/ 354971 h 5513781"/>
              <a:gd name="connsiteX45" fmla="*/ 3529013 w 9379732"/>
              <a:gd name="connsiteY45" fmla="*/ 454983 h 5513781"/>
              <a:gd name="connsiteX46" fmla="*/ 3571875 w 9379732"/>
              <a:gd name="connsiteY46" fmla="*/ 554996 h 5513781"/>
              <a:gd name="connsiteX47" fmla="*/ 3614738 w 9379732"/>
              <a:gd name="connsiteY47" fmla="*/ 612146 h 5513781"/>
              <a:gd name="connsiteX48" fmla="*/ 3700463 w 9379732"/>
              <a:gd name="connsiteY48" fmla="*/ 755021 h 5513781"/>
              <a:gd name="connsiteX49" fmla="*/ 3843338 w 9379732"/>
              <a:gd name="connsiteY49" fmla="*/ 869321 h 5513781"/>
              <a:gd name="connsiteX50" fmla="*/ 3929063 w 9379732"/>
              <a:gd name="connsiteY50" fmla="*/ 897896 h 5513781"/>
              <a:gd name="connsiteX51" fmla="*/ 3971925 w 9379732"/>
              <a:gd name="connsiteY51" fmla="*/ 912183 h 5513781"/>
              <a:gd name="connsiteX52" fmla="*/ 4171950 w 9379732"/>
              <a:gd name="connsiteY52" fmla="*/ 669296 h 5513781"/>
              <a:gd name="connsiteX53" fmla="*/ 4143375 w 9379732"/>
              <a:gd name="connsiteY53" fmla="*/ 626433 h 5513781"/>
              <a:gd name="connsiteX54" fmla="*/ 4186238 w 9379732"/>
              <a:gd name="connsiteY54" fmla="*/ 383546 h 5513781"/>
              <a:gd name="connsiteX55" fmla="*/ 4214813 w 9379732"/>
              <a:gd name="connsiteY55" fmla="*/ 240671 h 5513781"/>
              <a:gd name="connsiteX56" fmla="*/ 4286250 w 9379732"/>
              <a:gd name="connsiteY56" fmla="*/ 283533 h 5513781"/>
              <a:gd name="connsiteX57" fmla="*/ 4329113 w 9379732"/>
              <a:gd name="connsiteY57" fmla="*/ 297821 h 5513781"/>
              <a:gd name="connsiteX58" fmla="*/ 4414838 w 9379732"/>
              <a:gd name="connsiteY58" fmla="*/ 383546 h 5513781"/>
              <a:gd name="connsiteX59" fmla="*/ 4543425 w 9379732"/>
              <a:gd name="connsiteY59" fmla="*/ 512133 h 5513781"/>
              <a:gd name="connsiteX60" fmla="*/ 4643438 w 9379732"/>
              <a:gd name="connsiteY60" fmla="*/ 554996 h 5513781"/>
              <a:gd name="connsiteX61" fmla="*/ 4672013 w 9379732"/>
              <a:gd name="connsiteY61" fmla="*/ 412121 h 5513781"/>
              <a:gd name="connsiteX62" fmla="*/ 4800600 w 9379732"/>
              <a:gd name="connsiteY62" fmla="*/ 269246 h 5513781"/>
              <a:gd name="connsiteX63" fmla="*/ 4872038 w 9379732"/>
              <a:gd name="connsiteY63" fmla="*/ 197808 h 5513781"/>
              <a:gd name="connsiteX64" fmla="*/ 4914900 w 9379732"/>
              <a:gd name="connsiteY64" fmla="*/ 140658 h 5513781"/>
              <a:gd name="connsiteX65" fmla="*/ 4943475 w 9379732"/>
              <a:gd name="connsiteY65" fmla="*/ 97796 h 5513781"/>
              <a:gd name="connsiteX66" fmla="*/ 4986338 w 9379732"/>
              <a:gd name="connsiteY66" fmla="*/ 54933 h 5513781"/>
              <a:gd name="connsiteX67" fmla="*/ 5000625 w 9379732"/>
              <a:gd name="connsiteY67" fmla="*/ 12071 h 5513781"/>
              <a:gd name="connsiteX68" fmla="*/ 5057775 w 9379732"/>
              <a:gd name="connsiteY68" fmla="*/ 83508 h 5513781"/>
              <a:gd name="connsiteX69" fmla="*/ 5114925 w 9379732"/>
              <a:gd name="connsiteY69" fmla="*/ 126371 h 5513781"/>
              <a:gd name="connsiteX70" fmla="*/ 5214938 w 9379732"/>
              <a:gd name="connsiteY70" fmla="*/ 212096 h 5513781"/>
              <a:gd name="connsiteX71" fmla="*/ 5272088 w 9379732"/>
              <a:gd name="connsiteY71" fmla="*/ 240671 h 5513781"/>
              <a:gd name="connsiteX72" fmla="*/ 5314950 w 9379732"/>
              <a:gd name="connsiteY72" fmla="*/ 283533 h 5513781"/>
              <a:gd name="connsiteX73" fmla="*/ 5414963 w 9379732"/>
              <a:gd name="connsiteY73" fmla="*/ 354971 h 5513781"/>
              <a:gd name="connsiteX74" fmla="*/ 5572125 w 9379732"/>
              <a:gd name="connsiteY74" fmla="*/ 326396 h 5513781"/>
              <a:gd name="connsiteX75" fmla="*/ 5715000 w 9379732"/>
              <a:gd name="connsiteY75" fmla="*/ 297821 h 5513781"/>
              <a:gd name="connsiteX76" fmla="*/ 5972175 w 9379732"/>
              <a:gd name="connsiteY76" fmla="*/ 169233 h 5513781"/>
              <a:gd name="connsiteX77" fmla="*/ 6029325 w 9379732"/>
              <a:gd name="connsiteY77" fmla="*/ 126371 h 5513781"/>
              <a:gd name="connsiteX78" fmla="*/ 6100763 w 9379732"/>
              <a:gd name="connsiteY78" fmla="*/ 154946 h 5513781"/>
              <a:gd name="connsiteX79" fmla="*/ 6272213 w 9379732"/>
              <a:gd name="connsiteY79" fmla="*/ 340683 h 5513781"/>
              <a:gd name="connsiteX80" fmla="*/ 6515100 w 9379732"/>
              <a:gd name="connsiteY80" fmla="*/ 554996 h 5513781"/>
              <a:gd name="connsiteX81" fmla="*/ 6629400 w 9379732"/>
              <a:gd name="connsiteY81" fmla="*/ 655008 h 5513781"/>
              <a:gd name="connsiteX82" fmla="*/ 6643688 w 9379732"/>
              <a:gd name="connsiteY82" fmla="*/ 697871 h 5513781"/>
              <a:gd name="connsiteX83" fmla="*/ 6615113 w 9379732"/>
              <a:gd name="connsiteY83" fmla="*/ 755021 h 5513781"/>
              <a:gd name="connsiteX84" fmla="*/ 6600825 w 9379732"/>
              <a:gd name="connsiteY84" fmla="*/ 797883 h 5513781"/>
              <a:gd name="connsiteX85" fmla="*/ 6729413 w 9379732"/>
              <a:gd name="connsiteY85" fmla="*/ 855033 h 5513781"/>
              <a:gd name="connsiteX86" fmla="*/ 6829425 w 9379732"/>
              <a:gd name="connsiteY86" fmla="*/ 912183 h 5513781"/>
              <a:gd name="connsiteX87" fmla="*/ 6958013 w 9379732"/>
              <a:gd name="connsiteY87" fmla="*/ 840746 h 5513781"/>
              <a:gd name="connsiteX88" fmla="*/ 7029450 w 9379732"/>
              <a:gd name="connsiteY88" fmla="*/ 755021 h 5513781"/>
              <a:gd name="connsiteX89" fmla="*/ 7058025 w 9379732"/>
              <a:gd name="connsiteY89" fmla="*/ 683583 h 5513781"/>
              <a:gd name="connsiteX90" fmla="*/ 7072313 w 9379732"/>
              <a:gd name="connsiteY90" fmla="*/ 583571 h 5513781"/>
              <a:gd name="connsiteX91" fmla="*/ 7129463 w 9379732"/>
              <a:gd name="connsiteY91" fmla="*/ 669296 h 5513781"/>
              <a:gd name="connsiteX92" fmla="*/ 7186613 w 9379732"/>
              <a:gd name="connsiteY92" fmla="*/ 726446 h 5513781"/>
              <a:gd name="connsiteX93" fmla="*/ 7272338 w 9379732"/>
              <a:gd name="connsiteY93" fmla="*/ 869321 h 5513781"/>
              <a:gd name="connsiteX94" fmla="*/ 7315200 w 9379732"/>
              <a:gd name="connsiteY94" fmla="*/ 940758 h 5513781"/>
              <a:gd name="connsiteX95" fmla="*/ 7458075 w 9379732"/>
              <a:gd name="connsiteY95" fmla="*/ 1083633 h 5513781"/>
              <a:gd name="connsiteX96" fmla="*/ 7500938 w 9379732"/>
              <a:gd name="connsiteY96" fmla="*/ 1097921 h 5513781"/>
              <a:gd name="connsiteX97" fmla="*/ 7586663 w 9379732"/>
              <a:gd name="connsiteY97" fmla="*/ 1040771 h 5513781"/>
              <a:gd name="connsiteX98" fmla="*/ 8158163 w 9379732"/>
              <a:gd name="connsiteY98" fmla="*/ 1055058 h 5513781"/>
              <a:gd name="connsiteX99" fmla="*/ 8286750 w 9379732"/>
              <a:gd name="connsiteY99" fmla="*/ 1083633 h 5513781"/>
              <a:gd name="connsiteX100" fmla="*/ 8329613 w 9379732"/>
              <a:gd name="connsiteY100" fmla="*/ 1097921 h 5513781"/>
              <a:gd name="connsiteX101" fmla="*/ 8401050 w 9379732"/>
              <a:gd name="connsiteY101" fmla="*/ 1112208 h 5513781"/>
              <a:gd name="connsiteX102" fmla="*/ 8472488 w 9379732"/>
              <a:gd name="connsiteY102" fmla="*/ 1140783 h 5513781"/>
              <a:gd name="connsiteX103" fmla="*/ 8529638 w 9379732"/>
              <a:gd name="connsiteY103" fmla="*/ 1297946 h 5513781"/>
              <a:gd name="connsiteX104" fmla="*/ 8615363 w 9379732"/>
              <a:gd name="connsiteY104" fmla="*/ 1340808 h 5513781"/>
              <a:gd name="connsiteX105" fmla="*/ 8686800 w 9379732"/>
              <a:gd name="connsiteY105" fmla="*/ 1397958 h 5513781"/>
              <a:gd name="connsiteX106" fmla="*/ 8815388 w 9379732"/>
              <a:gd name="connsiteY106" fmla="*/ 1469396 h 5513781"/>
              <a:gd name="connsiteX107" fmla="*/ 8843963 w 9379732"/>
              <a:gd name="connsiteY107" fmla="*/ 1583696 h 5513781"/>
              <a:gd name="connsiteX108" fmla="*/ 8858250 w 9379732"/>
              <a:gd name="connsiteY108" fmla="*/ 1640846 h 5513781"/>
              <a:gd name="connsiteX109" fmla="*/ 8886825 w 9379732"/>
              <a:gd name="connsiteY109" fmla="*/ 1683708 h 5513781"/>
              <a:gd name="connsiteX110" fmla="*/ 8901113 w 9379732"/>
              <a:gd name="connsiteY110" fmla="*/ 1726571 h 5513781"/>
              <a:gd name="connsiteX111" fmla="*/ 8886825 w 9379732"/>
              <a:gd name="connsiteY111" fmla="*/ 1883733 h 5513781"/>
              <a:gd name="connsiteX112" fmla="*/ 8843963 w 9379732"/>
              <a:gd name="connsiteY112" fmla="*/ 1926596 h 5513781"/>
              <a:gd name="connsiteX113" fmla="*/ 8858250 w 9379732"/>
              <a:gd name="connsiteY113" fmla="*/ 1969458 h 5513781"/>
              <a:gd name="connsiteX114" fmla="*/ 8929688 w 9379732"/>
              <a:gd name="connsiteY114" fmla="*/ 2040896 h 5513781"/>
              <a:gd name="connsiteX115" fmla="*/ 8972550 w 9379732"/>
              <a:gd name="connsiteY115" fmla="*/ 2683833 h 5513781"/>
              <a:gd name="connsiteX116" fmla="*/ 9001125 w 9379732"/>
              <a:gd name="connsiteY116" fmla="*/ 2726696 h 5513781"/>
              <a:gd name="connsiteX117" fmla="*/ 8986838 w 9379732"/>
              <a:gd name="connsiteY117" fmla="*/ 2769558 h 5513781"/>
              <a:gd name="connsiteX118" fmla="*/ 8886825 w 9379732"/>
              <a:gd name="connsiteY118" fmla="*/ 2826708 h 5513781"/>
              <a:gd name="connsiteX119" fmla="*/ 8801100 w 9379732"/>
              <a:gd name="connsiteY119" fmla="*/ 2840996 h 5513781"/>
              <a:gd name="connsiteX120" fmla="*/ 8501063 w 9379732"/>
              <a:gd name="connsiteY120" fmla="*/ 2826708 h 5513781"/>
              <a:gd name="connsiteX121" fmla="*/ 8458200 w 9379732"/>
              <a:gd name="connsiteY121" fmla="*/ 2812421 h 5513781"/>
              <a:gd name="connsiteX122" fmla="*/ 8386763 w 9379732"/>
              <a:gd name="connsiteY122" fmla="*/ 2798133 h 5513781"/>
              <a:gd name="connsiteX123" fmla="*/ 8329613 w 9379732"/>
              <a:gd name="connsiteY123" fmla="*/ 2783846 h 5513781"/>
              <a:gd name="connsiteX124" fmla="*/ 8272463 w 9379732"/>
              <a:gd name="connsiteY124" fmla="*/ 2712408 h 5513781"/>
              <a:gd name="connsiteX125" fmla="*/ 8243888 w 9379732"/>
              <a:gd name="connsiteY125" fmla="*/ 2669546 h 5513781"/>
              <a:gd name="connsiteX126" fmla="*/ 8229600 w 9379732"/>
              <a:gd name="connsiteY126" fmla="*/ 2583821 h 5513781"/>
              <a:gd name="connsiteX127" fmla="*/ 8201025 w 9379732"/>
              <a:gd name="connsiteY127" fmla="*/ 2455233 h 5513781"/>
              <a:gd name="connsiteX128" fmla="*/ 8172450 w 9379732"/>
              <a:gd name="connsiteY128" fmla="*/ 2383796 h 5513781"/>
              <a:gd name="connsiteX129" fmla="*/ 8158163 w 9379732"/>
              <a:gd name="connsiteY129" fmla="*/ 2340933 h 5513781"/>
              <a:gd name="connsiteX130" fmla="*/ 8201025 w 9379732"/>
              <a:gd name="connsiteY130" fmla="*/ 2298071 h 5513781"/>
              <a:gd name="connsiteX131" fmla="*/ 8286750 w 9379732"/>
              <a:gd name="connsiteY131" fmla="*/ 2283783 h 5513781"/>
              <a:gd name="connsiteX132" fmla="*/ 8343900 w 9379732"/>
              <a:gd name="connsiteY132" fmla="*/ 2255208 h 5513781"/>
              <a:gd name="connsiteX133" fmla="*/ 8372475 w 9379732"/>
              <a:gd name="connsiteY133" fmla="*/ 2212346 h 5513781"/>
              <a:gd name="connsiteX134" fmla="*/ 8358188 w 9379732"/>
              <a:gd name="connsiteY134" fmla="*/ 2155196 h 5513781"/>
              <a:gd name="connsiteX135" fmla="*/ 8329613 w 9379732"/>
              <a:gd name="connsiteY135" fmla="*/ 2212346 h 5513781"/>
              <a:gd name="connsiteX136" fmla="*/ 8415338 w 9379732"/>
              <a:gd name="connsiteY136" fmla="*/ 2312358 h 5513781"/>
              <a:gd name="connsiteX137" fmla="*/ 8601075 w 9379732"/>
              <a:gd name="connsiteY137" fmla="*/ 2555246 h 5513781"/>
              <a:gd name="connsiteX138" fmla="*/ 8658225 w 9379732"/>
              <a:gd name="connsiteY138" fmla="*/ 2683833 h 5513781"/>
              <a:gd name="connsiteX139" fmla="*/ 8743950 w 9379732"/>
              <a:gd name="connsiteY139" fmla="*/ 2812421 h 5513781"/>
              <a:gd name="connsiteX140" fmla="*/ 8758238 w 9379732"/>
              <a:gd name="connsiteY140" fmla="*/ 2869571 h 5513781"/>
              <a:gd name="connsiteX141" fmla="*/ 8801100 w 9379732"/>
              <a:gd name="connsiteY141" fmla="*/ 2883858 h 5513781"/>
              <a:gd name="connsiteX142" fmla="*/ 8872538 w 9379732"/>
              <a:gd name="connsiteY142" fmla="*/ 2898146 h 5513781"/>
              <a:gd name="connsiteX143" fmla="*/ 8943975 w 9379732"/>
              <a:gd name="connsiteY143" fmla="*/ 2983871 h 5513781"/>
              <a:gd name="connsiteX144" fmla="*/ 8986838 w 9379732"/>
              <a:gd name="connsiteY144" fmla="*/ 3026733 h 5513781"/>
              <a:gd name="connsiteX145" fmla="*/ 9015413 w 9379732"/>
              <a:gd name="connsiteY145" fmla="*/ 3112458 h 5513781"/>
              <a:gd name="connsiteX146" fmla="*/ 8972550 w 9379732"/>
              <a:gd name="connsiteY146" fmla="*/ 3141033 h 5513781"/>
              <a:gd name="connsiteX147" fmla="*/ 8958263 w 9379732"/>
              <a:gd name="connsiteY147" fmla="*/ 3226758 h 5513781"/>
              <a:gd name="connsiteX148" fmla="*/ 8943975 w 9379732"/>
              <a:gd name="connsiteY148" fmla="*/ 3341058 h 5513781"/>
              <a:gd name="connsiteX149" fmla="*/ 8958263 w 9379732"/>
              <a:gd name="connsiteY149" fmla="*/ 3926846 h 5513781"/>
              <a:gd name="connsiteX150" fmla="*/ 8943975 w 9379732"/>
              <a:gd name="connsiteY150" fmla="*/ 4026858 h 5513781"/>
              <a:gd name="connsiteX151" fmla="*/ 8929688 w 9379732"/>
              <a:gd name="connsiteY151" fmla="*/ 4084008 h 5513781"/>
              <a:gd name="connsiteX152" fmla="*/ 8872538 w 9379732"/>
              <a:gd name="connsiteY152" fmla="*/ 4112583 h 5513781"/>
              <a:gd name="connsiteX153" fmla="*/ 8829675 w 9379732"/>
              <a:gd name="connsiteY153" fmla="*/ 4212596 h 5513781"/>
              <a:gd name="connsiteX154" fmla="*/ 8843963 w 9379732"/>
              <a:gd name="connsiteY154" fmla="*/ 4484058 h 5513781"/>
              <a:gd name="connsiteX155" fmla="*/ 8901113 w 9379732"/>
              <a:gd name="connsiteY155" fmla="*/ 4555496 h 5513781"/>
              <a:gd name="connsiteX156" fmla="*/ 8929688 w 9379732"/>
              <a:gd name="connsiteY156" fmla="*/ 4598358 h 5513781"/>
              <a:gd name="connsiteX157" fmla="*/ 9058275 w 9379732"/>
              <a:gd name="connsiteY157" fmla="*/ 4726946 h 5513781"/>
              <a:gd name="connsiteX158" fmla="*/ 9272588 w 9379732"/>
              <a:gd name="connsiteY158" fmla="*/ 4912683 h 5513781"/>
              <a:gd name="connsiteX159" fmla="*/ 9158288 w 9379732"/>
              <a:gd name="connsiteY159" fmla="*/ 4984121 h 5513781"/>
              <a:gd name="connsiteX160" fmla="*/ 9115425 w 9379732"/>
              <a:gd name="connsiteY160" fmla="*/ 4998408 h 5513781"/>
              <a:gd name="connsiteX161" fmla="*/ 9072563 w 9379732"/>
              <a:gd name="connsiteY161" fmla="*/ 5012696 h 5513781"/>
              <a:gd name="connsiteX162" fmla="*/ 9029700 w 9379732"/>
              <a:gd name="connsiteY162" fmla="*/ 4998408 h 5513781"/>
              <a:gd name="connsiteX163" fmla="*/ 8986838 w 9379732"/>
              <a:gd name="connsiteY163" fmla="*/ 4969833 h 5513781"/>
              <a:gd name="connsiteX164" fmla="*/ 8943975 w 9379732"/>
              <a:gd name="connsiteY164" fmla="*/ 4984121 h 5513781"/>
              <a:gd name="connsiteX165" fmla="*/ 8929688 w 9379732"/>
              <a:gd name="connsiteY165" fmla="*/ 5041271 h 5513781"/>
              <a:gd name="connsiteX166" fmla="*/ 8886825 w 9379732"/>
              <a:gd name="connsiteY166" fmla="*/ 5026983 h 5513781"/>
              <a:gd name="connsiteX167" fmla="*/ 8686800 w 9379732"/>
              <a:gd name="connsiteY167" fmla="*/ 5012696 h 5513781"/>
              <a:gd name="connsiteX168" fmla="*/ 8643938 w 9379732"/>
              <a:gd name="connsiteY168" fmla="*/ 4998408 h 5513781"/>
              <a:gd name="connsiteX169" fmla="*/ 8586788 w 9379732"/>
              <a:gd name="connsiteY169" fmla="*/ 5084133 h 5513781"/>
              <a:gd name="connsiteX170" fmla="*/ 8572500 w 9379732"/>
              <a:gd name="connsiteY170" fmla="*/ 5126996 h 5513781"/>
              <a:gd name="connsiteX171" fmla="*/ 8515350 w 9379732"/>
              <a:gd name="connsiteY171" fmla="*/ 5155571 h 5513781"/>
              <a:gd name="connsiteX172" fmla="*/ 8272463 w 9379732"/>
              <a:gd name="connsiteY172" fmla="*/ 5126996 h 5513781"/>
              <a:gd name="connsiteX173" fmla="*/ 8129588 w 9379732"/>
              <a:gd name="connsiteY173" fmla="*/ 5069846 h 5513781"/>
              <a:gd name="connsiteX174" fmla="*/ 8015288 w 9379732"/>
              <a:gd name="connsiteY174" fmla="*/ 5084133 h 5513781"/>
              <a:gd name="connsiteX175" fmla="*/ 7958138 w 9379732"/>
              <a:gd name="connsiteY175" fmla="*/ 5126996 h 5513781"/>
              <a:gd name="connsiteX176" fmla="*/ 7915275 w 9379732"/>
              <a:gd name="connsiteY176" fmla="*/ 5169858 h 5513781"/>
              <a:gd name="connsiteX177" fmla="*/ 7758113 w 9379732"/>
              <a:gd name="connsiteY177" fmla="*/ 5198433 h 5513781"/>
              <a:gd name="connsiteX178" fmla="*/ 7686675 w 9379732"/>
              <a:gd name="connsiteY178" fmla="*/ 5212721 h 5513781"/>
              <a:gd name="connsiteX179" fmla="*/ 7629525 w 9379732"/>
              <a:gd name="connsiteY179" fmla="*/ 5284158 h 5513781"/>
              <a:gd name="connsiteX180" fmla="*/ 7543800 w 9379732"/>
              <a:gd name="connsiteY180" fmla="*/ 5327021 h 5513781"/>
              <a:gd name="connsiteX181" fmla="*/ 7272338 w 9379732"/>
              <a:gd name="connsiteY181" fmla="*/ 5312733 h 5513781"/>
              <a:gd name="connsiteX182" fmla="*/ 6986588 w 9379732"/>
              <a:gd name="connsiteY182" fmla="*/ 5398458 h 5513781"/>
              <a:gd name="connsiteX183" fmla="*/ 6900863 w 9379732"/>
              <a:gd name="connsiteY183" fmla="*/ 5427033 h 5513781"/>
              <a:gd name="connsiteX184" fmla="*/ 6757988 w 9379732"/>
              <a:gd name="connsiteY184" fmla="*/ 5441321 h 5513781"/>
              <a:gd name="connsiteX185" fmla="*/ 6700838 w 9379732"/>
              <a:gd name="connsiteY185" fmla="*/ 5455608 h 5513781"/>
              <a:gd name="connsiteX186" fmla="*/ 6615113 w 9379732"/>
              <a:gd name="connsiteY186" fmla="*/ 5469896 h 5513781"/>
              <a:gd name="connsiteX187" fmla="*/ 6572250 w 9379732"/>
              <a:gd name="connsiteY187" fmla="*/ 5512758 h 5513781"/>
              <a:gd name="connsiteX188" fmla="*/ 6529388 w 9379732"/>
              <a:gd name="connsiteY188" fmla="*/ 5498471 h 5513781"/>
              <a:gd name="connsiteX189" fmla="*/ 6486525 w 9379732"/>
              <a:gd name="connsiteY189" fmla="*/ 5469896 h 5513781"/>
              <a:gd name="connsiteX190" fmla="*/ 6072188 w 9379732"/>
              <a:gd name="connsiteY190" fmla="*/ 5455608 h 5513781"/>
              <a:gd name="connsiteX191" fmla="*/ 5915025 w 9379732"/>
              <a:gd name="connsiteY191" fmla="*/ 5441321 h 5513781"/>
              <a:gd name="connsiteX192" fmla="*/ 5643563 w 9379732"/>
              <a:gd name="connsiteY192" fmla="*/ 5427033 h 5513781"/>
              <a:gd name="connsiteX193" fmla="*/ 5543550 w 9379732"/>
              <a:gd name="connsiteY193" fmla="*/ 5398458 h 5513781"/>
              <a:gd name="connsiteX194" fmla="*/ 5343525 w 9379732"/>
              <a:gd name="connsiteY194" fmla="*/ 5298446 h 5513781"/>
              <a:gd name="connsiteX195" fmla="*/ 5300663 w 9379732"/>
              <a:gd name="connsiteY195" fmla="*/ 5227008 h 5513781"/>
              <a:gd name="connsiteX196" fmla="*/ 5272088 w 9379732"/>
              <a:gd name="connsiteY196" fmla="*/ 5184146 h 5513781"/>
              <a:gd name="connsiteX197" fmla="*/ 5229225 w 9379732"/>
              <a:gd name="connsiteY197" fmla="*/ 5169858 h 5513781"/>
              <a:gd name="connsiteX198" fmla="*/ 4929188 w 9379732"/>
              <a:gd name="connsiteY198" fmla="*/ 5212721 h 5513781"/>
              <a:gd name="connsiteX199" fmla="*/ 4857750 w 9379732"/>
              <a:gd name="connsiteY199" fmla="*/ 5227008 h 5513781"/>
              <a:gd name="connsiteX200" fmla="*/ 4814888 w 9379732"/>
              <a:gd name="connsiteY200" fmla="*/ 5284158 h 5513781"/>
              <a:gd name="connsiteX201" fmla="*/ 4729163 w 9379732"/>
              <a:gd name="connsiteY201" fmla="*/ 5312733 h 5513781"/>
              <a:gd name="connsiteX202" fmla="*/ 4471988 w 9379732"/>
              <a:gd name="connsiteY202" fmla="*/ 5412746 h 5513781"/>
              <a:gd name="connsiteX203" fmla="*/ 4229100 w 9379732"/>
              <a:gd name="connsiteY203" fmla="*/ 5469896 h 5513781"/>
              <a:gd name="connsiteX204" fmla="*/ 4014788 w 9379732"/>
              <a:gd name="connsiteY204" fmla="*/ 5512758 h 5513781"/>
              <a:gd name="connsiteX205" fmla="*/ 3814763 w 9379732"/>
              <a:gd name="connsiteY205" fmla="*/ 5498471 h 5513781"/>
              <a:gd name="connsiteX206" fmla="*/ 3743325 w 9379732"/>
              <a:gd name="connsiteY206" fmla="*/ 5412746 h 5513781"/>
              <a:gd name="connsiteX207" fmla="*/ 3700463 w 9379732"/>
              <a:gd name="connsiteY207" fmla="*/ 5384171 h 5513781"/>
              <a:gd name="connsiteX208" fmla="*/ 3543300 w 9379732"/>
              <a:gd name="connsiteY208" fmla="*/ 5355596 h 5513781"/>
              <a:gd name="connsiteX209" fmla="*/ 3529013 w 9379732"/>
              <a:gd name="connsiteY209" fmla="*/ 5312733 h 5513781"/>
              <a:gd name="connsiteX210" fmla="*/ 3286125 w 9379732"/>
              <a:gd name="connsiteY210" fmla="*/ 5269871 h 5513781"/>
              <a:gd name="connsiteX211" fmla="*/ 2714625 w 9379732"/>
              <a:gd name="connsiteY211" fmla="*/ 5241296 h 5513781"/>
              <a:gd name="connsiteX212" fmla="*/ 2657475 w 9379732"/>
              <a:gd name="connsiteY212" fmla="*/ 5227008 h 5513781"/>
              <a:gd name="connsiteX213" fmla="*/ 2586038 w 9379732"/>
              <a:gd name="connsiteY213" fmla="*/ 5212721 h 5513781"/>
              <a:gd name="connsiteX214" fmla="*/ 2543175 w 9379732"/>
              <a:gd name="connsiteY214" fmla="*/ 5198433 h 5513781"/>
              <a:gd name="connsiteX215" fmla="*/ 2514600 w 9379732"/>
              <a:gd name="connsiteY215" fmla="*/ 5141283 h 5513781"/>
              <a:gd name="connsiteX216" fmla="*/ 2457450 w 9379732"/>
              <a:gd name="connsiteY216" fmla="*/ 4984121 h 5513781"/>
              <a:gd name="connsiteX217" fmla="*/ 2414588 w 9379732"/>
              <a:gd name="connsiteY217" fmla="*/ 4955546 h 5513781"/>
              <a:gd name="connsiteX218" fmla="*/ 1028700 w 9379732"/>
              <a:gd name="connsiteY218" fmla="*/ 4926971 h 5513781"/>
              <a:gd name="connsiteX219" fmla="*/ 900113 w 9379732"/>
              <a:gd name="connsiteY219" fmla="*/ 4884108 h 5513781"/>
              <a:gd name="connsiteX220" fmla="*/ 785813 w 9379732"/>
              <a:gd name="connsiteY220" fmla="*/ 4812671 h 5513781"/>
              <a:gd name="connsiteX221" fmla="*/ 685800 w 9379732"/>
              <a:gd name="connsiteY221" fmla="*/ 4841246 h 5513781"/>
              <a:gd name="connsiteX222" fmla="*/ 485775 w 9379732"/>
              <a:gd name="connsiteY222" fmla="*/ 4884108 h 5513781"/>
              <a:gd name="connsiteX223" fmla="*/ 442913 w 9379732"/>
              <a:gd name="connsiteY223" fmla="*/ 4912683 h 5513781"/>
              <a:gd name="connsiteX224" fmla="*/ 342900 w 9379732"/>
              <a:gd name="connsiteY224" fmla="*/ 4941258 h 5513781"/>
              <a:gd name="connsiteX225" fmla="*/ 300038 w 9379732"/>
              <a:gd name="connsiteY225" fmla="*/ 4898396 h 5513781"/>
              <a:gd name="connsiteX226" fmla="*/ 285750 w 9379732"/>
              <a:gd name="connsiteY226" fmla="*/ 4626933 h 5513781"/>
              <a:gd name="connsiteX227" fmla="*/ 228600 w 9379732"/>
              <a:gd name="connsiteY227" fmla="*/ 4541208 h 5513781"/>
              <a:gd name="connsiteX228" fmla="*/ 214313 w 9379732"/>
              <a:gd name="connsiteY228" fmla="*/ 4484058 h 5513781"/>
              <a:gd name="connsiteX229" fmla="*/ 200025 w 9379732"/>
              <a:gd name="connsiteY229" fmla="*/ 4441196 h 5513781"/>
              <a:gd name="connsiteX230" fmla="*/ 171450 w 9379732"/>
              <a:gd name="connsiteY230" fmla="*/ 4312608 h 5513781"/>
              <a:gd name="connsiteX231" fmla="*/ 157163 w 9379732"/>
              <a:gd name="connsiteY231" fmla="*/ 4241171 h 5513781"/>
              <a:gd name="connsiteX232" fmla="*/ 85725 w 9379732"/>
              <a:gd name="connsiteY232" fmla="*/ 4084008 h 5513781"/>
              <a:gd name="connsiteX233" fmla="*/ 14287 w 9379732"/>
              <a:gd name="connsiteY233" fmla="*/ 3869696 h 5513781"/>
              <a:gd name="connsiteX234" fmla="*/ 0 w 9379732"/>
              <a:gd name="connsiteY234" fmla="*/ 3712533 h 5513781"/>
              <a:gd name="connsiteX235" fmla="*/ 42863 w 9379732"/>
              <a:gd name="connsiteY235" fmla="*/ 3441071 h 5513781"/>
              <a:gd name="connsiteX236" fmla="*/ 100013 w 9379732"/>
              <a:gd name="connsiteY236" fmla="*/ 3341058 h 5513781"/>
              <a:gd name="connsiteX237" fmla="*/ 142875 w 9379732"/>
              <a:gd name="connsiteY237" fmla="*/ 3241046 h 5513781"/>
              <a:gd name="connsiteX238" fmla="*/ 185738 w 9379732"/>
              <a:gd name="connsiteY238" fmla="*/ 3155321 h 5513781"/>
              <a:gd name="connsiteX239" fmla="*/ 142875 w 9379732"/>
              <a:gd name="connsiteY239" fmla="*/ 3026733 h 5513781"/>
              <a:gd name="connsiteX240" fmla="*/ 128588 w 9379732"/>
              <a:gd name="connsiteY240" fmla="*/ 2983871 h 5513781"/>
              <a:gd name="connsiteX241" fmla="*/ 114300 w 9379732"/>
              <a:gd name="connsiteY241" fmla="*/ 2840996 h 5513781"/>
              <a:gd name="connsiteX242" fmla="*/ 100013 w 9379732"/>
              <a:gd name="connsiteY242" fmla="*/ 2455233 h 5513781"/>
              <a:gd name="connsiteX243" fmla="*/ 100013 w 9379732"/>
              <a:gd name="connsiteY243" fmla="*/ 2283783 h 5513781"/>
              <a:gd name="connsiteX244" fmla="*/ 185738 w 9379732"/>
              <a:gd name="connsiteY244" fmla="*/ 2098046 h 5513781"/>
              <a:gd name="connsiteX245" fmla="*/ 228600 w 9379732"/>
              <a:gd name="connsiteY245" fmla="*/ 1912308 h 5513781"/>
              <a:gd name="connsiteX246" fmla="*/ 271463 w 9379732"/>
              <a:gd name="connsiteY246" fmla="*/ 1826583 h 5513781"/>
              <a:gd name="connsiteX247" fmla="*/ 400050 w 9379732"/>
              <a:gd name="connsiteY247" fmla="*/ 1669421 h 5513781"/>
              <a:gd name="connsiteX248" fmla="*/ 500063 w 9379732"/>
              <a:gd name="connsiteY248" fmla="*/ 1612271 h 5513781"/>
              <a:gd name="connsiteX249" fmla="*/ 685800 w 9379732"/>
              <a:gd name="connsiteY249" fmla="*/ 1583696 h 5513781"/>
              <a:gd name="connsiteX250" fmla="*/ 685800 w 9379732"/>
              <a:gd name="connsiteY250" fmla="*/ 1355096 h 5513781"/>
              <a:gd name="connsiteX251" fmla="*/ 714375 w 9379732"/>
              <a:gd name="connsiteY251" fmla="*/ 1297946 h 5513781"/>
              <a:gd name="connsiteX252" fmla="*/ 814388 w 9379732"/>
              <a:gd name="connsiteY252" fmla="*/ 1240796 h 5513781"/>
              <a:gd name="connsiteX253" fmla="*/ 885825 w 9379732"/>
              <a:gd name="connsiteY253" fmla="*/ 1255083 h 5513781"/>
              <a:gd name="connsiteX254" fmla="*/ 900113 w 9379732"/>
              <a:gd name="connsiteY254" fmla="*/ 1326521 h 5513781"/>
              <a:gd name="connsiteX255" fmla="*/ 914400 w 9379732"/>
              <a:gd name="connsiteY255" fmla="*/ 1383671 h 5513781"/>
              <a:gd name="connsiteX256" fmla="*/ 928688 w 9379732"/>
              <a:gd name="connsiteY256" fmla="*/ 1426533 h 5513781"/>
              <a:gd name="connsiteX257" fmla="*/ 1014413 w 9379732"/>
              <a:gd name="connsiteY257" fmla="*/ 1455108 h 5513781"/>
              <a:gd name="connsiteX258" fmla="*/ 1042988 w 9379732"/>
              <a:gd name="connsiteY258" fmla="*/ 1540833 h 5513781"/>
              <a:gd name="connsiteX259" fmla="*/ 1057275 w 9379732"/>
              <a:gd name="connsiteY259" fmla="*/ 1583696 h 5513781"/>
              <a:gd name="connsiteX260" fmla="*/ 1114425 w 9379732"/>
              <a:gd name="connsiteY260" fmla="*/ 1683708 h 5513781"/>
              <a:gd name="connsiteX261" fmla="*/ 1157288 w 9379732"/>
              <a:gd name="connsiteY261" fmla="*/ 1726571 h 5513781"/>
              <a:gd name="connsiteX262" fmla="*/ 1214438 w 9379732"/>
              <a:gd name="connsiteY262" fmla="*/ 1812296 h 5513781"/>
              <a:gd name="connsiteX263" fmla="*/ 1257300 w 9379732"/>
              <a:gd name="connsiteY263" fmla="*/ 1798008 h 5513781"/>
              <a:gd name="connsiteX264" fmla="*/ 1285875 w 9379732"/>
              <a:gd name="connsiteY264" fmla="*/ 1798008 h 5513781"/>
              <a:gd name="connsiteX265" fmla="*/ 1071563 w 9379732"/>
              <a:gd name="connsiteY265" fmla="*/ 2198058 h 5513781"/>
              <a:gd name="connsiteX266" fmla="*/ 1057275 w 9379732"/>
              <a:gd name="connsiteY266" fmla="*/ 2183771 h 5513781"/>
              <a:gd name="connsiteX267" fmla="*/ 1028700 w 9379732"/>
              <a:gd name="connsiteY267" fmla="*/ 2183771 h 551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9379732" h="5513781">
                <a:moveTo>
                  <a:pt x="1243013" y="1840871"/>
                </a:moveTo>
                <a:lnTo>
                  <a:pt x="1243013" y="1840871"/>
                </a:lnTo>
                <a:cubicBezTo>
                  <a:pt x="1319213" y="1674183"/>
                  <a:pt x="1441483" y="1521594"/>
                  <a:pt x="1471613" y="1340808"/>
                </a:cubicBezTo>
                <a:cubicBezTo>
                  <a:pt x="1476375" y="1312233"/>
                  <a:pt x="1472945" y="1280994"/>
                  <a:pt x="1485900" y="1255083"/>
                </a:cubicBezTo>
                <a:cubicBezTo>
                  <a:pt x="1511898" y="1203087"/>
                  <a:pt x="1585913" y="1112208"/>
                  <a:pt x="1585913" y="1112208"/>
                </a:cubicBezTo>
                <a:cubicBezTo>
                  <a:pt x="1590675" y="1097921"/>
                  <a:pt x="1588440" y="1078754"/>
                  <a:pt x="1600200" y="1069346"/>
                </a:cubicBezTo>
                <a:cubicBezTo>
                  <a:pt x="1615533" y="1057079"/>
                  <a:pt x="1638469" y="1060452"/>
                  <a:pt x="1657350" y="1055058"/>
                </a:cubicBezTo>
                <a:cubicBezTo>
                  <a:pt x="1671831" y="1050921"/>
                  <a:pt x="1685925" y="1045533"/>
                  <a:pt x="1700213" y="1040771"/>
                </a:cubicBezTo>
                <a:cubicBezTo>
                  <a:pt x="1738313" y="1045533"/>
                  <a:pt x="1776307" y="1051237"/>
                  <a:pt x="1814513" y="1055058"/>
                </a:cubicBezTo>
                <a:cubicBezTo>
                  <a:pt x="1871577" y="1060764"/>
                  <a:pt x="1931558" y="1051211"/>
                  <a:pt x="1985963" y="1069346"/>
                </a:cubicBezTo>
                <a:cubicBezTo>
                  <a:pt x="2021250" y="1081108"/>
                  <a:pt x="2041606" y="1118905"/>
                  <a:pt x="2071688" y="1140783"/>
                </a:cubicBezTo>
                <a:cubicBezTo>
                  <a:pt x="2094146" y="1157116"/>
                  <a:pt x="2119576" y="1168928"/>
                  <a:pt x="2143125" y="1183646"/>
                </a:cubicBezTo>
                <a:cubicBezTo>
                  <a:pt x="2157686" y="1192747"/>
                  <a:pt x="2171700" y="1202696"/>
                  <a:pt x="2185988" y="1212221"/>
                </a:cubicBezTo>
                <a:cubicBezTo>
                  <a:pt x="2224088" y="1202696"/>
                  <a:pt x="2284172" y="1219460"/>
                  <a:pt x="2300288" y="1183646"/>
                </a:cubicBezTo>
                <a:cubicBezTo>
                  <a:pt x="2335521" y="1105351"/>
                  <a:pt x="2302975" y="1011541"/>
                  <a:pt x="2314575" y="926471"/>
                </a:cubicBezTo>
                <a:cubicBezTo>
                  <a:pt x="2317453" y="905368"/>
                  <a:pt x="2334760" y="888897"/>
                  <a:pt x="2343150" y="869321"/>
                </a:cubicBezTo>
                <a:cubicBezTo>
                  <a:pt x="2349083" y="855478"/>
                  <a:pt x="2352675" y="840746"/>
                  <a:pt x="2357438" y="826458"/>
                </a:cubicBezTo>
                <a:cubicBezTo>
                  <a:pt x="2362200" y="845508"/>
                  <a:pt x="2368212" y="864288"/>
                  <a:pt x="2371725" y="883608"/>
                </a:cubicBezTo>
                <a:cubicBezTo>
                  <a:pt x="2395368" y="1013644"/>
                  <a:pt x="2374607" y="968275"/>
                  <a:pt x="2414588" y="1112208"/>
                </a:cubicBezTo>
                <a:cubicBezTo>
                  <a:pt x="2426680" y="1155741"/>
                  <a:pt x="2431854" y="1203565"/>
                  <a:pt x="2457450" y="1240796"/>
                </a:cubicBezTo>
                <a:cubicBezTo>
                  <a:pt x="2537942" y="1357875"/>
                  <a:pt x="2638730" y="1459620"/>
                  <a:pt x="2728913" y="1569408"/>
                </a:cubicBezTo>
                <a:cubicBezTo>
                  <a:pt x="2741842" y="1585147"/>
                  <a:pt x="2848822" y="1720786"/>
                  <a:pt x="2857500" y="1726571"/>
                </a:cubicBezTo>
                <a:lnTo>
                  <a:pt x="2900363" y="1755146"/>
                </a:lnTo>
                <a:cubicBezTo>
                  <a:pt x="2909888" y="1778958"/>
                  <a:pt x="2917468" y="1803644"/>
                  <a:pt x="2928938" y="1826583"/>
                </a:cubicBezTo>
                <a:cubicBezTo>
                  <a:pt x="2950698" y="1870103"/>
                  <a:pt x="2979508" y="1891441"/>
                  <a:pt x="3014663" y="1926596"/>
                </a:cubicBezTo>
                <a:cubicBezTo>
                  <a:pt x="2981600" y="1827411"/>
                  <a:pt x="3030624" y="1948606"/>
                  <a:pt x="2928938" y="1826583"/>
                </a:cubicBezTo>
                <a:cubicBezTo>
                  <a:pt x="2900175" y="1792067"/>
                  <a:pt x="2884894" y="1747895"/>
                  <a:pt x="2857500" y="1712283"/>
                </a:cubicBezTo>
                <a:cubicBezTo>
                  <a:pt x="2700106" y="1507672"/>
                  <a:pt x="2777113" y="1573413"/>
                  <a:pt x="2657475" y="1483683"/>
                </a:cubicBezTo>
                <a:cubicBezTo>
                  <a:pt x="2652713" y="1464633"/>
                  <a:pt x="2651970" y="1444096"/>
                  <a:pt x="2643188" y="1426533"/>
                </a:cubicBezTo>
                <a:cubicBezTo>
                  <a:pt x="2627829" y="1395816"/>
                  <a:pt x="2605088" y="1369383"/>
                  <a:pt x="2586038" y="1340808"/>
                </a:cubicBezTo>
                <a:cubicBezTo>
                  <a:pt x="2576513" y="1326521"/>
                  <a:pt x="2569605" y="1310088"/>
                  <a:pt x="2557463" y="1297946"/>
                </a:cubicBezTo>
                <a:cubicBezTo>
                  <a:pt x="2507881" y="1248364"/>
                  <a:pt x="2507243" y="1254657"/>
                  <a:pt x="2471738" y="1183646"/>
                </a:cubicBezTo>
                <a:cubicBezTo>
                  <a:pt x="2460268" y="1160707"/>
                  <a:pt x="2451928" y="1136311"/>
                  <a:pt x="2443163" y="1112208"/>
                </a:cubicBezTo>
                <a:cubicBezTo>
                  <a:pt x="2432869" y="1083901"/>
                  <a:pt x="2414588" y="1026483"/>
                  <a:pt x="2414588" y="1026483"/>
                </a:cubicBezTo>
                <a:cubicBezTo>
                  <a:pt x="2443163" y="997908"/>
                  <a:pt x="2466689" y="963174"/>
                  <a:pt x="2500313" y="940758"/>
                </a:cubicBezTo>
                <a:cubicBezTo>
                  <a:pt x="2514600" y="931233"/>
                  <a:pt x="2528266" y="920702"/>
                  <a:pt x="2543175" y="912183"/>
                </a:cubicBezTo>
                <a:cubicBezTo>
                  <a:pt x="2616351" y="870368"/>
                  <a:pt x="2589180" y="899284"/>
                  <a:pt x="2657475" y="840746"/>
                </a:cubicBezTo>
                <a:cubicBezTo>
                  <a:pt x="2672816" y="827596"/>
                  <a:pt x="2685491" y="811588"/>
                  <a:pt x="2700338" y="797883"/>
                </a:cubicBezTo>
                <a:cubicBezTo>
                  <a:pt x="2721959" y="777925"/>
                  <a:pt x="2857310" y="661349"/>
                  <a:pt x="2900363" y="612146"/>
                </a:cubicBezTo>
                <a:cubicBezTo>
                  <a:pt x="2949351" y="556160"/>
                  <a:pt x="3009969" y="507235"/>
                  <a:pt x="3043238" y="440696"/>
                </a:cubicBezTo>
                <a:cubicBezTo>
                  <a:pt x="3079492" y="368187"/>
                  <a:pt x="3059999" y="401268"/>
                  <a:pt x="3100388" y="340683"/>
                </a:cubicBezTo>
                <a:cubicBezTo>
                  <a:pt x="3105150" y="326396"/>
                  <a:pt x="3106321" y="310352"/>
                  <a:pt x="3114675" y="297821"/>
                </a:cubicBezTo>
                <a:cubicBezTo>
                  <a:pt x="3136677" y="264818"/>
                  <a:pt x="3168773" y="247468"/>
                  <a:pt x="3200400" y="226383"/>
                </a:cubicBezTo>
                <a:cubicBezTo>
                  <a:pt x="3243263" y="235908"/>
                  <a:pt x="3290719" y="233431"/>
                  <a:pt x="3328988" y="254958"/>
                </a:cubicBezTo>
                <a:cubicBezTo>
                  <a:pt x="3370080" y="278072"/>
                  <a:pt x="3391283" y="326683"/>
                  <a:pt x="3429000" y="354971"/>
                </a:cubicBezTo>
                <a:cubicBezTo>
                  <a:pt x="3478822" y="392337"/>
                  <a:pt x="3498240" y="398566"/>
                  <a:pt x="3529013" y="454983"/>
                </a:cubicBezTo>
                <a:cubicBezTo>
                  <a:pt x="3546381" y="486824"/>
                  <a:pt x="3554507" y="523155"/>
                  <a:pt x="3571875" y="554996"/>
                </a:cubicBezTo>
                <a:cubicBezTo>
                  <a:pt x="3583278" y="575901"/>
                  <a:pt x="3603173" y="591330"/>
                  <a:pt x="3614738" y="612146"/>
                </a:cubicBezTo>
                <a:cubicBezTo>
                  <a:pt x="3670321" y="712195"/>
                  <a:pt x="3608644" y="663202"/>
                  <a:pt x="3700463" y="755021"/>
                </a:cubicBezTo>
                <a:cubicBezTo>
                  <a:pt x="3703239" y="757797"/>
                  <a:pt x="3807067" y="853201"/>
                  <a:pt x="3843338" y="869321"/>
                </a:cubicBezTo>
                <a:cubicBezTo>
                  <a:pt x="3870863" y="881554"/>
                  <a:pt x="3900488" y="888371"/>
                  <a:pt x="3929063" y="897896"/>
                </a:cubicBezTo>
                <a:lnTo>
                  <a:pt x="3971925" y="912183"/>
                </a:lnTo>
                <a:cubicBezTo>
                  <a:pt x="4154550" y="699121"/>
                  <a:pt x="4094663" y="785225"/>
                  <a:pt x="4171950" y="669296"/>
                </a:cubicBezTo>
                <a:cubicBezTo>
                  <a:pt x="4162425" y="655008"/>
                  <a:pt x="4143375" y="643605"/>
                  <a:pt x="4143375" y="626433"/>
                </a:cubicBezTo>
                <a:cubicBezTo>
                  <a:pt x="4143375" y="332335"/>
                  <a:pt x="4157516" y="508005"/>
                  <a:pt x="4186238" y="383546"/>
                </a:cubicBezTo>
                <a:cubicBezTo>
                  <a:pt x="4197159" y="336222"/>
                  <a:pt x="4205288" y="288296"/>
                  <a:pt x="4214813" y="240671"/>
                </a:cubicBezTo>
                <a:cubicBezTo>
                  <a:pt x="4238625" y="254958"/>
                  <a:pt x="4261412" y="271114"/>
                  <a:pt x="4286250" y="283533"/>
                </a:cubicBezTo>
                <a:cubicBezTo>
                  <a:pt x="4299721" y="290268"/>
                  <a:pt x="4318464" y="287172"/>
                  <a:pt x="4329113" y="297821"/>
                </a:cubicBezTo>
                <a:cubicBezTo>
                  <a:pt x="4443413" y="412121"/>
                  <a:pt x="4262438" y="307346"/>
                  <a:pt x="4414838" y="383546"/>
                </a:cubicBezTo>
                <a:cubicBezTo>
                  <a:pt x="4459098" y="436659"/>
                  <a:pt x="4483675" y="479542"/>
                  <a:pt x="4543425" y="512133"/>
                </a:cubicBezTo>
                <a:cubicBezTo>
                  <a:pt x="4575267" y="529501"/>
                  <a:pt x="4610100" y="540708"/>
                  <a:pt x="4643438" y="554996"/>
                </a:cubicBezTo>
                <a:cubicBezTo>
                  <a:pt x="4731304" y="437840"/>
                  <a:pt x="4656611" y="566140"/>
                  <a:pt x="4672013" y="412121"/>
                </a:cubicBezTo>
                <a:cubicBezTo>
                  <a:pt x="4678265" y="349607"/>
                  <a:pt x="4770919" y="298927"/>
                  <a:pt x="4800600" y="269246"/>
                </a:cubicBezTo>
                <a:cubicBezTo>
                  <a:pt x="4895848" y="173997"/>
                  <a:pt x="4757739" y="274007"/>
                  <a:pt x="4872038" y="197808"/>
                </a:cubicBezTo>
                <a:cubicBezTo>
                  <a:pt x="4886325" y="178758"/>
                  <a:pt x="4901059" y="160035"/>
                  <a:pt x="4914900" y="140658"/>
                </a:cubicBezTo>
                <a:cubicBezTo>
                  <a:pt x="4924881" y="126685"/>
                  <a:pt x="4932482" y="110987"/>
                  <a:pt x="4943475" y="97796"/>
                </a:cubicBezTo>
                <a:cubicBezTo>
                  <a:pt x="4956410" y="82274"/>
                  <a:pt x="4972050" y="69221"/>
                  <a:pt x="4986338" y="54933"/>
                </a:cubicBezTo>
                <a:cubicBezTo>
                  <a:pt x="4991100" y="40646"/>
                  <a:pt x="4986014" y="15723"/>
                  <a:pt x="5000625" y="12071"/>
                </a:cubicBezTo>
                <a:cubicBezTo>
                  <a:pt x="5048909" y="0"/>
                  <a:pt x="5044293" y="67330"/>
                  <a:pt x="5057775" y="83508"/>
                </a:cubicBezTo>
                <a:cubicBezTo>
                  <a:pt x="5073019" y="101801"/>
                  <a:pt x="5096495" y="111292"/>
                  <a:pt x="5114925" y="126371"/>
                </a:cubicBezTo>
                <a:cubicBezTo>
                  <a:pt x="5148908" y="154175"/>
                  <a:pt x="5179428" y="186270"/>
                  <a:pt x="5214938" y="212096"/>
                </a:cubicBezTo>
                <a:cubicBezTo>
                  <a:pt x="5232163" y="224623"/>
                  <a:pt x="5254757" y="228291"/>
                  <a:pt x="5272088" y="240671"/>
                </a:cubicBezTo>
                <a:cubicBezTo>
                  <a:pt x="5288530" y="252415"/>
                  <a:pt x="5298508" y="271789"/>
                  <a:pt x="5314950" y="283533"/>
                </a:cubicBezTo>
                <a:cubicBezTo>
                  <a:pt x="5446589" y="377561"/>
                  <a:pt x="5303518" y="243526"/>
                  <a:pt x="5414963" y="354971"/>
                </a:cubicBezTo>
                <a:lnTo>
                  <a:pt x="5572125" y="326396"/>
                </a:lnTo>
                <a:lnTo>
                  <a:pt x="5715000" y="297821"/>
                </a:lnTo>
                <a:lnTo>
                  <a:pt x="5972175" y="169233"/>
                </a:lnTo>
                <a:lnTo>
                  <a:pt x="6029325" y="126371"/>
                </a:lnTo>
                <a:cubicBezTo>
                  <a:pt x="6053138" y="135896"/>
                  <a:pt x="6080435" y="139309"/>
                  <a:pt x="6100763" y="154946"/>
                </a:cubicBezTo>
                <a:cubicBezTo>
                  <a:pt x="6326162" y="328329"/>
                  <a:pt x="6130730" y="205937"/>
                  <a:pt x="6272213" y="340683"/>
                </a:cubicBezTo>
                <a:cubicBezTo>
                  <a:pt x="6350401" y="415147"/>
                  <a:pt x="6433383" y="484422"/>
                  <a:pt x="6515100" y="554996"/>
                </a:cubicBezTo>
                <a:cubicBezTo>
                  <a:pt x="6643022" y="665474"/>
                  <a:pt x="6538004" y="563612"/>
                  <a:pt x="6629400" y="655008"/>
                </a:cubicBezTo>
                <a:cubicBezTo>
                  <a:pt x="6634163" y="669296"/>
                  <a:pt x="6645818" y="682962"/>
                  <a:pt x="6643688" y="697871"/>
                </a:cubicBezTo>
                <a:cubicBezTo>
                  <a:pt x="6640676" y="718956"/>
                  <a:pt x="6623503" y="735445"/>
                  <a:pt x="6615113" y="755021"/>
                </a:cubicBezTo>
                <a:cubicBezTo>
                  <a:pt x="6609180" y="768864"/>
                  <a:pt x="6605588" y="783596"/>
                  <a:pt x="6600825" y="797883"/>
                </a:cubicBezTo>
                <a:cubicBezTo>
                  <a:pt x="6656459" y="816428"/>
                  <a:pt x="6667419" y="817837"/>
                  <a:pt x="6729413" y="855033"/>
                </a:cubicBezTo>
                <a:cubicBezTo>
                  <a:pt x="6837536" y="919907"/>
                  <a:pt x="6739354" y="882160"/>
                  <a:pt x="6829425" y="912183"/>
                </a:cubicBezTo>
                <a:cubicBezTo>
                  <a:pt x="6844372" y="904709"/>
                  <a:pt x="6934865" y="863894"/>
                  <a:pt x="6958013" y="840746"/>
                </a:cubicBezTo>
                <a:cubicBezTo>
                  <a:pt x="6984315" y="814444"/>
                  <a:pt x="7005638" y="783596"/>
                  <a:pt x="7029450" y="755021"/>
                </a:cubicBezTo>
                <a:cubicBezTo>
                  <a:pt x="7038975" y="731208"/>
                  <a:pt x="7051805" y="708464"/>
                  <a:pt x="7058025" y="683583"/>
                </a:cubicBezTo>
                <a:cubicBezTo>
                  <a:pt x="7066193" y="650913"/>
                  <a:pt x="7039291" y="590175"/>
                  <a:pt x="7072313" y="583571"/>
                </a:cubicBezTo>
                <a:cubicBezTo>
                  <a:pt x="7105989" y="576836"/>
                  <a:pt x="7105179" y="645012"/>
                  <a:pt x="7129463" y="669296"/>
                </a:cubicBezTo>
                <a:lnTo>
                  <a:pt x="7186613" y="726446"/>
                </a:lnTo>
                <a:cubicBezTo>
                  <a:pt x="7215820" y="814070"/>
                  <a:pt x="7186800" y="741015"/>
                  <a:pt x="7272338" y="869321"/>
                </a:cubicBezTo>
                <a:cubicBezTo>
                  <a:pt x="7287742" y="892427"/>
                  <a:pt x="7299275" y="918008"/>
                  <a:pt x="7315200" y="940758"/>
                </a:cubicBezTo>
                <a:cubicBezTo>
                  <a:pt x="7357171" y="1000717"/>
                  <a:pt x="7395779" y="1042103"/>
                  <a:pt x="7458075" y="1083633"/>
                </a:cubicBezTo>
                <a:cubicBezTo>
                  <a:pt x="7470606" y="1091987"/>
                  <a:pt x="7486650" y="1093158"/>
                  <a:pt x="7500938" y="1097921"/>
                </a:cubicBezTo>
                <a:cubicBezTo>
                  <a:pt x="7519340" y="1042712"/>
                  <a:pt x="7506204" y="1040771"/>
                  <a:pt x="7586663" y="1040771"/>
                </a:cubicBezTo>
                <a:cubicBezTo>
                  <a:pt x="7777223" y="1040771"/>
                  <a:pt x="7967663" y="1050296"/>
                  <a:pt x="8158163" y="1055058"/>
                </a:cubicBezTo>
                <a:cubicBezTo>
                  <a:pt x="8254650" y="1087222"/>
                  <a:pt x="8135882" y="1050107"/>
                  <a:pt x="8286750" y="1083633"/>
                </a:cubicBezTo>
                <a:cubicBezTo>
                  <a:pt x="8301452" y="1086900"/>
                  <a:pt x="8315002" y="1094268"/>
                  <a:pt x="8329613" y="1097921"/>
                </a:cubicBezTo>
                <a:cubicBezTo>
                  <a:pt x="8353172" y="1103811"/>
                  <a:pt x="8377238" y="1107446"/>
                  <a:pt x="8401050" y="1112208"/>
                </a:cubicBezTo>
                <a:cubicBezTo>
                  <a:pt x="8424863" y="1121733"/>
                  <a:pt x="8451618" y="1125876"/>
                  <a:pt x="8472488" y="1140783"/>
                </a:cubicBezTo>
                <a:cubicBezTo>
                  <a:pt x="8519833" y="1174601"/>
                  <a:pt x="8503792" y="1262408"/>
                  <a:pt x="8529638" y="1297946"/>
                </a:cubicBezTo>
                <a:cubicBezTo>
                  <a:pt x="8548429" y="1323783"/>
                  <a:pt x="8588410" y="1323656"/>
                  <a:pt x="8615363" y="1340808"/>
                </a:cubicBezTo>
                <a:cubicBezTo>
                  <a:pt x="8641090" y="1357180"/>
                  <a:pt x="8660651" y="1382269"/>
                  <a:pt x="8686800" y="1397958"/>
                </a:cubicBezTo>
                <a:cubicBezTo>
                  <a:pt x="8905072" y="1528921"/>
                  <a:pt x="8621917" y="1324291"/>
                  <a:pt x="8815388" y="1469396"/>
                </a:cubicBezTo>
                <a:cubicBezTo>
                  <a:pt x="8840917" y="1545986"/>
                  <a:pt x="8820976" y="1480253"/>
                  <a:pt x="8843963" y="1583696"/>
                </a:cubicBezTo>
                <a:cubicBezTo>
                  <a:pt x="8848223" y="1602865"/>
                  <a:pt x="8850515" y="1622797"/>
                  <a:pt x="8858250" y="1640846"/>
                </a:cubicBezTo>
                <a:cubicBezTo>
                  <a:pt x="8865014" y="1656629"/>
                  <a:pt x="8879146" y="1668350"/>
                  <a:pt x="8886825" y="1683708"/>
                </a:cubicBezTo>
                <a:cubicBezTo>
                  <a:pt x="8893560" y="1697179"/>
                  <a:pt x="8896350" y="1712283"/>
                  <a:pt x="8901113" y="1726571"/>
                </a:cubicBezTo>
                <a:cubicBezTo>
                  <a:pt x="8896350" y="1778958"/>
                  <a:pt x="8901276" y="1833154"/>
                  <a:pt x="8886825" y="1883733"/>
                </a:cubicBezTo>
                <a:cubicBezTo>
                  <a:pt x="8881274" y="1903161"/>
                  <a:pt x="8850353" y="1907427"/>
                  <a:pt x="8843963" y="1926596"/>
                </a:cubicBezTo>
                <a:cubicBezTo>
                  <a:pt x="8839201" y="1940883"/>
                  <a:pt x="8849214" y="1957410"/>
                  <a:pt x="8858250" y="1969458"/>
                </a:cubicBezTo>
                <a:cubicBezTo>
                  <a:pt x="8878456" y="1996399"/>
                  <a:pt x="8905875" y="2017083"/>
                  <a:pt x="8929688" y="2040896"/>
                </a:cubicBezTo>
                <a:cubicBezTo>
                  <a:pt x="8934059" y="2189513"/>
                  <a:pt x="8918770" y="2495604"/>
                  <a:pt x="8972550" y="2683833"/>
                </a:cubicBezTo>
                <a:cubicBezTo>
                  <a:pt x="8977267" y="2700344"/>
                  <a:pt x="8991600" y="2712408"/>
                  <a:pt x="9001125" y="2726696"/>
                </a:cubicBezTo>
                <a:cubicBezTo>
                  <a:pt x="8996363" y="2740983"/>
                  <a:pt x="8996479" y="2757988"/>
                  <a:pt x="8986838" y="2769558"/>
                </a:cubicBezTo>
                <a:cubicBezTo>
                  <a:pt x="8961245" y="2800270"/>
                  <a:pt x="8924700" y="2818291"/>
                  <a:pt x="8886825" y="2826708"/>
                </a:cubicBezTo>
                <a:cubicBezTo>
                  <a:pt x="8858546" y="2832992"/>
                  <a:pt x="8829675" y="2836233"/>
                  <a:pt x="8801100" y="2840996"/>
                </a:cubicBezTo>
                <a:cubicBezTo>
                  <a:pt x="8701088" y="2836233"/>
                  <a:pt x="8600843" y="2835023"/>
                  <a:pt x="8501063" y="2826708"/>
                </a:cubicBezTo>
                <a:cubicBezTo>
                  <a:pt x="8486055" y="2825457"/>
                  <a:pt x="8472811" y="2816074"/>
                  <a:pt x="8458200" y="2812421"/>
                </a:cubicBezTo>
                <a:cubicBezTo>
                  <a:pt x="8434641" y="2806531"/>
                  <a:pt x="8410469" y="2803401"/>
                  <a:pt x="8386763" y="2798133"/>
                </a:cubicBezTo>
                <a:cubicBezTo>
                  <a:pt x="8367594" y="2793873"/>
                  <a:pt x="8348663" y="2788608"/>
                  <a:pt x="8329613" y="2783846"/>
                </a:cubicBezTo>
                <a:cubicBezTo>
                  <a:pt x="8310563" y="2760033"/>
                  <a:pt x="8290760" y="2736804"/>
                  <a:pt x="8272463" y="2712408"/>
                </a:cubicBezTo>
                <a:cubicBezTo>
                  <a:pt x="8262160" y="2698671"/>
                  <a:pt x="8249318" y="2685836"/>
                  <a:pt x="8243888" y="2669546"/>
                </a:cubicBezTo>
                <a:cubicBezTo>
                  <a:pt x="8234727" y="2642063"/>
                  <a:pt x="8235281" y="2612228"/>
                  <a:pt x="8229600" y="2583821"/>
                </a:cubicBezTo>
                <a:cubicBezTo>
                  <a:pt x="8220989" y="2540765"/>
                  <a:pt x="8213088" y="2497452"/>
                  <a:pt x="8201025" y="2455233"/>
                </a:cubicBezTo>
                <a:cubicBezTo>
                  <a:pt x="8193979" y="2430573"/>
                  <a:pt x="8181455" y="2407810"/>
                  <a:pt x="8172450" y="2383796"/>
                </a:cubicBezTo>
                <a:cubicBezTo>
                  <a:pt x="8167162" y="2369694"/>
                  <a:pt x="8162925" y="2355221"/>
                  <a:pt x="8158163" y="2340933"/>
                </a:cubicBezTo>
                <a:cubicBezTo>
                  <a:pt x="8172450" y="2326646"/>
                  <a:pt x="8182561" y="2306277"/>
                  <a:pt x="8201025" y="2298071"/>
                </a:cubicBezTo>
                <a:cubicBezTo>
                  <a:pt x="8227497" y="2286305"/>
                  <a:pt x="8259003" y="2292107"/>
                  <a:pt x="8286750" y="2283783"/>
                </a:cubicBezTo>
                <a:cubicBezTo>
                  <a:pt x="8307150" y="2277663"/>
                  <a:pt x="8324850" y="2264733"/>
                  <a:pt x="8343900" y="2255208"/>
                </a:cubicBezTo>
                <a:cubicBezTo>
                  <a:pt x="8353425" y="2240921"/>
                  <a:pt x="8370047" y="2229345"/>
                  <a:pt x="8372475" y="2212346"/>
                </a:cubicBezTo>
                <a:cubicBezTo>
                  <a:pt x="8375252" y="2192907"/>
                  <a:pt x="8377824" y="2155196"/>
                  <a:pt x="8358188" y="2155196"/>
                </a:cubicBezTo>
                <a:cubicBezTo>
                  <a:pt x="8336889" y="2155196"/>
                  <a:pt x="8339138" y="2193296"/>
                  <a:pt x="8329613" y="2212346"/>
                </a:cubicBezTo>
                <a:cubicBezTo>
                  <a:pt x="8403202" y="2359523"/>
                  <a:pt x="8302729" y="2179876"/>
                  <a:pt x="8415338" y="2312358"/>
                </a:cubicBezTo>
                <a:cubicBezTo>
                  <a:pt x="8481348" y="2390016"/>
                  <a:pt x="8601075" y="2555246"/>
                  <a:pt x="8601075" y="2555246"/>
                </a:cubicBezTo>
                <a:cubicBezTo>
                  <a:pt x="8619620" y="2610879"/>
                  <a:pt x="8621029" y="2621839"/>
                  <a:pt x="8658225" y="2683833"/>
                </a:cubicBezTo>
                <a:cubicBezTo>
                  <a:pt x="8684729" y="2728006"/>
                  <a:pt x="8743950" y="2812421"/>
                  <a:pt x="8743950" y="2812421"/>
                </a:cubicBezTo>
                <a:cubicBezTo>
                  <a:pt x="8748713" y="2831471"/>
                  <a:pt x="8745971" y="2854238"/>
                  <a:pt x="8758238" y="2869571"/>
                </a:cubicBezTo>
                <a:cubicBezTo>
                  <a:pt x="8767646" y="2881331"/>
                  <a:pt x="8786490" y="2880205"/>
                  <a:pt x="8801100" y="2883858"/>
                </a:cubicBezTo>
                <a:cubicBezTo>
                  <a:pt x="8824659" y="2889748"/>
                  <a:pt x="8848725" y="2893383"/>
                  <a:pt x="8872538" y="2898146"/>
                </a:cubicBezTo>
                <a:cubicBezTo>
                  <a:pt x="8896350" y="2926721"/>
                  <a:pt x="8919263" y="2956070"/>
                  <a:pt x="8943975" y="2983871"/>
                </a:cubicBezTo>
                <a:cubicBezTo>
                  <a:pt x="8957399" y="2998973"/>
                  <a:pt x="8977025" y="3009070"/>
                  <a:pt x="8986838" y="3026733"/>
                </a:cubicBezTo>
                <a:cubicBezTo>
                  <a:pt x="9001466" y="3053063"/>
                  <a:pt x="9015413" y="3112458"/>
                  <a:pt x="9015413" y="3112458"/>
                </a:cubicBezTo>
                <a:cubicBezTo>
                  <a:pt x="9001125" y="3121983"/>
                  <a:pt x="8980229" y="3125674"/>
                  <a:pt x="8972550" y="3141033"/>
                </a:cubicBezTo>
                <a:cubicBezTo>
                  <a:pt x="8959595" y="3166944"/>
                  <a:pt x="8962360" y="3198080"/>
                  <a:pt x="8958263" y="3226758"/>
                </a:cubicBezTo>
                <a:cubicBezTo>
                  <a:pt x="8952833" y="3264769"/>
                  <a:pt x="8948738" y="3302958"/>
                  <a:pt x="8943975" y="3341058"/>
                </a:cubicBezTo>
                <a:cubicBezTo>
                  <a:pt x="8948738" y="3536321"/>
                  <a:pt x="8958263" y="3731525"/>
                  <a:pt x="8958263" y="3926846"/>
                </a:cubicBezTo>
                <a:cubicBezTo>
                  <a:pt x="8958263" y="3960522"/>
                  <a:pt x="8949999" y="3993725"/>
                  <a:pt x="8943975" y="4026858"/>
                </a:cubicBezTo>
                <a:cubicBezTo>
                  <a:pt x="8940462" y="4046178"/>
                  <a:pt x="8942259" y="4068923"/>
                  <a:pt x="8929688" y="4084008"/>
                </a:cubicBezTo>
                <a:cubicBezTo>
                  <a:pt x="8916053" y="4100370"/>
                  <a:pt x="8891588" y="4103058"/>
                  <a:pt x="8872538" y="4112583"/>
                </a:cubicBezTo>
                <a:cubicBezTo>
                  <a:pt x="8849207" y="4147579"/>
                  <a:pt x="8829675" y="4166467"/>
                  <a:pt x="8829675" y="4212596"/>
                </a:cubicBezTo>
                <a:cubicBezTo>
                  <a:pt x="8829675" y="4303209"/>
                  <a:pt x="8825482" y="4395350"/>
                  <a:pt x="8843963" y="4484058"/>
                </a:cubicBezTo>
                <a:cubicBezTo>
                  <a:pt x="8850183" y="4513912"/>
                  <a:pt x="8882816" y="4531100"/>
                  <a:pt x="8901113" y="4555496"/>
                </a:cubicBezTo>
                <a:cubicBezTo>
                  <a:pt x="8911416" y="4569233"/>
                  <a:pt x="8918085" y="4585700"/>
                  <a:pt x="8929688" y="4598358"/>
                </a:cubicBezTo>
                <a:cubicBezTo>
                  <a:pt x="8970648" y="4643042"/>
                  <a:pt x="9013101" y="4686527"/>
                  <a:pt x="9058275" y="4726946"/>
                </a:cubicBezTo>
                <a:cubicBezTo>
                  <a:pt x="9379732" y="5014566"/>
                  <a:pt x="9073938" y="4714036"/>
                  <a:pt x="9272588" y="4912683"/>
                </a:cubicBezTo>
                <a:cubicBezTo>
                  <a:pt x="9227305" y="4980608"/>
                  <a:pt x="9260303" y="4950117"/>
                  <a:pt x="9158288" y="4984121"/>
                </a:cubicBezTo>
                <a:lnTo>
                  <a:pt x="9115425" y="4998408"/>
                </a:lnTo>
                <a:lnTo>
                  <a:pt x="9072563" y="5012696"/>
                </a:lnTo>
                <a:cubicBezTo>
                  <a:pt x="9058275" y="5007933"/>
                  <a:pt x="9043171" y="5005143"/>
                  <a:pt x="9029700" y="4998408"/>
                </a:cubicBezTo>
                <a:cubicBezTo>
                  <a:pt x="9014342" y="4990729"/>
                  <a:pt x="9003776" y="4972656"/>
                  <a:pt x="8986838" y="4969833"/>
                </a:cubicBezTo>
                <a:cubicBezTo>
                  <a:pt x="8971982" y="4967357"/>
                  <a:pt x="8958263" y="4979358"/>
                  <a:pt x="8943975" y="4984121"/>
                </a:cubicBezTo>
                <a:cubicBezTo>
                  <a:pt x="8939213" y="5003171"/>
                  <a:pt x="8945397" y="5029489"/>
                  <a:pt x="8929688" y="5041271"/>
                </a:cubicBezTo>
                <a:cubicBezTo>
                  <a:pt x="8917640" y="5050307"/>
                  <a:pt x="8901782" y="5028743"/>
                  <a:pt x="8886825" y="5026983"/>
                </a:cubicBezTo>
                <a:cubicBezTo>
                  <a:pt x="8820438" y="5019173"/>
                  <a:pt x="8753475" y="5017458"/>
                  <a:pt x="8686800" y="5012696"/>
                </a:cubicBezTo>
                <a:cubicBezTo>
                  <a:pt x="8672513" y="5007933"/>
                  <a:pt x="8658793" y="4995932"/>
                  <a:pt x="8643938" y="4998408"/>
                </a:cubicBezTo>
                <a:cubicBezTo>
                  <a:pt x="8591196" y="5007198"/>
                  <a:pt x="8597853" y="5045404"/>
                  <a:pt x="8586788" y="5084133"/>
                </a:cubicBezTo>
                <a:cubicBezTo>
                  <a:pt x="8582651" y="5098614"/>
                  <a:pt x="8583149" y="5116347"/>
                  <a:pt x="8572500" y="5126996"/>
                </a:cubicBezTo>
                <a:cubicBezTo>
                  <a:pt x="8557440" y="5142056"/>
                  <a:pt x="8534400" y="5146046"/>
                  <a:pt x="8515350" y="5155571"/>
                </a:cubicBezTo>
                <a:cubicBezTo>
                  <a:pt x="8434388" y="5146046"/>
                  <a:pt x="8352778" y="5140964"/>
                  <a:pt x="8272463" y="5126996"/>
                </a:cubicBezTo>
                <a:cubicBezTo>
                  <a:pt x="8218321" y="5117580"/>
                  <a:pt x="8177059" y="5093581"/>
                  <a:pt x="8129588" y="5069846"/>
                </a:cubicBezTo>
                <a:cubicBezTo>
                  <a:pt x="8091488" y="5074608"/>
                  <a:pt x="8051714" y="5071991"/>
                  <a:pt x="8015288" y="5084133"/>
                </a:cubicBezTo>
                <a:cubicBezTo>
                  <a:pt x="7992697" y="5091663"/>
                  <a:pt x="7976218" y="5111499"/>
                  <a:pt x="7958138" y="5126996"/>
                </a:cubicBezTo>
                <a:cubicBezTo>
                  <a:pt x="7942797" y="5140146"/>
                  <a:pt x="7934303" y="5163062"/>
                  <a:pt x="7915275" y="5169858"/>
                </a:cubicBezTo>
                <a:cubicBezTo>
                  <a:pt x="7865131" y="5187767"/>
                  <a:pt x="7810447" y="5188620"/>
                  <a:pt x="7758113" y="5198433"/>
                </a:cubicBezTo>
                <a:cubicBezTo>
                  <a:pt x="7734245" y="5202908"/>
                  <a:pt x="7710488" y="5207958"/>
                  <a:pt x="7686675" y="5212721"/>
                </a:cubicBezTo>
                <a:cubicBezTo>
                  <a:pt x="7563839" y="5294613"/>
                  <a:pt x="7708395" y="5185571"/>
                  <a:pt x="7629525" y="5284158"/>
                </a:cubicBezTo>
                <a:cubicBezTo>
                  <a:pt x="7609382" y="5309337"/>
                  <a:pt x="7572036" y="5317609"/>
                  <a:pt x="7543800" y="5327021"/>
                </a:cubicBezTo>
                <a:cubicBezTo>
                  <a:pt x="7378467" y="5285688"/>
                  <a:pt x="7468611" y="5294891"/>
                  <a:pt x="7272338" y="5312733"/>
                </a:cubicBezTo>
                <a:cubicBezTo>
                  <a:pt x="7127061" y="5341789"/>
                  <a:pt x="7223937" y="5319342"/>
                  <a:pt x="6986588" y="5398458"/>
                </a:cubicBezTo>
                <a:cubicBezTo>
                  <a:pt x="6958013" y="5407983"/>
                  <a:pt x="6930834" y="5424036"/>
                  <a:pt x="6900863" y="5427033"/>
                </a:cubicBezTo>
                <a:lnTo>
                  <a:pt x="6757988" y="5441321"/>
                </a:lnTo>
                <a:cubicBezTo>
                  <a:pt x="6738938" y="5446083"/>
                  <a:pt x="6720093" y="5451757"/>
                  <a:pt x="6700838" y="5455608"/>
                </a:cubicBezTo>
                <a:cubicBezTo>
                  <a:pt x="6672431" y="5461289"/>
                  <a:pt x="6641585" y="5458131"/>
                  <a:pt x="6615113" y="5469896"/>
                </a:cubicBezTo>
                <a:cubicBezTo>
                  <a:pt x="6596649" y="5478102"/>
                  <a:pt x="6586538" y="5498471"/>
                  <a:pt x="6572250" y="5512758"/>
                </a:cubicBezTo>
                <a:cubicBezTo>
                  <a:pt x="6557963" y="5507996"/>
                  <a:pt x="6542858" y="5505206"/>
                  <a:pt x="6529388" y="5498471"/>
                </a:cubicBezTo>
                <a:cubicBezTo>
                  <a:pt x="6514029" y="5490792"/>
                  <a:pt x="6503622" y="5471499"/>
                  <a:pt x="6486525" y="5469896"/>
                </a:cubicBezTo>
                <a:cubicBezTo>
                  <a:pt x="6348934" y="5456997"/>
                  <a:pt x="6210300" y="5460371"/>
                  <a:pt x="6072188" y="5455608"/>
                </a:cubicBezTo>
                <a:cubicBezTo>
                  <a:pt x="6019800" y="5450846"/>
                  <a:pt x="5967512" y="5444820"/>
                  <a:pt x="5915025" y="5441321"/>
                </a:cubicBezTo>
                <a:cubicBezTo>
                  <a:pt x="5824613" y="5435294"/>
                  <a:pt x="5733578" y="5437420"/>
                  <a:pt x="5643563" y="5427033"/>
                </a:cubicBezTo>
                <a:cubicBezTo>
                  <a:pt x="5609120" y="5423059"/>
                  <a:pt x="5576688" y="5408654"/>
                  <a:pt x="5543550" y="5398458"/>
                </a:cubicBezTo>
                <a:cubicBezTo>
                  <a:pt x="5425573" y="5362158"/>
                  <a:pt x="5467896" y="5376177"/>
                  <a:pt x="5343525" y="5298446"/>
                </a:cubicBezTo>
                <a:cubicBezTo>
                  <a:pt x="5329238" y="5274633"/>
                  <a:pt x="5315381" y="5250557"/>
                  <a:pt x="5300663" y="5227008"/>
                </a:cubicBezTo>
                <a:cubicBezTo>
                  <a:pt x="5291562" y="5212447"/>
                  <a:pt x="5285497" y="5194873"/>
                  <a:pt x="5272088" y="5184146"/>
                </a:cubicBezTo>
                <a:cubicBezTo>
                  <a:pt x="5260328" y="5174738"/>
                  <a:pt x="5243513" y="5174621"/>
                  <a:pt x="5229225" y="5169858"/>
                </a:cubicBezTo>
                <a:lnTo>
                  <a:pt x="4929188" y="5212721"/>
                </a:lnTo>
                <a:cubicBezTo>
                  <a:pt x="4905186" y="5216414"/>
                  <a:pt x="4878343" y="5214137"/>
                  <a:pt x="4857750" y="5227008"/>
                </a:cubicBezTo>
                <a:cubicBezTo>
                  <a:pt x="4837557" y="5239628"/>
                  <a:pt x="4834701" y="5270949"/>
                  <a:pt x="4814888" y="5284158"/>
                </a:cubicBezTo>
                <a:cubicBezTo>
                  <a:pt x="4789826" y="5300866"/>
                  <a:pt x="4757366" y="5302157"/>
                  <a:pt x="4729163" y="5312733"/>
                </a:cubicBezTo>
                <a:cubicBezTo>
                  <a:pt x="4643040" y="5345029"/>
                  <a:pt x="4559247" y="5383660"/>
                  <a:pt x="4471988" y="5412746"/>
                </a:cubicBezTo>
                <a:cubicBezTo>
                  <a:pt x="4327890" y="5460779"/>
                  <a:pt x="4429791" y="5431302"/>
                  <a:pt x="4229100" y="5469896"/>
                </a:cubicBezTo>
                <a:lnTo>
                  <a:pt x="4014788" y="5512758"/>
                </a:lnTo>
                <a:cubicBezTo>
                  <a:pt x="3948113" y="5507996"/>
                  <a:pt x="3879831" y="5513781"/>
                  <a:pt x="3814763" y="5498471"/>
                </a:cubicBezTo>
                <a:cubicBezTo>
                  <a:pt x="3784155" y="5491269"/>
                  <a:pt x="3762375" y="5431796"/>
                  <a:pt x="3743325" y="5412746"/>
                </a:cubicBezTo>
                <a:cubicBezTo>
                  <a:pt x="3731183" y="5400604"/>
                  <a:pt x="3715821" y="5391850"/>
                  <a:pt x="3700463" y="5384171"/>
                </a:cubicBezTo>
                <a:cubicBezTo>
                  <a:pt x="3656412" y="5362145"/>
                  <a:pt x="3582705" y="5360522"/>
                  <a:pt x="3543300" y="5355596"/>
                </a:cubicBezTo>
                <a:cubicBezTo>
                  <a:pt x="3538538" y="5341308"/>
                  <a:pt x="3542483" y="5319468"/>
                  <a:pt x="3529013" y="5312733"/>
                </a:cubicBezTo>
                <a:cubicBezTo>
                  <a:pt x="3494173" y="5295313"/>
                  <a:pt x="3329237" y="5272565"/>
                  <a:pt x="3286125" y="5269871"/>
                </a:cubicBezTo>
                <a:cubicBezTo>
                  <a:pt x="3095758" y="5257973"/>
                  <a:pt x="2714625" y="5241296"/>
                  <a:pt x="2714625" y="5241296"/>
                </a:cubicBezTo>
                <a:cubicBezTo>
                  <a:pt x="2695575" y="5236533"/>
                  <a:pt x="2676644" y="5231268"/>
                  <a:pt x="2657475" y="5227008"/>
                </a:cubicBezTo>
                <a:cubicBezTo>
                  <a:pt x="2633769" y="5221740"/>
                  <a:pt x="2609597" y="5218611"/>
                  <a:pt x="2586038" y="5212721"/>
                </a:cubicBezTo>
                <a:cubicBezTo>
                  <a:pt x="2571427" y="5209068"/>
                  <a:pt x="2557463" y="5203196"/>
                  <a:pt x="2543175" y="5198433"/>
                </a:cubicBezTo>
                <a:cubicBezTo>
                  <a:pt x="2533650" y="5179383"/>
                  <a:pt x="2521335" y="5161489"/>
                  <a:pt x="2514600" y="5141283"/>
                </a:cubicBezTo>
                <a:cubicBezTo>
                  <a:pt x="2494284" y="5080335"/>
                  <a:pt x="2502378" y="5029049"/>
                  <a:pt x="2457450" y="4984121"/>
                </a:cubicBezTo>
                <a:cubicBezTo>
                  <a:pt x="2445308" y="4971979"/>
                  <a:pt x="2428875" y="4965071"/>
                  <a:pt x="2414588" y="4955546"/>
                </a:cubicBezTo>
                <a:cubicBezTo>
                  <a:pt x="1920941" y="5054271"/>
                  <a:pt x="2229122" y="4998283"/>
                  <a:pt x="1028700" y="4926971"/>
                </a:cubicBezTo>
                <a:cubicBezTo>
                  <a:pt x="983599" y="4924292"/>
                  <a:pt x="940994" y="4903346"/>
                  <a:pt x="900113" y="4884108"/>
                </a:cubicBezTo>
                <a:cubicBezTo>
                  <a:pt x="859460" y="4864977"/>
                  <a:pt x="785813" y="4812671"/>
                  <a:pt x="785813" y="4812671"/>
                </a:cubicBezTo>
                <a:cubicBezTo>
                  <a:pt x="752475" y="4822196"/>
                  <a:pt x="719529" y="4833215"/>
                  <a:pt x="685800" y="4841246"/>
                </a:cubicBezTo>
                <a:cubicBezTo>
                  <a:pt x="619466" y="4857040"/>
                  <a:pt x="551193" y="4864868"/>
                  <a:pt x="485775" y="4884108"/>
                </a:cubicBezTo>
                <a:cubicBezTo>
                  <a:pt x="469301" y="4888953"/>
                  <a:pt x="458271" y="4905004"/>
                  <a:pt x="442913" y="4912683"/>
                </a:cubicBezTo>
                <a:cubicBezTo>
                  <a:pt x="422413" y="4922933"/>
                  <a:pt x="361215" y="4936679"/>
                  <a:pt x="342900" y="4941258"/>
                </a:cubicBezTo>
                <a:cubicBezTo>
                  <a:pt x="328613" y="4926971"/>
                  <a:pt x="312973" y="4913918"/>
                  <a:pt x="300038" y="4898396"/>
                </a:cubicBezTo>
                <a:cubicBezTo>
                  <a:pt x="227876" y="4811801"/>
                  <a:pt x="275892" y="4784664"/>
                  <a:pt x="285750" y="4626933"/>
                </a:cubicBezTo>
                <a:cubicBezTo>
                  <a:pt x="266700" y="4598358"/>
                  <a:pt x="236929" y="4574526"/>
                  <a:pt x="228600" y="4541208"/>
                </a:cubicBezTo>
                <a:cubicBezTo>
                  <a:pt x="223838" y="4522158"/>
                  <a:pt x="219708" y="4502939"/>
                  <a:pt x="214313" y="4484058"/>
                </a:cubicBezTo>
                <a:cubicBezTo>
                  <a:pt x="210176" y="4469577"/>
                  <a:pt x="203678" y="4455807"/>
                  <a:pt x="200025" y="4441196"/>
                </a:cubicBezTo>
                <a:cubicBezTo>
                  <a:pt x="189376" y="4398599"/>
                  <a:pt x="180650" y="4355542"/>
                  <a:pt x="171450" y="4312608"/>
                </a:cubicBezTo>
                <a:cubicBezTo>
                  <a:pt x="166362" y="4288863"/>
                  <a:pt x="165690" y="4263909"/>
                  <a:pt x="157163" y="4241171"/>
                </a:cubicBezTo>
                <a:cubicBezTo>
                  <a:pt x="136957" y="4187289"/>
                  <a:pt x="108791" y="4136729"/>
                  <a:pt x="85725" y="4084008"/>
                </a:cubicBezTo>
                <a:cubicBezTo>
                  <a:pt x="48306" y="3998479"/>
                  <a:pt x="45865" y="3974955"/>
                  <a:pt x="14287" y="3869696"/>
                </a:cubicBezTo>
                <a:cubicBezTo>
                  <a:pt x="9525" y="3817308"/>
                  <a:pt x="0" y="3765137"/>
                  <a:pt x="0" y="3712533"/>
                </a:cubicBezTo>
                <a:cubicBezTo>
                  <a:pt x="0" y="3608726"/>
                  <a:pt x="8910" y="3534440"/>
                  <a:pt x="42863" y="3441071"/>
                </a:cubicBezTo>
                <a:cubicBezTo>
                  <a:pt x="57365" y="3401191"/>
                  <a:pt x="77161" y="3375336"/>
                  <a:pt x="100013" y="3341058"/>
                </a:cubicBezTo>
                <a:cubicBezTo>
                  <a:pt x="129747" y="3222119"/>
                  <a:pt x="93542" y="3339711"/>
                  <a:pt x="142875" y="3241046"/>
                </a:cubicBezTo>
                <a:cubicBezTo>
                  <a:pt x="202028" y="3122741"/>
                  <a:pt x="103847" y="3278156"/>
                  <a:pt x="185738" y="3155321"/>
                </a:cubicBezTo>
                <a:lnTo>
                  <a:pt x="142875" y="3026733"/>
                </a:lnTo>
                <a:lnTo>
                  <a:pt x="128588" y="2983871"/>
                </a:lnTo>
                <a:cubicBezTo>
                  <a:pt x="123825" y="2936246"/>
                  <a:pt x="112971" y="2888840"/>
                  <a:pt x="114300" y="2840996"/>
                </a:cubicBezTo>
                <a:cubicBezTo>
                  <a:pt x="125210" y="2448231"/>
                  <a:pt x="262974" y="2509556"/>
                  <a:pt x="100013" y="2455233"/>
                </a:cubicBezTo>
                <a:cubicBezTo>
                  <a:pt x="74618" y="2379053"/>
                  <a:pt x="76812" y="2405590"/>
                  <a:pt x="100013" y="2283783"/>
                </a:cubicBezTo>
                <a:cubicBezTo>
                  <a:pt x="134702" y="2101664"/>
                  <a:pt x="90012" y="2129953"/>
                  <a:pt x="185738" y="2098046"/>
                </a:cubicBezTo>
                <a:cubicBezTo>
                  <a:pt x="155976" y="2008762"/>
                  <a:pt x="163313" y="2061535"/>
                  <a:pt x="228600" y="1912308"/>
                </a:cubicBezTo>
                <a:cubicBezTo>
                  <a:pt x="241405" y="1883039"/>
                  <a:pt x="253039" y="1852683"/>
                  <a:pt x="271463" y="1826583"/>
                </a:cubicBezTo>
                <a:cubicBezTo>
                  <a:pt x="310497" y="1771284"/>
                  <a:pt x="353992" y="1719022"/>
                  <a:pt x="400050" y="1669421"/>
                </a:cubicBezTo>
                <a:cubicBezTo>
                  <a:pt x="434430" y="1632396"/>
                  <a:pt x="456630" y="1624680"/>
                  <a:pt x="500063" y="1612271"/>
                </a:cubicBezTo>
                <a:cubicBezTo>
                  <a:pt x="578810" y="1589772"/>
                  <a:pt x="582152" y="1595212"/>
                  <a:pt x="685800" y="1583696"/>
                </a:cubicBezTo>
                <a:cubicBezTo>
                  <a:pt x="665763" y="1483509"/>
                  <a:pt x="659423" y="1486983"/>
                  <a:pt x="685800" y="1355096"/>
                </a:cubicBezTo>
                <a:cubicBezTo>
                  <a:pt x="689977" y="1334211"/>
                  <a:pt x="700514" y="1314117"/>
                  <a:pt x="714375" y="1297946"/>
                </a:cubicBezTo>
                <a:cubicBezTo>
                  <a:pt x="748975" y="1257579"/>
                  <a:pt x="770816" y="1255319"/>
                  <a:pt x="814388" y="1240796"/>
                </a:cubicBezTo>
                <a:cubicBezTo>
                  <a:pt x="838200" y="1245558"/>
                  <a:pt x="868654" y="1237912"/>
                  <a:pt x="885825" y="1255083"/>
                </a:cubicBezTo>
                <a:cubicBezTo>
                  <a:pt x="902997" y="1272255"/>
                  <a:pt x="894845" y="1302815"/>
                  <a:pt x="900113" y="1326521"/>
                </a:cubicBezTo>
                <a:cubicBezTo>
                  <a:pt x="904373" y="1345690"/>
                  <a:pt x="909005" y="1364790"/>
                  <a:pt x="914400" y="1383671"/>
                </a:cubicBezTo>
                <a:cubicBezTo>
                  <a:pt x="918537" y="1398152"/>
                  <a:pt x="916433" y="1417779"/>
                  <a:pt x="928688" y="1426533"/>
                </a:cubicBezTo>
                <a:cubicBezTo>
                  <a:pt x="953198" y="1444040"/>
                  <a:pt x="1014413" y="1455108"/>
                  <a:pt x="1014413" y="1455108"/>
                </a:cubicBezTo>
                <a:lnTo>
                  <a:pt x="1042988" y="1540833"/>
                </a:lnTo>
                <a:cubicBezTo>
                  <a:pt x="1047750" y="1555121"/>
                  <a:pt x="1050540" y="1570226"/>
                  <a:pt x="1057275" y="1583696"/>
                </a:cubicBezTo>
                <a:cubicBezTo>
                  <a:pt x="1074744" y="1618633"/>
                  <a:pt x="1089181" y="1653415"/>
                  <a:pt x="1114425" y="1683708"/>
                </a:cubicBezTo>
                <a:cubicBezTo>
                  <a:pt x="1127360" y="1699230"/>
                  <a:pt x="1143000" y="1712283"/>
                  <a:pt x="1157288" y="1726571"/>
                </a:cubicBezTo>
                <a:cubicBezTo>
                  <a:pt x="1167994" y="1758689"/>
                  <a:pt x="1174304" y="1798918"/>
                  <a:pt x="1214438" y="1812296"/>
                </a:cubicBezTo>
                <a:cubicBezTo>
                  <a:pt x="1228725" y="1817058"/>
                  <a:pt x="1242532" y="1800962"/>
                  <a:pt x="1257300" y="1798008"/>
                </a:cubicBezTo>
                <a:cubicBezTo>
                  <a:pt x="1266640" y="1796140"/>
                  <a:pt x="1276350" y="1798008"/>
                  <a:pt x="1285875" y="1798008"/>
                </a:cubicBezTo>
                <a:lnTo>
                  <a:pt x="1071563" y="2198058"/>
                </a:lnTo>
                <a:lnTo>
                  <a:pt x="1057275" y="2183771"/>
                </a:lnTo>
                <a:lnTo>
                  <a:pt x="1028700" y="2183771"/>
                </a:lnTo>
              </a:path>
            </a:pathLst>
          </a:custGeom>
          <a:gradFill>
            <a:gsLst>
              <a:gs pos="0">
                <a:sysClr val="window" lastClr="FFFFFF">
                  <a:lumMod val="95000"/>
                </a:sysClr>
              </a:gs>
              <a:gs pos="50000">
                <a:srgbClr val="0F6FC6">
                  <a:tint val="44500"/>
                  <a:satMod val="160000"/>
                </a:srgbClr>
              </a:gs>
              <a:gs pos="100000">
                <a:srgbClr val="0F6FC6">
                  <a:tint val="23500"/>
                  <a:satMod val="160000"/>
                </a:srgbClr>
              </a:gs>
            </a:gsLst>
            <a:lin ang="5400000" scaled="0"/>
          </a:gradFill>
          <a:ln w="9525" cap="flat" cmpd="sng" algn="ctr">
            <a:solidFill>
              <a:srgbClr val="0F6FC6">
                <a:shade val="50000"/>
                <a:satMod val="103000"/>
              </a:srgbClr>
            </a:solidFill>
            <a:prstDash val="solid"/>
          </a:ln>
          <a:effectLst>
            <a:innerShdw blurRad="584200">
              <a:prstClr val="black">
                <a:alpha val="45000"/>
              </a:prstClr>
            </a:inn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26" name="タイトル 5"/>
          <p:cNvSpPr txBox="1">
            <a:spLocks/>
          </p:cNvSpPr>
          <p:nvPr/>
        </p:nvSpPr>
        <p:spPr>
          <a:xfrm>
            <a:off x="2915817" y="1916832"/>
            <a:ext cx="3312367" cy="476084"/>
          </a:xfrm>
          <a:prstGeom prst="rect">
            <a:avLst/>
          </a:prstGeom>
          <a:gradFill rotWithShape="1">
            <a:gsLst>
              <a:gs pos="0">
                <a:srgbClr val="009DD9">
                  <a:tint val="70000"/>
                  <a:satMod val="130000"/>
                </a:srgbClr>
              </a:gs>
              <a:gs pos="43000">
                <a:srgbClr val="009DD9">
                  <a:tint val="44000"/>
                  <a:satMod val="165000"/>
                </a:srgbClr>
              </a:gs>
              <a:gs pos="93000">
                <a:srgbClr val="009DD9">
                  <a:tint val="15000"/>
                  <a:satMod val="165000"/>
                </a:srgbClr>
              </a:gs>
              <a:gs pos="100000">
                <a:srgbClr val="009DD9">
                  <a:tint val="5000"/>
                  <a:satMod val="250000"/>
                </a:srgbClr>
              </a:gs>
            </a:gsLst>
            <a:path path="circle">
              <a:fillToRect l="50000" t="130000" r="50000" b="-30000"/>
            </a:path>
          </a:gradFill>
          <a:ln w="57150" cap="flat" cmpd="sng" algn="ctr">
            <a:solidFill>
              <a:srgbClr val="009DD9">
                <a:shade val="50000"/>
                <a:satMod val="103000"/>
              </a:srgbClr>
            </a:solidFill>
            <a:prstDash val="solid"/>
          </a:ln>
          <a:effectLst>
            <a:outerShdw blurRad="57150" dist="38100" dir="5400000" algn="ctr" rotWithShape="0">
              <a:srgbClr val="009DD9">
                <a:shade val="9000"/>
                <a:satMod val="105000"/>
                <a:alpha val="48000"/>
              </a:srgbClr>
            </a:outerShdw>
          </a:effectLst>
        </p:spPr>
        <p:txBody>
          <a:bodyPr anchor="ctr"/>
          <a:lstStyle/>
          <a:p>
            <a:pPr algn="ctr" fontAlgn="auto">
              <a:spcBef>
                <a:spcPts val="0"/>
              </a:spcBef>
              <a:spcAft>
                <a:spcPts val="0"/>
              </a:spcAft>
              <a:defRPr/>
            </a:pPr>
            <a:r>
              <a:rPr kumimoji="0" lang="ja-JP" altLang="en-US" sz="3200" kern="0" dirty="0">
                <a:solidFill>
                  <a:prstClr val="black"/>
                </a:solidFill>
                <a:latin typeface="Calibri"/>
                <a:ea typeface="ＭＳ Ｐゴシック"/>
              </a:rPr>
              <a:t>問題行動</a:t>
            </a:r>
            <a:endParaRPr kumimoji="0" lang="ja-JP" altLang="en-US" kern="0" dirty="0">
              <a:solidFill>
                <a:prstClr val="black"/>
              </a:solidFill>
              <a:latin typeface="Calibri"/>
              <a:ea typeface="ＭＳ Ｐゴシック"/>
            </a:endParaRPr>
          </a:p>
        </p:txBody>
      </p:sp>
      <p:sp>
        <p:nvSpPr>
          <p:cNvPr id="22" name="フリーフォーム 21"/>
          <p:cNvSpPr/>
          <p:nvPr/>
        </p:nvSpPr>
        <p:spPr>
          <a:xfrm>
            <a:off x="71438" y="2643188"/>
            <a:ext cx="9072562" cy="328612"/>
          </a:xfrm>
          <a:custGeom>
            <a:avLst/>
            <a:gdLst>
              <a:gd name="connsiteX0" fmla="*/ 0 w 9072563"/>
              <a:gd name="connsiteY0" fmla="*/ 171450 h 328613"/>
              <a:gd name="connsiteX1" fmla="*/ 57150 w 9072563"/>
              <a:gd name="connsiteY1" fmla="*/ 128588 h 328613"/>
              <a:gd name="connsiteX2" fmla="*/ 242888 w 9072563"/>
              <a:gd name="connsiteY2" fmla="*/ 128588 h 328613"/>
              <a:gd name="connsiteX3" fmla="*/ 342900 w 9072563"/>
              <a:gd name="connsiteY3" fmla="*/ 157163 h 328613"/>
              <a:gd name="connsiteX4" fmla="*/ 485775 w 9072563"/>
              <a:gd name="connsiteY4" fmla="*/ 142875 h 328613"/>
              <a:gd name="connsiteX5" fmla="*/ 571500 w 9072563"/>
              <a:gd name="connsiteY5" fmla="*/ 100013 h 328613"/>
              <a:gd name="connsiteX6" fmla="*/ 714375 w 9072563"/>
              <a:gd name="connsiteY6" fmla="*/ 114300 h 328613"/>
              <a:gd name="connsiteX7" fmla="*/ 842963 w 9072563"/>
              <a:gd name="connsiteY7" fmla="*/ 142875 h 328613"/>
              <a:gd name="connsiteX8" fmla="*/ 885825 w 9072563"/>
              <a:gd name="connsiteY8" fmla="*/ 171450 h 328613"/>
              <a:gd name="connsiteX9" fmla="*/ 928688 w 9072563"/>
              <a:gd name="connsiteY9" fmla="*/ 185738 h 328613"/>
              <a:gd name="connsiteX10" fmla="*/ 985838 w 9072563"/>
              <a:gd name="connsiteY10" fmla="*/ 214313 h 328613"/>
              <a:gd name="connsiteX11" fmla="*/ 1100138 w 9072563"/>
              <a:gd name="connsiteY11" fmla="*/ 200025 h 328613"/>
              <a:gd name="connsiteX12" fmla="*/ 1143000 w 9072563"/>
              <a:gd name="connsiteY12" fmla="*/ 157163 h 328613"/>
              <a:gd name="connsiteX13" fmla="*/ 1271588 w 9072563"/>
              <a:gd name="connsiteY13" fmla="*/ 85725 h 328613"/>
              <a:gd name="connsiteX14" fmla="*/ 1443038 w 9072563"/>
              <a:gd name="connsiteY14" fmla="*/ 100013 h 328613"/>
              <a:gd name="connsiteX15" fmla="*/ 1528763 w 9072563"/>
              <a:gd name="connsiteY15" fmla="*/ 128588 h 328613"/>
              <a:gd name="connsiteX16" fmla="*/ 1843088 w 9072563"/>
              <a:gd name="connsiteY16" fmla="*/ 85725 h 328613"/>
              <a:gd name="connsiteX17" fmla="*/ 1885950 w 9072563"/>
              <a:gd name="connsiteY17" fmla="*/ 57150 h 328613"/>
              <a:gd name="connsiteX18" fmla="*/ 2114550 w 9072563"/>
              <a:gd name="connsiteY18" fmla="*/ 71438 h 328613"/>
              <a:gd name="connsiteX19" fmla="*/ 2200275 w 9072563"/>
              <a:gd name="connsiteY19" fmla="*/ 100013 h 328613"/>
              <a:gd name="connsiteX20" fmla="*/ 2243138 w 9072563"/>
              <a:gd name="connsiteY20" fmla="*/ 114300 h 328613"/>
              <a:gd name="connsiteX21" fmla="*/ 2286000 w 9072563"/>
              <a:gd name="connsiteY21" fmla="*/ 128588 h 328613"/>
              <a:gd name="connsiteX22" fmla="*/ 2557463 w 9072563"/>
              <a:gd name="connsiteY22" fmla="*/ 100013 h 328613"/>
              <a:gd name="connsiteX23" fmla="*/ 2628900 w 9072563"/>
              <a:gd name="connsiteY23" fmla="*/ 85725 h 328613"/>
              <a:gd name="connsiteX24" fmla="*/ 2700338 w 9072563"/>
              <a:gd name="connsiteY24" fmla="*/ 28575 h 328613"/>
              <a:gd name="connsiteX25" fmla="*/ 2786063 w 9072563"/>
              <a:gd name="connsiteY25" fmla="*/ 0 h 328613"/>
              <a:gd name="connsiteX26" fmla="*/ 2871788 w 9072563"/>
              <a:gd name="connsiteY26" fmla="*/ 14288 h 328613"/>
              <a:gd name="connsiteX27" fmla="*/ 2900363 w 9072563"/>
              <a:gd name="connsiteY27" fmla="*/ 57150 h 328613"/>
              <a:gd name="connsiteX28" fmla="*/ 2957513 w 9072563"/>
              <a:gd name="connsiteY28" fmla="*/ 100013 h 328613"/>
              <a:gd name="connsiteX29" fmla="*/ 3043238 w 9072563"/>
              <a:gd name="connsiteY29" fmla="*/ 128588 h 328613"/>
              <a:gd name="connsiteX30" fmla="*/ 3357563 w 9072563"/>
              <a:gd name="connsiteY30" fmla="*/ 114300 h 328613"/>
              <a:gd name="connsiteX31" fmla="*/ 3514725 w 9072563"/>
              <a:gd name="connsiteY31" fmla="*/ 85725 h 328613"/>
              <a:gd name="connsiteX32" fmla="*/ 3600450 w 9072563"/>
              <a:gd name="connsiteY32" fmla="*/ 28575 h 328613"/>
              <a:gd name="connsiteX33" fmla="*/ 3643313 w 9072563"/>
              <a:gd name="connsiteY33" fmla="*/ 0 h 328613"/>
              <a:gd name="connsiteX34" fmla="*/ 3686175 w 9072563"/>
              <a:gd name="connsiteY34" fmla="*/ 14288 h 328613"/>
              <a:gd name="connsiteX35" fmla="*/ 3757613 w 9072563"/>
              <a:gd name="connsiteY35" fmla="*/ 100013 h 328613"/>
              <a:gd name="connsiteX36" fmla="*/ 3843338 w 9072563"/>
              <a:gd name="connsiteY36" fmla="*/ 128588 h 328613"/>
              <a:gd name="connsiteX37" fmla="*/ 3929063 w 9072563"/>
              <a:gd name="connsiteY37" fmla="*/ 171450 h 328613"/>
              <a:gd name="connsiteX38" fmla="*/ 4029075 w 9072563"/>
              <a:gd name="connsiteY38" fmla="*/ 228600 h 328613"/>
              <a:gd name="connsiteX39" fmla="*/ 4086225 w 9072563"/>
              <a:gd name="connsiteY39" fmla="*/ 214313 h 328613"/>
              <a:gd name="connsiteX40" fmla="*/ 4243388 w 9072563"/>
              <a:gd name="connsiteY40" fmla="*/ 200025 h 328613"/>
              <a:gd name="connsiteX41" fmla="*/ 4329113 w 9072563"/>
              <a:gd name="connsiteY41" fmla="*/ 185738 h 328613"/>
              <a:gd name="connsiteX42" fmla="*/ 4514850 w 9072563"/>
              <a:gd name="connsiteY42" fmla="*/ 200025 h 328613"/>
              <a:gd name="connsiteX43" fmla="*/ 4557713 w 9072563"/>
              <a:gd name="connsiteY43" fmla="*/ 214313 h 328613"/>
              <a:gd name="connsiteX44" fmla="*/ 4657725 w 9072563"/>
              <a:gd name="connsiteY44" fmla="*/ 242888 h 328613"/>
              <a:gd name="connsiteX45" fmla="*/ 4843463 w 9072563"/>
              <a:gd name="connsiteY45" fmla="*/ 200025 h 328613"/>
              <a:gd name="connsiteX46" fmla="*/ 4914900 w 9072563"/>
              <a:gd name="connsiteY46" fmla="*/ 171450 h 328613"/>
              <a:gd name="connsiteX47" fmla="*/ 5072063 w 9072563"/>
              <a:gd name="connsiteY47" fmla="*/ 185738 h 328613"/>
              <a:gd name="connsiteX48" fmla="*/ 5129213 w 9072563"/>
              <a:gd name="connsiteY48" fmla="*/ 214313 h 328613"/>
              <a:gd name="connsiteX49" fmla="*/ 5172075 w 9072563"/>
              <a:gd name="connsiteY49" fmla="*/ 228600 h 328613"/>
              <a:gd name="connsiteX50" fmla="*/ 5214938 w 9072563"/>
              <a:gd name="connsiteY50" fmla="*/ 200025 h 328613"/>
              <a:gd name="connsiteX51" fmla="*/ 5357813 w 9072563"/>
              <a:gd name="connsiteY51" fmla="*/ 200025 h 328613"/>
              <a:gd name="connsiteX52" fmla="*/ 5529263 w 9072563"/>
              <a:gd name="connsiteY52" fmla="*/ 185738 h 328613"/>
              <a:gd name="connsiteX53" fmla="*/ 5672138 w 9072563"/>
              <a:gd name="connsiteY53" fmla="*/ 142875 h 328613"/>
              <a:gd name="connsiteX54" fmla="*/ 5715000 w 9072563"/>
              <a:gd name="connsiteY54" fmla="*/ 114300 h 328613"/>
              <a:gd name="connsiteX55" fmla="*/ 5786438 w 9072563"/>
              <a:gd name="connsiteY55" fmla="*/ 100013 h 328613"/>
              <a:gd name="connsiteX56" fmla="*/ 5872163 w 9072563"/>
              <a:gd name="connsiteY56" fmla="*/ 114300 h 328613"/>
              <a:gd name="connsiteX57" fmla="*/ 5900738 w 9072563"/>
              <a:gd name="connsiteY57" fmla="*/ 157163 h 328613"/>
              <a:gd name="connsiteX58" fmla="*/ 5943600 w 9072563"/>
              <a:gd name="connsiteY58" fmla="*/ 185738 h 328613"/>
              <a:gd name="connsiteX59" fmla="*/ 6000750 w 9072563"/>
              <a:gd name="connsiteY59" fmla="*/ 200025 h 328613"/>
              <a:gd name="connsiteX60" fmla="*/ 6043613 w 9072563"/>
              <a:gd name="connsiteY60" fmla="*/ 214313 h 328613"/>
              <a:gd name="connsiteX61" fmla="*/ 6172200 w 9072563"/>
              <a:gd name="connsiteY61" fmla="*/ 142875 h 328613"/>
              <a:gd name="connsiteX62" fmla="*/ 6486525 w 9072563"/>
              <a:gd name="connsiteY62" fmla="*/ 157163 h 328613"/>
              <a:gd name="connsiteX63" fmla="*/ 6529388 w 9072563"/>
              <a:gd name="connsiteY63" fmla="*/ 171450 h 328613"/>
              <a:gd name="connsiteX64" fmla="*/ 6686550 w 9072563"/>
              <a:gd name="connsiteY64" fmla="*/ 242888 h 328613"/>
              <a:gd name="connsiteX65" fmla="*/ 6729413 w 9072563"/>
              <a:gd name="connsiteY65" fmla="*/ 257175 h 328613"/>
              <a:gd name="connsiteX66" fmla="*/ 6772275 w 9072563"/>
              <a:gd name="connsiteY66" fmla="*/ 285750 h 328613"/>
              <a:gd name="connsiteX67" fmla="*/ 6843713 w 9072563"/>
              <a:gd name="connsiteY67" fmla="*/ 271463 h 328613"/>
              <a:gd name="connsiteX68" fmla="*/ 7000875 w 9072563"/>
              <a:gd name="connsiteY68" fmla="*/ 228600 h 328613"/>
              <a:gd name="connsiteX69" fmla="*/ 7258050 w 9072563"/>
              <a:gd name="connsiteY69" fmla="*/ 242888 h 328613"/>
              <a:gd name="connsiteX70" fmla="*/ 7272338 w 9072563"/>
              <a:gd name="connsiteY70" fmla="*/ 285750 h 328613"/>
              <a:gd name="connsiteX71" fmla="*/ 7315200 w 9072563"/>
              <a:gd name="connsiteY71" fmla="*/ 314325 h 328613"/>
              <a:gd name="connsiteX72" fmla="*/ 7415213 w 9072563"/>
              <a:gd name="connsiteY72" fmla="*/ 300038 h 328613"/>
              <a:gd name="connsiteX73" fmla="*/ 7458075 w 9072563"/>
              <a:gd name="connsiteY73" fmla="*/ 271463 h 328613"/>
              <a:gd name="connsiteX74" fmla="*/ 7572375 w 9072563"/>
              <a:gd name="connsiteY74" fmla="*/ 242888 h 328613"/>
              <a:gd name="connsiteX75" fmla="*/ 7629525 w 9072563"/>
              <a:gd name="connsiteY75" fmla="*/ 228600 h 328613"/>
              <a:gd name="connsiteX76" fmla="*/ 8058150 w 9072563"/>
              <a:gd name="connsiteY76" fmla="*/ 200025 h 328613"/>
              <a:gd name="connsiteX77" fmla="*/ 8201025 w 9072563"/>
              <a:gd name="connsiteY77" fmla="*/ 200025 h 328613"/>
              <a:gd name="connsiteX78" fmla="*/ 8243888 w 9072563"/>
              <a:gd name="connsiteY78" fmla="*/ 228600 h 328613"/>
              <a:gd name="connsiteX79" fmla="*/ 8358188 w 9072563"/>
              <a:gd name="connsiteY79" fmla="*/ 242888 h 328613"/>
              <a:gd name="connsiteX80" fmla="*/ 8486775 w 9072563"/>
              <a:gd name="connsiteY80" fmla="*/ 300038 h 328613"/>
              <a:gd name="connsiteX81" fmla="*/ 8572500 w 9072563"/>
              <a:gd name="connsiteY81" fmla="*/ 328613 h 328613"/>
              <a:gd name="connsiteX82" fmla="*/ 8672513 w 9072563"/>
              <a:gd name="connsiteY82" fmla="*/ 314325 h 328613"/>
              <a:gd name="connsiteX83" fmla="*/ 8743950 w 9072563"/>
              <a:gd name="connsiteY83" fmla="*/ 300038 h 328613"/>
              <a:gd name="connsiteX84" fmla="*/ 8872538 w 9072563"/>
              <a:gd name="connsiteY84" fmla="*/ 285750 h 328613"/>
              <a:gd name="connsiteX85" fmla="*/ 8915400 w 9072563"/>
              <a:gd name="connsiteY85" fmla="*/ 271463 h 328613"/>
              <a:gd name="connsiteX86" fmla="*/ 9043988 w 9072563"/>
              <a:gd name="connsiteY86" fmla="*/ 285750 h 328613"/>
              <a:gd name="connsiteX87" fmla="*/ 9072563 w 9072563"/>
              <a:gd name="connsiteY87" fmla="*/ 28575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072563" h="328613">
                <a:moveTo>
                  <a:pt x="0" y="171450"/>
                </a:moveTo>
                <a:cubicBezTo>
                  <a:pt x="19050" y="157163"/>
                  <a:pt x="36475" y="140402"/>
                  <a:pt x="57150" y="128588"/>
                </a:cubicBezTo>
                <a:cubicBezTo>
                  <a:pt x="114120" y="96034"/>
                  <a:pt x="184498" y="122749"/>
                  <a:pt x="242888" y="128588"/>
                </a:cubicBezTo>
                <a:cubicBezTo>
                  <a:pt x="263099" y="135325"/>
                  <a:pt x="324963" y="157163"/>
                  <a:pt x="342900" y="157163"/>
                </a:cubicBezTo>
                <a:cubicBezTo>
                  <a:pt x="390763" y="157163"/>
                  <a:pt x="438150" y="147638"/>
                  <a:pt x="485775" y="142875"/>
                </a:cubicBezTo>
                <a:cubicBezTo>
                  <a:pt x="507446" y="128428"/>
                  <a:pt x="541923" y="100013"/>
                  <a:pt x="571500" y="100013"/>
                </a:cubicBezTo>
                <a:cubicBezTo>
                  <a:pt x="619363" y="100013"/>
                  <a:pt x="666882" y="108363"/>
                  <a:pt x="714375" y="114300"/>
                </a:cubicBezTo>
                <a:cubicBezTo>
                  <a:pt x="794835" y="124358"/>
                  <a:pt x="783077" y="122914"/>
                  <a:pt x="842963" y="142875"/>
                </a:cubicBezTo>
                <a:cubicBezTo>
                  <a:pt x="857250" y="152400"/>
                  <a:pt x="870467" y="163771"/>
                  <a:pt x="885825" y="171450"/>
                </a:cubicBezTo>
                <a:cubicBezTo>
                  <a:pt x="899296" y="178185"/>
                  <a:pt x="914845" y="179805"/>
                  <a:pt x="928688" y="185738"/>
                </a:cubicBezTo>
                <a:cubicBezTo>
                  <a:pt x="948264" y="194128"/>
                  <a:pt x="966788" y="204788"/>
                  <a:pt x="985838" y="214313"/>
                </a:cubicBezTo>
                <a:cubicBezTo>
                  <a:pt x="1023938" y="209550"/>
                  <a:pt x="1064053" y="213147"/>
                  <a:pt x="1100138" y="200025"/>
                </a:cubicBezTo>
                <a:cubicBezTo>
                  <a:pt x="1119127" y="193120"/>
                  <a:pt x="1127659" y="170312"/>
                  <a:pt x="1143000" y="157163"/>
                </a:cubicBezTo>
                <a:cubicBezTo>
                  <a:pt x="1202465" y="106193"/>
                  <a:pt x="1197645" y="115302"/>
                  <a:pt x="1271588" y="85725"/>
                </a:cubicBezTo>
                <a:cubicBezTo>
                  <a:pt x="1328738" y="90488"/>
                  <a:pt x="1386470" y="90585"/>
                  <a:pt x="1443038" y="100013"/>
                </a:cubicBezTo>
                <a:cubicBezTo>
                  <a:pt x="1472749" y="104965"/>
                  <a:pt x="1528763" y="128588"/>
                  <a:pt x="1528763" y="128588"/>
                </a:cubicBezTo>
                <a:cubicBezTo>
                  <a:pt x="1732440" y="117272"/>
                  <a:pt x="1727692" y="151666"/>
                  <a:pt x="1843088" y="85725"/>
                </a:cubicBezTo>
                <a:cubicBezTo>
                  <a:pt x="1857997" y="77206"/>
                  <a:pt x="1871663" y="66675"/>
                  <a:pt x="1885950" y="57150"/>
                </a:cubicBezTo>
                <a:cubicBezTo>
                  <a:pt x="1962150" y="61913"/>
                  <a:pt x="2038901" y="61122"/>
                  <a:pt x="2114550" y="71438"/>
                </a:cubicBezTo>
                <a:cubicBezTo>
                  <a:pt x="2144394" y="75508"/>
                  <a:pt x="2171700" y="90488"/>
                  <a:pt x="2200275" y="100013"/>
                </a:cubicBezTo>
                <a:lnTo>
                  <a:pt x="2243138" y="114300"/>
                </a:lnTo>
                <a:lnTo>
                  <a:pt x="2286000" y="128588"/>
                </a:lnTo>
                <a:cubicBezTo>
                  <a:pt x="2328323" y="1621"/>
                  <a:pt x="2280209" y="100013"/>
                  <a:pt x="2557463" y="100013"/>
                </a:cubicBezTo>
                <a:cubicBezTo>
                  <a:pt x="2581747" y="100013"/>
                  <a:pt x="2605088" y="90488"/>
                  <a:pt x="2628900" y="85725"/>
                </a:cubicBezTo>
                <a:cubicBezTo>
                  <a:pt x="2652713" y="66675"/>
                  <a:pt x="2673567" y="43178"/>
                  <a:pt x="2700338" y="28575"/>
                </a:cubicBezTo>
                <a:cubicBezTo>
                  <a:pt x="2726781" y="14152"/>
                  <a:pt x="2786063" y="0"/>
                  <a:pt x="2786063" y="0"/>
                </a:cubicBezTo>
                <a:cubicBezTo>
                  <a:pt x="2814638" y="4763"/>
                  <a:pt x="2845877" y="1333"/>
                  <a:pt x="2871788" y="14288"/>
                </a:cubicBezTo>
                <a:cubicBezTo>
                  <a:pt x="2887146" y="21967"/>
                  <a:pt x="2888221" y="45008"/>
                  <a:pt x="2900363" y="57150"/>
                </a:cubicBezTo>
                <a:cubicBezTo>
                  <a:pt x="2917201" y="73988"/>
                  <a:pt x="2936214" y="89364"/>
                  <a:pt x="2957513" y="100013"/>
                </a:cubicBezTo>
                <a:cubicBezTo>
                  <a:pt x="2984454" y="113483"/>
                  <a:pt x="3043238" y="128588"/>
                  <a:pt x="3043238" y="128588"/>
                </a:cubicBezTo>
                <a:cubicBezTo>
                  <a:pt x="3235675" y="64442"/>
                  <a:pt x="3012007" y="127099"/>
                  <a:pt x="3357563" y="114300"/>
                </a:cubicBezTo>
                <a:cubicBezTo>
                  <a:pt x="3410773" y="112329"/>
                  <a:pt x="3462338" y="95250"/>
                  <a:pt x="3514725" y="85725"/>
                </a:cubicBezTo>
                <a:lnTo>
                  <a:pt x="3600450" y="28575"/>
                </a:lnTo>
                <a:lnTo>
                  <a:pt x="3643313" y="0"/>
                </a:lnTo>
                <a:cubicBezTo>
                  <a:pt x="3657600" y="4763"/>
                  <a:pt x="3674415" y="4880"/>
                  <a:pt x="3686175" y="14288"/>
                </a:cubicBezTo>
                <a:cubicBezTo>
                  <a:pt x="3754890" y="69260"/>
                  <a:pt x="3668564" y="50541"/>
                  <a:pt x="3757613" y="100013"/>
                </a:cubicBezTo>
                <a:cubicBezTo>
                  <a:pt x="3783943" y="114641"/>
                  <a:pt x="3818276" y="111880"/>
                  <a:pt x="3843338" y="128588"/>
                </a:cubicBezTo>
                <a:cubicBezTo>
                  <a:pt x="3898731" y="165517"/>
                  <a:pt x="3869910" y="151733"/>
                  <a:pt x="3929063" y="171450"/>
                </a:cubicBezTo>
                <a:cubicBezTo>
                  <a:pt x="3952266" y="188853"/>
                  <a:pt x="3992711" y="228600"/>
                  <a:pt x="4029075" y="228600"/>
                </a:cubicBezTo>
                <a:cubicBezTo>
                  <a:pt x="4048711" y="228600"/>
                  <a:pt x="4066761" y="216908"/>
                  <a:pt x="4086225" y="214313"/>
                </a:cubicBezTo>
                <a:cubicBezTo>
                  <a:pt x="4138367" y="207361"/>
                  <a:pt x="4191145" y="206171"/>
                  <a:pt x="4243388" y="200025"/>
                </a:cubicBezTo>
                <a:cubicBezTo>
                  <a:pt x="4272159" y="196640"/>
                  <a:pt x="4300538" y="190500"/>
                  <a:pt x="4329113" y="185738"/>
                </a:cubicBezTo>
                <a:cubicBezTo>
                  <a:pt x="4391025" y="190500"/>
                  <a:pt x="4453234" y="192323"/>
                  <a:pt x="4514850" y="200025"/>
                </a:cubicBezTo>
                <a:cubicBezTo>
                  <a:pt x="4529794" y="201893"/>
                  <a:pt x="4543232" y="210176"/>
                  <a:pt x="4557713" y="214313"/>
                </a:cubicBezTo>
                <a:cubicBezTo>
                  <a:pt x="4683286" y="250191"/>
                  <a:pt x="4554963" y="208632"/>
                  <a:pt x="4657725" y="242888"/>
                </a:cubicBezTo>
                <a:cubicBezTo>
                  <a:pt x="4703737" y="233685"/>
                  <a:pt x="4809002" y="213810"/>
                  <a:pt x="4843463" y="200025"/>
                </a:cubicBezTo>
                <a:lnTo>
                  <a:pt x="4914900" y="171450"/>
                </a:lnTo>
                <a:cubicBezTo>
                  <a:pt x="4967288" y="176213"/>
                  <a:pt x="5020481" y="175421"/>
                  <a:pt x="5072063" y="185738"/>
                </a:cubicBezTo>
                <a:cubicBezTo>
                  <a:pt x="5092948" y="189915"/>
                  <a:pt x="5109637" y="205923"/>
                  <a:pt x="5129213" y="214313"/>
                </a:cubicBezTo>
                <a:cubicBezTo>
                  <a:pt x="5143055" y="220245"/>
                  <a:pt x="5157788" y="223838"/>
                  <a:pt x="5172075" y="228600"/>
                </a:cubicBezTo>
                <a:cubicBezTo>
                  <a:pt x="5186363" y="219075"/>
                  <a:pt x="5199579" y="207704"/>
                  <a:pt x="5214938" y="200025"/>
                </a:cubicBezTo>
                <a:cubicBezTo>
                  <a:pt x="5270352" y="172318"/>
                  <a:pt x="5286262" y="189804"/>
                  <a:pt x="5357813" y="200025"/>
                </a:cubicBezTo>
                <a:cubicBezTo>
                  <a:pt x="5414963" y="195263"/>
                  <a:pt x="5472840" y="195997"/>
                  <a:pt x="5529263" y="185738"/>
                </a:cubicBezTo>
                <a:cubicBezTo>
                  <a:pt x="5578183" y="176843"/>
                  <a:pt x="5625730" y="160724"/>
                  <a:pt x="5672138" y="142875"/>
                </a:cubicBezTo>
                <a:cubicBezTo>
                  <a:pt x="5688165" y="136711"/>
                  <a:pt x="5698922" y="120329"/>
                  <a:pt x="5715000" y="114300"/>
                </a:cubicBezTo>
                <a:cubicBezTo>
                  <a:pt x="5737738" y="105773"/>
                  <a:pt x="5762625" y="104775"/>
                  <a:pt x="5786438" y="100013"/>
                </a:cubicBezTo>
                <a:cubicBezTo>
                  <a:pt x="5815013" y="104775"/>
                  <a:pt x="5846252" y="101345"/>
                  <a:pt x="5872163" y="114300"/>
                </a:cubicBezTo>
                <a:cubicBezTo>
                  <a:pt x="5887522" y="121979"/>
                  <a:pt x="5888596" y="145021"/>
                  <a:pt x="5900738" y="157163"/>
                </a:cubicBezTo>
                <a:cubicBezTo>
                  <a:pt x="5912880" y="169305"/>
                  <a:pt x="5927817" y="178974"/>
                  <a:pt x="5943600" y="185738"/>
                </a:cubicBezTo>
                <a:cubicBezTo>
                  <a:pt x="5961649" y="193473"/>
                  <a:pt x="5981869" y="194631"/>
                  <a:pt x="6000750" y="200025"/>
                </a:cubicBezTo>
                <a:cubicBezTo>
                  <a:pt x="6015231" y="204162"/>
                  <a:pt x="6029325" y="209550"/>
                  <a:pt x="6043613" y="214313"/>
                </a:cubicBezTo>
                <a:cubicBezTo>
                  <a:pt x="6141869" y="148809"/>
                  <a:pt x="6096758" y="168024"/>
                  <a:pt x="6172200" y="142875"/>
                </a:cubicBezTo>
                <a:cubicBezTo>
                  <a:pt x="6276975" y="147638"/>
                  <a:pt x="6381976" y="148799"/>
                  <a:pt x="6486525" y="157163"/>
                </a:cubicBezTo>
                <a:cubicBezTo>
                  <a:pt x="6501537" y="158364"/>
                  <a:pt x="6515918" y="164715"/>
                  <a:pt x="6529388" y="171450"/>
                </a:cubicBezTo>
                <a:cubicBezTo>
                  <a:pt x="6685014" y="249263"/>
                  <a:pt x="6511179" y="184432"/>
                  <a:pt x="6686550" y="242888"/>
                </a:cubicBezTo>
                <a:lnTo>
                  <a:pt x="6729413" y="257175"/>
                </a:lnTo>
                <a:cubicBezTo>
                  <a:pt x="6743700" y="266700"/>
                  <a:pt x="6755236" y="283620"/>
                  <a:pt x="6772275" y="285750"/>
                </a:cubicBezTo>
                <a:cubicBezTo>
                  <a:pt x="6796372" y="288762"/>
                  <a:pt x="6820284" y="277853"/>
                  <a:pt x="6843713" y="271463"/>
                </a:cubicBezTo>
                <a:cubicBezTo>
                  <a:pt x="7043133" y="217077"/>
                  <a:pt x="6826812" y="263414"/>
                  <a:pt x="7000875" y="228600"/>
                </a:cubicBezTo>
                <a:cubicBezTo>
                  <a:pt x="7086600" y="233363"/>
                  <a:pt x="7174034" y="225201"/>
                  <a:pt x="7258050" y="242888"/>
                </a:cubicBezTo>
                <a:cubicBezTo>
                  <a:pt x="7272787" y="245991"/>
                  <a:pt x="7262930" y="273990"/>
                  <a:pt x="7272338" y="285750"/>
                </a:cubicBezTo>
                <a:cubicBezTo>
                  <a:pt x="7283065" y="299158"/>
                  <a:pt x="7300913" y="304800"/>
                  <a:pt x="7315200" y="314325"/>
                </a:cubicBezTo>
                <a:cubicBezTo>
                  <a:pt x="7348538" y="309563"/>
                  <a:pt x="7382957" y="309715"/>
                  <a:pt x="7415213" y="300038"/>
                </a:cubicBezTo>
                <a:cubicBezTo>
                  <a:pt x="7431660" y="295104"/>
                  <a:pt x="7441938" y="277331"/>
                  <a:pt x="7458075" y="271463"/>
                </a:cubicBezTo>
                <a:cubicBezTo>
                  <a:pt x="7494983" y="258042"/>
                  <a:pt x="7534275" y="252413"/>
                  <a:pt x="7572375" y="242888"/>
                </a:cubicBezTo>
                <a:cubicBezTo>
                  <a:pt x="7591425" y="238125"/>
                  <a:pt x="7609923" y="229753"/>
                  <a:pt x="7629525" y="228600"/>
                </a:cubicBezTo>
                <a:cubicBezTo>
                  <a:pt x="7934401" y="210667"/>
                  <a:pt x="7791549" y="220534"/>
                  <a:pt x="8058150" y="200025"/>
                </a:cubicBezTo>
                <a:cubicBezTo>
                  <a:pt x="8123050" y="183800"/>
                  <a:pt x="8125959" y="175003"/>
                  <a:pt x="8201025" y="200025"/>
                </a:cubicBezTo>
                <a:cubicBezTo>
                  <a:pt x="8217315" y="205455"/>
                  <a:pt x="8227321" y="224082"/>
                  <a:pt x="8243888" y="228600"/>
                </a:cubicBezTo>
                <a:cubicBezTo>
                  <a:pt x="8280932" y="238703"/>
                  <a:pt x="8320088" y="238125"/>
                  <a:pt x="8358188" y="242888"/>
                </a:cubicBezTo>
                <a:cubicBezTo>
                  <a:pt x="8448928" y="310942"/>
                  <a:pt x="8377545" y="270248"/>
                  <a:pt x="8486775" y="300038"/>
                </a:cubicBezTo>
                <a:cubicBezTo>
                  <a:pt x="8515834" y="307963"/>
                  <a:pt x="8572500" y="328613"/>
                  <a:pt x="8572500" y="328613"/>
                </a:cubicBezTo>
                <a:cubicBezTo>
                  <a:pt x="8605838" y="323850"/>
                  <a:pt x="8639295" y="319861"/>
                  <a:pt x="8672513" y="314325"/>
                </a:cubicBezTo>
                <a:cubicBezTo>
                  <a:pt x="8696466" y="310333"/>
                  <a:pt x="8719910" y="303472"/>
                  <a:pt x="8743950" y="300038"/>
                </a:cubicBezTo>
                <a:cubicBezTo>
                  <a:pt x="8786643" y="293939"/>
                  <a:pt x="8829675" y="290513"/>
                  <a:pt x="8872538" y="285750"/>
                </a:cubicBezTo>
                <a:cubicBezTo>
                  <a:pt x="8886825" y="280988"/>
                  <a:pt x="8900340" y="271463"/>
                  <a:pt x="8915400" y="271463"/>
                </a:cubicBezTo>
                <a:cubicBezTo>
                  <a:pt x="8958526" y="271463"/>
                  <a:pt x="9001039" y="281846"/>
                  <a:pt x="9043988" y="285750"/>
                </a:cubicBezTo>
                <a:cubicBezTo>
                  <a:pt x="9053474" y="286612"/>
                  <a:pt x="9063038" y="285750"/>
                  <a:pt x="9072563" y="285750"/>
                </a:cubicBezTo>
              </a:path>
            </a:pathLst>
          </a:custGeom>
          <a:noFill/>
          <a:ln w="28575" cap="flat" cmpd="sng" algn="ctr">
            <a:solidFill>
              <a:srgbClr val="0F6FC6">
                <a:shade val="50000"/>
                <a:satMod val="103000"/>
              </a:srgbClr>
            </a:solidFill>
            <a:prstDash val="solid"/>
          </a:ln>
          <a:effectLst>
            <a:outerShdw blurRad="50800" dist="50800" dir="5400000" algn="ctr" rotWithShape="0">
              <a:srgbClr val="04617B">
                <a:lumMod val="75000"/>
              </a:srgbClr>
            </a:out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24" name="正方形/長方形 23"/>
          <p:cNvSpPr/>
          <p:nvPr/>
        </p:nvSpPr>
        <p:spPr>
          <a:xfrm>
            <a:off x="-3854" y="2857500"/>
            <a:ext cx="9144000" cy="4000500"/>
          </a:xfrm>
          <a:prstGeom prst="rect">
            <a:avLst/>
          </a:prstGeom>
          <a:solidFill>
            <a:srgbClr val="03495C">
              <a:alpha val="20000"/>
            </a:srgbClr>
          </a:solidFill>
          <a:ln w="25400" cap="flat" cmpd="sng" algn="ctr">
            <a:noFill/>
            <a:prstDash val="solid"/>
          </a:ln>
          <a:effectLst/>
        </p:spPr>
        <p:txBody>
          <a:bodyPr anchor="ctr"/>
          <a:lstStyle/>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p:txBody>
      </p:sp>
      <p:sp>
        <p:nvSpPr>
          <p:cNvPr id="25" name="テキスト ボックス 24"/>
          <p:cNvSpPr txBox="1"/>
          <p:nvPr/>
        </p:nvSpPr>
        <p:spPr>
          <a:xfrm>
            <a:off x="4264224" y="3645024"/>
            <a:ext cx="615553" cy="2305967"/>
          </a:xfrm>
          <a:prstGeom prst="rect">
            <a:avLst/>
          </a:prstGeom>
          <a:solidFill>
            <a:srgbClr val="FFC000"/>
          </a:solidFill>
          <a:ln w="57150" cap="flat" cmpd="sng" algn="ctr">
            <a:solidFill>
              <a:schemeClr val="tx1"/>
            </a:solidFill>
            <a:prstDash val="solid"/>
          </a:ln>
          <a:effectLst>
            <a:outerShdw blurRad="57150" dist="38100" dir="5400000" algn="ctr" rotWithShape="0">
              <a:srgbClr val="009DD9">
                <a:shade val="9000"/>
                <a:satMod val="105000"/>
                <a:alpha val="48000"/>
              </a:srgbClr>
            </a:outerShdw>
          </a:effectLst>
        </p:spPr>
        <p:txBody>
          <a:bodyPr anchor="ctr"/>
          <a:lstStyle>
            <a:defPPr>
              <a:defRPr lang="ja-JP"/>
            </a:defPPr>
            <a:lvl1pPr algn="ctr" fontAlgn="auto">
              <a:spcBef>
                <a:spcPts val="0"/>
              </a:spcBef>
              <a:spcAft>
                <a:spcPts val="0"/>
              </a:spcAft>
              <a:defRPr kumimoji="0" sz="2800" b="1" kern="0">
                <a:solidFill>
                  <a:prstClr val="black"/>
                </a:solidFill>
                <a:latin typeface="Meiryo UI" panose="020B0604030504040204" pitchFamily="50" charset="-128"/>
                <a:ea typeface="Meiryo UI" panose="020B0604030504040204" pitchFamily="50" charset="-128"/>
              </a:defRPr>
            </a:lvl1pPr>
          </a:lstStyle>
          <a:p>
            <a:r>
              <a:rPr lang="ja-JP" altLang="en-US" dirty="0"/>
              <a:t>背景や要因</a:t>
            </a:r>
          </a:p>
        </p:txBody>
      </p:sp>
      <p:grpSp>
        <p:nvGrpSpPr>
          <p:cNvPr id="20" name="Group 9"/>
          <p:cNvGrpSpPr>
            <a:grpSpLocks/>
          </p:cNvGrpSpPr>
          <p:nvPr/>
        </p:nvGrpSpPr>
        <p:grpSpPr bwMode="auto">
          <a:xfrm>
            <a:off x="4456348" y="4796632"/>
            <a:ext cx="4751387" cy="1368425"/>
            <a:chOff x="2771" y="2659"/>
            <a:chExt cx="2993" cy="862"/>
          </a:xfrm>
        </p:grpSpPr>
        <p:sp>
          <p:nvSpPr>
            <p:cNvPr id="23" name="Oval 10"/>
            <p:cNvSpPr>
              <a:spLocks noChangeArrowheads="1"/>
            </p:cNvSpPr>
            <p:nvPr/>
          </p:nvSpPr>
          <p:spPr bwMode="auto">
            <a:xfrm>
              <a:off x="3107" y="2659"/>
              <a:ext cx="2321" cy="862"/>
            </a:xfrm>
            <a:prstGeom prst="ellipse">
              <a:avLst/>
            </a:prstGeom>
            <a:solidFill>
              <a:srgbClr val="FF99CC"/>
            </a:solidFill>
            <a:ln w="38100">
              <a:solidFill>
                <a:srgbClr val="FFCCFF"/>
              </a:solidFill>
              <a:round/>
              <a:headEnd/>
              <a:tailEnd/>
            </a:ln>
            <a:extLst/>
          </p:spPr>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27" name="Rectangle 11"/>
            <p:cNvSpPr>
              <a:spLocks noChangeArrowheads="1"/>
            </p:cNvSpPr>
            <p:nvPr/>
          </p:nvSpPr>
          <p:spPr bwMode="auto">
            <a:xfrm>
              <a:off x="2771" y="2768"/>
              <a:ext cx="2993" cy="65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そうせざるを得ない</a:t>
              </a:r>
            </a:p>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気持ちを理解する</a:t>
              </a:r>
            </a:p>
          </p:txBody>
        </p:sp>
      </p:grpSp>
      <p:sp>
        <p:nvSpPr>
          <p:cNvPr id="17"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より適切な指導・支援をする</a:t>
            </a:r>
            <a:r>
              <a:rPr lang="ja-JP" altLang="en-US" dirty="0">
                <a:latin typeface="メイリオ" panose="020B0604030504040204" pitchFamily="50" charset="-128"/>
                <a:ea typeface="メイリオ" panose="020B0604030504040204" pitchFamily="50" charset="-128"/>
              </a:rPr>
              <a:t>ために</a:t>
            </a:r>
          </a:p>
        </p:txBody>
      </p:sp>
      <p:sp>
        <p:nvSpPr>
          <p:cNvPr id="33" name="正方形/長方形 32"/>
          <p:cNvSpPr/>
          <p:nvPr/>
        </p:nvSpPr>
        <p:spPr>
          <a:xfrm>
            <a:off x="2809492" y="2911089"/>
            <a:ext cx="3525016" cy="663053"/>
          </a:xfrm>
          <a:prstGeom prst="rect">
            <a:avLst/>
          </a:prstGeom>
          <a:ln/>
        </p:spPr>
        <p:style>
          <a:lnRef idx="1">
            <a:schemeClr val="accent3"/>
          </a:lnRef>
          <a:fillRef idx="2">
            <a:schemeClr val="accent3"/>
          </a:fillRef>
          <a:effectRef idx="1">
            <a:schemeClr val="accent3"/>
          </a:effectRef>
          <a:fontRef idx="minor">
            <a:schemeClr val="dk1"/>
          </a:fontRef>
        </p:style>
        <p:txBody>
          <a:bodyPr wrap="square" lIns="91440" tIns="108000" rIns="91440" bIns="0">
            <a:spAutoFit/>
          </a:bodyPr>
          <a:lstStyle/>
          <a:p>
            <a:pPr algn="ctr"/>
            <a:r>
              <a:rPr kumimoji="1" lang="ja-JP" altLang="en-US" sz="3600" b="1" dirty="0">
                <a:latin typeface="メイリオ" panose="020B0604030504040204" pitchFamily="50" charset="-128"/>
                <a:ea typeface="メイリオ" panose="020B0604030504040204" pitchFamily="50" charset="-128"/>
              </a:rPr>
              <a:t>客観的理解</a:t>
            </a:r>
          </a:p>
        </p:txBody>
      </p:sp>
      <p:sp>
        <p:nvSpPr>
          <p:cNvPr id="37" name="正方形/長方形 36"/>
          <p:cNvSpPr/>
          <p:nvPr/>
        </p:nvSpPr>
        <p:spPr>
          <a:xfrm>
            <a:off x="2894881" y="6093296"/>
            <a:ext cx="3354239" cy="663053"/>
          </a:xfrm>
          <a:prstGeom prst="rect">
            <a:avLst/>
          </a:prstGeom>
          <a:solidFill>
            <a:srgbClr val="FF99CC"/>
          </a:solidFill>
          <a:ln w="19050">
            <a:solidFill>
              <a:srgbClr val="FF0000"/>
            </a:solidFill>
          </a:ln>
        </p:spPr>
        <p:txBody>
          <a:bodyPr wrap="square" lIns="91440" tIns="108000" rIns="91440" bIns="0">
            <a:spAutoFit/>
          </a:bodyPr>
          <a:lstStyle/>
          <a:p>
            <a:pPr algn="ctr"/>
            <a:r>
              <a:rPr kumimoji="1" lang="ja-JP" altLang="en-US" sz="3600" b="1" dirty="0">
                <a:latin typeface="メイリオ" panose="020B0604030504040204" pitchFamily="50" charset="-128"/>
                <a:ea typeface="メイリオ" panose="020B0604030504040204" pitchFamily="50" charset="-128"/>
              </a:rPr>
              <a:t>共感的理解</a:t>
            </a:r>
          </a:p>
        </p:txBody>
      </p:sp>
      <p:grpSp>
        <p:nvGrpSpPr>
          <p:cNvPr id="29" name="Group 12"/>
          <p:cNvGrpSpPr>
            <a:grpSpLocks/>
          </p:cNvGrpSpPr>
          <p:nvPr/>
        </p:nvGrpSpPr>
        <p:grpSpPr bwMode="auto">
          <a:xfrm>
            <a:off x="35496" y="4796632"/>
            <a:ext cx="4352852" cy="1296664"/>
            <a:chOff x="-3391" y="295"/>
            <a:chExt cx="3311" cy="1044"/>
          </a:xfrm>
        </p:grpSpPr>
        <p:sp>
          <p:nvSpPr>
            <p:cNvPr id="30" name="Oval 13"/>
            <p:cNvSpPr>
              <a:spLocks noChangeArrowheads="1"/>
            </p:cNvSpPr>
            <p:nvPr/>
          </p:nvSpPr>
          <p:spPr bwMode="auto">
            <a:xfrm>
              <a:off x="-3148" y="295"/>
              <a:ext cx="2859" cy="1044"/>
            </a:xfrm>
            <a:prstGeom prst="ellipse">
              <a:avLst/>
            </a:prstGeom>
            <a:solidFill>
              <a:srgbClr val="FF99CC"/>
            </a:solidFill>
            <a:ln w="38100">
              <a:solidFill>
                <a:srgbClr val="FFCCFF"/>
              </a:solidFill>
              <a:round/>
              <a:headEnd/>
              <a:tailEnd/>
            </a:ln>
            <a:extLst/>
          </p:spPr>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31" name="Rectangle 14"/>
            <p:cNvSpPr>
              <a:spLocks noChangeArrowheads="1"/>
            </p:cNvSpPr>
            <p:nvPr/>
          </p:nvSpPr>
          <p:spPr bwMode="auto">
            <a:xfrm>
              <a:off x="-3391" y="412"/>
              <a:ext cx="3311" cy="8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800" b="1" dirty="0" smtClean="0">
                  <a:latin typeface="HG丸ｺﾞｼｯｸM-PRO" panose="020F0600000000000000" pitchFamily="50" charset="-128"/>
                  <a:ea typeface="HG丸ｺﾞｼｯｸM-PRO" panose="020F0600000000000000" pitchFamily="50" charset="-128"/>
                </a:rPr>
                <a:t>子供の</a:t>
              </a:r>
              <a:r>
                <a:rPr kumimoji="1" lang="ja-JP" altLang="en-US" sz="2800" b="1" dirty="0">
                  <a:latin typeface="HG丸ｺﾞｼｯｸM-PRO" panose="020F0600000000000000" pitchFamily="50" charset="-128"/>
                  <a:ea typeface="HG丸ｺﾞｼｯｸM-PRO" panose="020F0600000000000000" pitchFamily="50" charset="-128"/>
                </a:rPr>
                <a:t>気持ちに</a:t>
              </a:r>
            </a:p>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関心をもつ　</a:t>
              </a:r>
              <a:r>
                <a:rPr kumimoji="1" lang="ja-JP" altLang="en-US" sz="2800" dirty="0">
                  <a:latin typeface="HG丸ｺﾞｼｯｸM-PRO" panose="020F0600000000000000" pitchFamily="50" charset="-128"/>
                  <a:ea typeface="HG丸ｺﾞｼｯｸM-PRO" panose="020F0600000000000000" pitchFamily="50" charset="-128"/>
                </a:rPr>
                <a:t>　</a:t>
              </a:r>
            </a:p>
          </p:txBody>
        </p:sp>
      </p:grpSp>
      <p:sp>
        <p:nvSpPr>
          <p:cNvPr id="2" name="テキスト ボックス 1"/>
          <p:cNvSpPr txBox="1"/>
          <p:nvPr/>
        </p:nvSpPr>
        <p:spPr>
          <a:xfrm>
            <a:off x="63463" y="2373991"/>
            <a:ext cx="3500426" cy="523220"/>
          </a:xfrm>
          <a:prstGeom prst="rect">
            <a:avLst/>
          </a:prstGeom>
          <a:solidFill>
            <a:srgbClr val="FF0000"/>
          </a:solidFill>
        </p:spPr>
        <p:txBody>
          <a:bodyPr wrap="square" rtlCol="0">
            <a:spAutoFit/>
          </a:bodyPr>
          <a:lstStyle/>
          <a:p>
            <a:r>
              <a:rPr kumimoji="1" lang="ja-JP" altLang="en-US" sz="2800" dirty="0">
                <a:solidFill>
                  <a:schemeClr val="bg1"/>
                </a:solidFill>
              </a:rPr>
              <a:t>日頃の児童生徒理解</a:t>
            </a:r>
          </a:p>
        </p:txBody>
      </p:sp>
      <p:grpSp>
        <p:nvGrpSpPr>
          <p:cNvPr id="38" name="グループ化 37"/>
          <p:cNvGrpSpPr/>
          <p:nvPr/>
        </p:nvGrpSpPr>
        <p:grpSpPr>
          <a:xfrm>
            <a:off x="1151912" y="3789040"/>
            <a:ext cx="2628000" cy="860094"/>
            <a:chOff x="5004048" y="3793042"/>
            <a:chExt cx="3143834" cy="860094"/>
          </a:xfrm>
        </p:grpSpPr>
        <p:sp>
          <p:nvSpPr>
            <p:cNvPr id="44" name="Oval 10"/>
            <p:cNvSpPr>
              <a:spLocks noChangeArrowheads="1"/>
            </p:cNvSpPr>
            <p:nvPr/>
          </p:nvSpPr>
          <p:spPr bwMode="auto">
            <a:xfrm>
              <a:off x="5004048" y="3793042"/>
              <a:ext cx="3143834"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200" b="1"/>
            </a:p>
          </p:txBody>
        </p:sp>
        <p:sp>
          <p:nvSpPr>
            <p:cNvPr id="45" name="Rectangle 11"/>
            <p:cNvSpPr>
              <a:spLocks noChangeArrowheads="1"/>
            </p:cNvSpPr>
            <p:nvPr/>
          </p:nvSpPr>
          <p:spPr bwMode="auto">
            <a:xfrm>
              <a:off x="5348578" y="3992257"/>
              <a:ext cx="245477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400" b="1" dirty="0" smtClean="0">
                  <a:latin typeface="HG丸ｺﾞｼｯｸM-PRO" panose="020F0600000000000000" pitchFamily="50" charset="-128"/>
                  <a:ea typeface="HG丸ｺﾞｼｯｸM-PRO" panose="020F0600000000000000" pitchFamily="50" charset="-128"/>
                </a:rPr>
                <a:t>心理・社会面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46" name="グループ化 45"/>
          <p:cNvGrpSpPr/>
          <p:nvPr/>
        </p:nvGrpSpPr>
        <p:grpSpPr>
          <a:xfrm>
            <a:off x="6541730" y="3859568"/>
            <a:ext cx="1548000" cy="860094"/>
            <a:chOff x="6651972" y="3793042"/>
            <a:chExt cx="2384524" cy="860094"/>
          </a:xfrm>
        </p:grpSpPr>
        <p:sp>
          <p:nvSpPr>
            <p:cNvPr id="47" name="Oval 10"/>
            <p:cNvSpPr>
              <a:spLocks noChangeArrowheads="1"/>
            </p:cNvSpPr>
            <p:nvPr/>
          </p:nvSpPr>
          <p:spPr bwMode="auto">
            <a:xfrm>
              <a:off x="6651972" y="3793042"/>
              <a:ext cx="2384524"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200" b="1"/>
            </a:p>
          </p:txBody>
        </p:sp>
        <p:sp>
          <p:nvSpPr>
            <p:cNvPr id="48" name="Rectangle 11"/>
            <p:cNvSpPr>
              <a:spLocks noChangeArrowheads="1"/>
            </p:cNvSpPr>
            <p:nvPr/>
          </p:nvSpPr>
          <p:spPr bwMode="auto">
            <a:xfrm>
              <a:off x="6901515" y="3992257"/>
              <a:ext cx="1885438"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smtClean="0">
                  <a:latin typeface="HG丸ｺﾞｼｯｸM-PRO" panose="020F0600000000000000" pitchFamily="50" charset="-128"/>
                  <a:ea typeface="HG丸ｺﾞｼｯｸM-PRO" panose="020F0600000000000000" pitchFamily="50" charset="-128"/>
                </a:rPr>
                <a:t>家庭</a:t>
              </a:r>
              <a:r>
                <a:rPr lang="ja-JP" altLang="en-US" sz="2400" b="1" dirty="0">
                  <a:latin typeface="HG丸ｺﾞｼｯｸM-PRO" panose="020F0600000000000000" pitchFamily="50" charset="-128"/>
                  <a:ea typeface="HG丸ｺﾞｼｯｸM-PRO" panose="020F0600000000000000" pitchFamily="50" charset="-128"/>
                </a:rPr>
                <a:t>面</a:t>
              </a:r>
              <a:endParaRPr lang="en-US" altLang="ja-JP" sz="2400" b="1" dirty="0" smtClean="0">
                <a:latin typeface="HG丸ｺﾞｼｯｸM-PRO" panose="020F0600000000000000" pitchFamily="50" charset="-128"/>
                <a:ea typeface="HG丸ｺﾞｼｯｸM-PRO" panose="020F0600000000000000" pitchFamily="50" charset="-128"/>
              </a:endParaRPr>
            </a:p>
          </p:txBody>
        </p:sp>
      </p:grpSp>
      <p:grpSp>
        <p:nvGrpSpPr>
          <p:cNvPr id="49" name="グループ化 48"/>
          <p:cNvGrpSpPr/>
          <p:nvPr/>
        </p:nvGrpSpPr>
        <p:grpSpPr>
          <a:xfrm>
            <a:off x="647736" y="2924944"/>
            <a:ext cx="1548000" cy="860094"/>
            <a:chOff x="179512" y="3793042"/>
            <a:chExt cx="1872208" cy="860094"/>
          </a:xfrm>
        </p:grpSpPr>
        <p:sp>
          <p:nvSpPr>
            <p:cNvPr id="50" name="Oval 10"/>
            <p:cNvSpPr>
              <a:spLocks noChangeArrowheads="1"/>
            </p:cNvSpPr>
            <p:nvPr/>
          </p:nvSpPr>
          <p:spPr bwMode="auto">
            <a:xfrm>
              <a:off x="179512" y="3793042"/>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200" b="1"/>
            </a:p>
          </p:txBody>
        </p:sp>
        <p:sp>
          <p:nvSpPr>
            <p:cNvPr id="51" name="Rectangle 11"/>
            <p:cNvSpPr>
              <a:spLocks noChangeArrowheads="1"/>
            </p:cNvSpPr>
            <p:nvPr/>
          </p:nvSpPr>
          <p:spPr bwMode="auto">
            <a:xfrm>
              <a:off x="358700" y="3992257"/>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a:latin typeface="HG丸ｺﾞｼｯｸM-PRO" panose="020F0600000000000000" pitchFamily="50" charset="-128"/>
                  <a:ea typeface="HG丸ｺﾞｼｯｸM-PRO" panose="020F0600000000000000" pitchFamily="50" charset="-128"/>
                </a:rPr>
                <a:t>学習面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52" name="グループ化 51"/>
          <p:cNvGrpSpPr/>
          <p:nvPr/>
        </p:nvGrpSpPr>
        <p:grpSpPr>
          <a:xfrm>
            <a:off x="6444208" y="2969958"/>
            <a:ext cx="2628000" cy="860094"/>
            <a:chOff x="2195736" y="3793042"/>
            <a:chExt cx="1872208" cy="860094"/>
          </a:xfrm>
        </p:grpSpPr>
        <p:sp>
          <p:nvSpPr>
            <p:cNvPr id="53" name="Oval 10"/>
            <p:cNvSpPr>
              <a:spLocks noChangeArrowheads="1"/>
            </p:cNvSpPr>
            <p:nvPr/>
          </p:nvSpPr>
          <p:spPr bwMode="auto">
            <a:xfrm>
              <a:off x="2195736" y="3793042"/>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200" b="1"/>
            </a:p>
          </p:txBody>
        </p:sp>
        <p:sp>
          <p:nvSpPr>
            <p:cNvPr id="54" name="Rectangle 11"/>
            <p:cNvSpPr>
              <a:spLocks noChangeArrowheads="1"/>
            </p:cNvSpPr>
            <p:nvPr/>
          </p:nvSpPr>
          <p:spPr bwMode="auto">
            <a:xfrm>
              <a:off x="2374924" y="3992257"/>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smtClean="0">
                  <a:latin typeface="HG丸ｺﾞｼｯｸM-PRO" panose="020F0600000000000000" pitchFamily="50" charset="-128"/>
                  <a:ea typeface="HG丸ｺﾞｼｯｸM-PRO" panose="020F0600000000000000" pitchFamily="50" charset="-128"/>
                </a:rPr>
                <a:t>生活・行動面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55" name="グループ化 54"/>
          <p:cNvGrpSpPr/>
          <p:nvPr/>
        </p:nvGrpSpPr>
        <p:grpSpPr>
          <a:xfrm>
            <a:off x="4932040" y="3645024"/>
            <a:ext cx="1548000" cy="860094"/>
            <a:chOff x="2195736" y="3793042"/>
            <a:chExt cx="1872208" cy="860094"/>
          </a:xfrm>
        </p:grpSpPr>
        <p:sp>
          <p:nvSpPr>
            <p:cNvPr id="56" name="Oval 10"/>
            <p:cNvSpPr>
              <a:spLocks noChangeArrowheads="1"/>
            </p:cNvSpPr>
            <p:nvPr/>
          </p:nvSpPr>
          <p:spPr bwMode="auto">
            <a:xfrm>
              <a:off x="2195736" y="3793042"/>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200" b="1"/>
            </a:p>
          </p:txBody>
        </p:sp>
        <p:sp>
          <p:nvSpPr>
            <p:cNvPr id="57" name="Rectangle 11"/>
            <p:cNvSpPr>
              <a:spLocks noChangeArrowheads="1"/>
            </p:cNvSpPr>
            <p:nvPr/>
          </p:nvSpPr>
          <p:spPr bwMode="auto">
            <a:xfrm>
              <a:off x="2374924" y="3992257"/>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a:latin typeface="HG丸ｺﾞｼｯｸM-PRO" panose="020F0600000000000000" pitchFamily="50" charset="-128"/>
                  <a:ea typeface="HG丸ｺﾞｼｯｸM-PRO" panose="020F0600000000000000" pitchFamily="50" charset="-128"/>
                </a:rPr>
                <a:t>進路</a:t>
              </a:r>
              <a:r>
                <a:rPr lang="ja-JP" altLang="en-US" sz="2400" b="1" dirty="0" smtClean="0">
                  <a:latin typeface="HG丸ｺﾞｼｯｸM-PRO" panose="020F0600000000000000" pitchFamily="50" charset="-128"/>
                  <a:ea typeface="HG丸ｺﾞｼｯｸM-PRO" panose="020F0600000000000000" pitchFamily="50" charset="-128"/>
                </a:rPr>
                <a:t>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spTree>
    <p:extLst>
      <p:ext uri="{BB962C8B-B14F-4D97-AF65-F5344CB8AC3E}">
        <p14:creationId xmlns:p14="http://schemas.microsoft.com/office/powerpoint/2010/main" val="3251416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8.33333E-7 1.48148E-6 L -0.00052 0.29051 " pathEditMode="relative" rAng="0" ptsTypes="AA">
                                      <p:cBhvr>
                                        <p:cTn id="6" dur="2000" fill="hold"/>
                                        <p:tgtEl>
                                          <p:spTgt spid="39"/>
                                        </p:tgtEl>
                                        <p:attrNameLst>
                                          <p:attrName>ppt_x</p:attrName>
                                          <p:attrName>ppt_y</p:attrName>
                                        </p:attrNameLst>
                                      </p:cBhvr>
                                      <p:rCtr x="-35" y="14514"/>
                                    </p:animMotion>
                                  </p:childTnLst>
                                </p:cTn>
                              </p:par>
                              <p:par>
                                <p:cTn id="7" presetID="53" presetClass="exit" presetSubtype="32" fill="hold" grpId="0" nodeType="withEffect">
                                  <p:stCondLst>
                                    <p:cond delay="500"/>
                                  </p:stCondLst>
                                  <p:childTnLst>
                                    <p:anim calcmode="lin" valueType="num">
                                      <p:cBhvr>
                                        <p:cTn id="8" dur="1500"/>
                                        <p:tgtEl>
                                          <p:spTgt spid="26"/>
                                        </p:tgtEl>
                                        <p:attrNameLst>
                                          <p:attrName>ppt_w</p:attrName>
                                        </p:attrNameLst>
                                      </p:cBhvr>
                                      <p:tavLst>
                                        <p:tav tm="0">
                                          <p:val>
                                            <p:strVal val="ppt_w"/>
                                          </p:val>
                                        </p:tav>
                                        <p:tav tm="100000">
                                          <p:val>
                                            <p:fltVal val="0"/>
                                          </p:val>
                                        </p:tav>
                                      </p:tavLst>
                                    </p:anim>
                                    <p:anim calcmode="lin" valueType="num">
                                      <p:cBhvr>
                                        <p:cTn id="9" dur="1500"/>
                                        <p:tgtEl>
                                          <p:spTgt spid="26"/>
                                        </p:tgtEl>
                                        <p:attrNameLst>
                                          <p:attrName>ppt_h</p:attrName>
                                        </p:attrNameLst>
                                      </p:cBhvr>
                                      <p:tavLst>
                                        <p:tav tm="0">
                                          <p:val>
                                            <p:strVal val="ppt_h"/>
                                          </p:val>
                                        </p:tav>
                                        <p:tav tm="100000">
                                          <p:val>
                                            <p:fltVal val="0"/>
                                          </p:val>
                                        </p:tav>
                                      </p:tavLst>
                                    </p:anim>
                                    <p:animEffect transition="out" filter="fade">
                                      <p:cBhvr>
                                        <p:cTn id="10" dur="1500"/>
                                        <p:tgtEl>
                                          <p:spTgt spid="26"/>
                                        </p:tgtEl>
                                      </p:cBhvr>
                                    </p:animEffect>
                                    <p:set>
                                      <p:cBhvr>
                                        <p:cTn id="11" dur="1" fill="hold">
                                          <p:stCondLst>
                                            <p:cond delay="1499"/>
                                          </p:stCondLst>
                                        </p:cTn>
                                        <p:tgtEl>
                                          <p:spTgt spid="26"/>
                                        </p:tgtEl>
                                        <p:attrNameLst>
                                          <p:attrName>style.visibility</p:attrName>
                                        </p:attrNameLst>
                                      </p:cBhvr>
                                      <p:to>
                                        <p:strVal val="hidden"/>
                                      </p:to>
                                    </p:set>
                                  </p:childTnLst>
                                </p:cTn>
                              </p:par>
                            </p:childTnLst>
                          </p:cTn>
                        </p:par>
                        <p:par>
                          <p:cTn id="12" fill="hold">
                            <p:stCondLst>
                              <p:cond delay="2000"/>
                            </p:stCondLst>
                            <p:childTnLst>
                              <p:par>
                                <p:cTn id="13" presetID="42" presetClass="path" presetSubtype="0" accel="50000" decel="50000" fill="hold" grpId="1" nodeType="afterEffect">
                                  <p:stCondLst>
                                    <p:cond delay="500"/>
                                  </p:stCondLst>
                                  <p:childTnLst>
                                    <p:animMotion origin="layout" path="M -0.00052 0.29051 L -0.00052 -0.00347 " pathEditMode="relative" rAng="0" ptsTypes="AA">
                                      <p:cBhvr>
                                        <p:cTn id="14" dur="2000" fill="hold"/>
                                        <p:tgtEl>
                                          <p:spTgt spid="39"/>
                                        </p:tgtEl>
                                        <p:attrNameLst>
                                          <p:attrName>ppt_x</p:attrName>
                                          <p:attrName>ppt_y</p:attrName>
                                        </p:attrNameLst>
                                      </p:cBhvr>
                                      <p:rCtr x="0" y="-14699"/>
                                    </p:animMotion>
                                  </p:childTnLst>
                                </p:cTn>
                              </p:par>
                              <p:par>
                                <p:cTn id="15" presetID="53" presetClass="entr" presetSubtype="16" fill="hold" grpId="1" nodeType="withEffect">
                                  <p:stCondLst>
                                    <p:cond delay="1000"/>
                                  </p:stCondLst>
                                  <p:childTnLst>
                                    <p:set>
                                      <p:cBhvr>
                                        <p:cTn id="16" dur="1" fill="hold">
                                          <p:stCondLst>
                                            <p:cond delay="0"/>
                                          </p:stCondLst>
                                        </p:cTn>
                                        <p:tgtEl>
                                          <p:spTgt spid="26"/>
                                        </p:tgtEl>
                                        <p:attrNameLst>
                                          <p:attrName>style.visibility</p:attrName>
                                        </p:attrNameLst>
                                      </p:cBhvr>
                                      <p:to>
                                        <p:strVal val="visible"/>
                                      </p:to>
                                    </p:set>
                                    <p:anim calcmode="lin" valueType="num">
                                      <p:cBhvr>
                                        <p:cTn id="17" dur="1500" fill="hold"/>
                                        <p:tgtEl>
                                          <p:spTgt spid="26"/>
                                        </p:tgtEl>
                                        <p:attrNameLst>
                                          <p:attrName>ppt_w</p:attrName>
                                        </p:attrNameLst>
                                      </p:cBhvr>
                                      <p:tavLst>
                                        <p:tav tm="0">
                                          <p:val>
                                            <p:fltVal val="0"/>
                                          </p:val>
                                        </p:tav>
                                        <p:tav tm="100000">
                                          <p:val>
                                            <p:strVal val="#ppt_w"/>
                                          </p:val>
                                        </p:tav>
                                      </p:tavLst>
                                    </p:anim>
                                    <p:anim calcmode="lin" valueType="num">
                                      <p:cBhvr>
                                        <p:cTn id="18" dur="1500" fill="hold"/>
                                        <p:tgtEl>
                                          <p:spTgt spid="26"/>
                                        </p:tgtEl>
                                        <p:attrNameLst>
                                          <p:attrName>ppt_h</p:attrName>
                                        </p:attrNameLst>
                                      </p:cBhvr>
                                      <p:tavLst>
                                        <p:tav tm="0">
                                          <p:val>
                                            <p:fltVal val="0"/>
                                          </p:val>
                                        </p:tav>
                                        <p:tav tm="100000">
                                          <p:val>
                                            <p:strVal val="#ppt_h"/>
                                          </p:val>
                                        </p:tav>
                                      </p:tavLst>
                                    </p:anim>
                                    <p:animEffect transition="in" filter="fade">
                                      <p:cBhvr>
                                        <p:cTn id="19" dur="1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1000"/>
                                        <p:tgtEl>
                                          <p:spTgt spid="49"/>
                                        </p:tgtEl>
                                      </p:cBhvr>
                                    </p:animEffect>
                                  </p:childTnLst>
                                </p:cTn>
                              </p:par>
                              <p:par>
                                <p:cTn id="29" presetID="10"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1000"/>
                                        <p:tgtEl>
                                          <p:spTgt spid="38"/>
                                        </p:tgtEl>
                                      </p:cBhvr>
                                    </p:animEffect>
                                  </p:childTnLst>
                                </p:cTn>
                              </p:par>
                              <p:par>
                                <p:cTn id="32" presetID="10" presetClass="entr" presetSubtype="0" fill="hold"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1000"/>
                                        <p:tgtEl>
                                          <p:spTgt spid="55"/>
                                        </p:tgtEl>
                                      </p:cBhvr>
                                    </p:animEffect>
                                  </p:childTnLst>
                                </p:cTn>
                              </p:par>
                              <p:par>
                                <p:cTn id="35" presetID="10" presetClass="entr" presetSubtype="0" fill="hold"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1000"/>
                                        <p:tgtEl>
                                          <p:spTgt spid="52"/>
                                        </p:tgtEl>
                                      </p:cBhvr>
                                    </p:animEffect>
                                  </p:childTnLst>
                                </p:cTn>
                              </p:par>
                              <p:par>
                                <p:cTn id="38" presetID="10" presetClass="entr" presetSubtype="0"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1000"/>
                                        <p:tgtEl>
                                          <p:spTgt spid="46"/>
                                        </p:tgtEl>
                                      </p:cBhvr>
                                    </p:animEffect>
                                  </p:childTnLst>
                                </p:cTn>
                              </p:par>
                            </p:childTnLst>
                          </p:cTn>
                        </p:par>
                        <p:par>
                          <p:cTn id="41" fill="hold">
                            <p:stCondLst>
                              <p:cond delay="1500"/>
                            </p:stCondLst>
                            <p:childTnLst>
                              <p:par>
                                <p:cTn id="42" presetID="42" presetClass="entr" presetSubtype="0"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1000"/>
                                        <p:tgtEl>
                                          <p:spTgt spid="33"/>
                                        </p:tgtEl>
                                      </p:cBhvr>
                                    </p:animEffect>
                                    <p:anim calcmode="lin" valueType="num">
                                      <p:cBhvr>
                                        <p:cTn id="45" dur="1000" fill="hold"/>
                                        <p:tgtEl>
                                          <p:spTgt spid="33"/>
                                        </p:tgtEl>
                                        <p:attrNameLst>
                                          <p:attrName>ppt_x</p:attrName>
                                        </p:attrNameLst>
                                      </p:cBhvr>
                                      <p:tavLst>
                                        <p:tav tm="0">
                                          <p:val>
                                            <p:strVal val="#ppt_x"/>
                                          </p:val>
                                        </p:tav>
                                        <p:tav tm="100000">
                                          <p:val>
                                            <p:strVal val="#ppt_x"/>
                                          </p:val>
                                        </p:tav>
                                      </p:tavLst>
                                    </p:anim>
                                    <p:anim calcmode="lin" valueType="num">
                                      <p:cBhvr>
                                        <p:cTn id="46" dur="1000" fill="hold"/>
                                        <p:tgtEl>
                                          <p:spTgt spid="33"/>
                                        </p:tgtEl>
                                        <p:attrNameLst>
                                          <p:attrName>ppt_y</p:attrName>
                                        </p:attrNameLst>
                                      </p:cBhvr>
                                      <p:tavLst>
                                        <p:tav tm="0">
                                          <p:val>
                                            <p:strVal val="#ppt_y+.1"/>
                                          </p:val>
                                        </p:tav>
                                        <p:tav tm="100000">
                                          <p:val>
                                            <p:strVal val="#ppt_y"/>
                                          </p:val>
                                        </p:tav>
                                      </p:tavLst>
                                    </p:anim>
                                  </p:childTnLst>
                                </p:cTn>
                              </p:par>
                            </p:childTnLst>
                          </p:cTn>
                        </p:par>
                        <p:par>
                          <p:cTn id="47" fill="hold">
                            <p:stCondLst>
                              <p:cond delay="2500"/>
                            </p:stCondLst>
                            <p:childTnLst>
                              <p:par>
                                <p:cTn id="48" presetID="10" presetClass="entr" presetSubtype="0" fill="hold"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1000"/>
                                        <p:tgtEl>
                                          <p:spTgt spid="29"/>
                                        </p:tgtEl>
                                      </p:cBhvr>
                                    </p:animEffect>
                                  </p:childTnLst>
                                </p:cTn>
                              </p:par>
                              <p:par>
                                <p:cTn id="51" presetID="10" presetClass="entr" presetSubtype="0"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childTnLst>
                                </p:cTn>
                              </p:par>
                            </p:childTnLst>
                          </p:cTn>
                        </p:par>
                        <p:par>
                          <p:cTn id="54" fill="hold">
                            <p:stCondLst>
                              <p:cond delay="3500"/>
                            </p:stCondLst>
                            <p:childTnLst>
                              <p:par>
                                <p:cTn id="55" presetID="47" presetClass="entr" presetSubtype="0"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1000"/>
                                        <p:tgtEl>
                                          <p:spTgt spid="37"/>
                                        </p:tgtEl>
                                      </p:cBhvr>
                                    </p:animEffect>
                                    <p:anim calcmode="lin" valueType="num">
                                      <p:cBhvr>
                                        <p:cTn id="58" dur="1000" fill="hold"/>
                                        <p:tgtEl>
                                          <p:spTgt spid="37"/>
                                        </p:tgtEl>
                                        <p:attrNameLst>
                                          <p:attrName>ppt_x</p:attrName>
                                        </p:attrNameLst>
                                      </p:cBhvr>
                                      <p:tavLst>
                                        <p:tav tm="0">
                                          <p:val>
                                            <p:strVal val="#ppt_x"/>
                                          </p:val>
                                        </p:tav>
                                        <p:tav tm="100000">
                                          <p:val>
                                            <p:strVal val="#ppt_x"/>
                                          </p:val>
                                        </p:tav>
                                      </p:tavLst>
                                    </p:anim>
                                    <p:anim calcmode="lin" valueType="num">
                                      <p:cBhvr>
                                        <p:cTn id="59" dur="1000" fill="hold"/>
                                        <p:tgtEl>
                                          <p:spTgt spid="37"/>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26" presetClass="entr" presetSubtype="0"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wipe(down)">
                                      <p:cBhvr>
                                        <p:cTn id="63" dur="580">
                                          <p:stCondLst>
                                            <p:cond delay="0"/>
                                          </p:stCondLst>
                                        </p:cTn>
                                        <p:tgtEl>
                                          <p:spTgt spid="2"/>
                                        </p:tgtEl>
                                      </p:cBhvr>
                                    </p:animEffect>
                                    <p:anim calcmode="lin" valueType="num">
                                      <p:cBhvr>
                                        <p:cTn id="6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69" dur="26">
                                          <p:stCondLst>
                                            <p:cond delay="650"/>
                                          </p:stCondLst>
                                        </p:cTn>
                                        <p:tgtEl>
                                          <p:spTgt spid="2"/>
                                        </p:tgtEl>
                                      </p:cBhvr>
                                      <p:to x="100000" y="60000"/>
                                    </p:animScale>
                                    <p:animScale>
                                      <p:cBhvr>
                                        <p:cTn id="70" dur="166" decel="50000">
                                          <p:stCondLst>
                                            <p:cond delay="676"/>
                                          </p:stCondLst>
                                        </p:cTn>
                                        <p:tgtEl>
                                          <p:spTgt spid="2"/>
                                        </p:tgtEl>
                                      </p:cBhvr>
                                      <p:to x="100000" y="100000"/>
                                    </p:animScale>
                                    <p:animScale>
                                      <p:cBhvr>
                                        <p:cTn id="71" dur="26">
                                          <p:stCondLst>
                                            <p:cond delay="1312"/>
                                          </p:stCondLst>
                                        </p:cTn>
                                        <p:tgtEl>
                                          <p:spTgt spid="2"/>
                                        </p:tgtEl>
                                      </p:cBhvr>
                                      <p:to x="100000" y="80000"/>
                                    </p:animScale>
                                    <p:animScale>
                                      <p:cBhvr>
                                        <p:cTn id="72" dur="166" decel="50000">
                                          <p:stCondLst>
                                            <p:cond delay="1338"/>
                                          </p:stCondLst>
                                        </p:cTn>
                                        <p:tgtEl>
                                          <p:spTgt spid="2"/>
                                        </p:tgtEl>
                                      </p:cBhvr>
                                      <p:to x="100000" y="100000"/>
                                    </p:animScale>
                                    <p:animScale>
                                      <p:cBhvr>
                                        <p:cTn id="73" dur="26">
                                          <p:stCondLst>
                                            <p:cond delay="1642"/>
                                          </p:stCondLst>
                                        </p:cTn>
                                        <p:tgtEl>
                                          <p:spTgt spid="2"/>
                                        </p:tgtEl>
                                      </p:cBhvr>
                                      <p:to x="100000" y="90000"/>
                                    </p:animScale>
                                    <p:animScale>
                                      <p:cBhvr>
                                        <p:cTn id="74" dur="166" decel="50000">
                                          <p:stCondLst>
                                            <p:cond delay="1668"/>
                                          </p:stCondLst>
                                        </p:cTn>
                                        <p:tgtEl>
                                          <p:spTgt spid="2"/>
                                        </p:tgtEl>
                                      </p:cBhvr>
                                      <p:to x="100000" y="100000"/>
                                    </p:animScale>
                                    <p:animScale>
                                      <p:cBhvr>
                                        <p:cTn id="75" dur="26">
                                          <p:stCondLst>
                                            <p:cond delay="1808"/>
                                          </p:stCondLst>
                                        </p:cTn>
                                        <p:tgtEl>
                                          <p:spTgt spid="2"/>
                                        </p:tgtEl>
                                      </p:cBhvr>
                                      <p:to x="100000" y="95000"/>
                                    </p:animScale>
                                    <p:animScale>
                                      <p:cBhvr>
                                        <p:cTn id="76" dur="166" decel="50000">
                                          <p:stCondLst>
                                            <p:cond delay="1834"/>
                                          </p:stCondLst>
                                        </p:cTn>
                                        <p:tgtEl>
                                          <p:spTgt spid="2"/>
                                        </p:tgtEl>
                                      </p:cBhvr>
                                      <p:to x="100000" y="100000"/>
                                    </p:animScale>
                                  </p:childTnLst>
                                </p:cTn>
                              </p:par>
                            </p:childTnLst>
                          </p:cTn>
                        </p:par>
                        <p:par>
                          <p:cTn id="77" fill="hold">
                            <p:stCondLst>
                              <p:cond delay="6500"/>
                            </p:stCondLst>
                            <p:childTnLst>
                              <p:par>
                                <p:cTn id="78" presetID="14" presetClass="exit" presetSubtype="10" fill="hold" grpId="0" nodeType="afterEffect">
                                  <p:stCondLst>
                                    <p:cond delay="0"/>
                                  </p:stCondLst>
                                  <p:childTnLst>
                                    <p:animEffect transition="out" filter="randombar(horizontal)">
                                      <p:cBhvr>
                                        <p:cTn id="79" dur="1000"/>
                                        <p:tgtEl>
                                          <p:spTgt spid="24"/>
                                        </p:tgtEl>
                                      </p:cBhvr>
                                    </p:animEffect>
                                    <p:set>
                                      <p:cBhvr>
                                        <p:cTn id="80" dur="1" fill="hold">
                                          <p:stCondLst>
                                            <p:cond delay="9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39" grpId="1" animBg="1"/>
      <p:bldP spid="26" grpId="0" animBg="1"/>
      <p:bldP spid="26" grpId="1" animBg="1"/>
      <p:bldP spid="24" grpId="0" animBg="1"/>
      <p:bldP spid="25" grpId="0" animBg="1"/>
      <p:bldP spid="33" grpId="0" animBg="1"/>
      <p:bldP spid="37" grpId="0" animBg="1"/>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a:latin typeface="メイリオ" pitchFamily="50" charset="-128"/>
                <a:ea typeface="メイリオ" pitchFamily="50" charset="-128"/>
                <a:cs typeface="Arial" charset="0"/>
              </a:rPr>
              <a:t>研修の進め方</a:t>
            </a:r>
          </a:p>
        </p:txBody>
      </p:sp>
      <p:sp>
        <p:nvSpPr>
          <p:cNvPr id="22" name="角丸四角形 21"/>
          <p:cNvSpPr/>
          <p:nvPr/>
        </p:nvSpPr>
        <p:spPr>
          <a:xfrm>
            <a:off x="1475656" y="5373216"/>
            <a:ext cx="748883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チャレンジ</a:t>
            </a:r>
            <a:r>
              <a:rPr lang="ja-JP" altLang="en-US" sz="2400" dirty="0" smtClean="0">
                <a:solidFill>
                  <a:schemeClr val="bg1"/>
                </a:solidFill>
                <a:latin typeface="メイリオ" panose="020B0604030504040204" pitchFamily="50" charset="-128"/>
                <a:ea typeface="メイリオ" panose="020B0604030504040204" pitchFamily="50" charset="-128"/>
              </a:rPr>
              <a:t>！</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児童生徒理解を進める上</a:t>
            </a:r>
            <a:r>
              <a:rPr lang="ja-JP" altLang="en-US" sz="2400" dirty="0">
                <a:solidFill>
                  <a:schemeClr val="bg1"/>
                </a:solidFill>
                <a:latin typeface="メイリオ" panose="020B0604030504040204" pitchFamily="50" charset="-128"/>
                <a:ea typeface="メイリオ" panose="020B0604030504040204" pitchFamily="50" charset="-128"/>
              </a:rPr>
              <a:t>で心がけること</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4" name="円/楕円 3"/>
          <p:cNvSpPr/>
          <p:nvPr/>
        </p:nvSpPr>
        <p:spPr>
          <a:xfrm>
            <a:off x="802481" y="530120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430441"/>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５</a:t>
            </a:r>
          </a:p>
        </p:txBody>
      </p:sp>
    </p:spTree>
    <p:extLst>
      <p:ext uri="{BB962C8B-B14F-4D97-AF65-F5344CB8AC3E}">
        <p14:creationId xmlns:p14="http://schemas.microsoft.com/office/powerpoint/2010/main" val="1399471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161925" y="121444"/>
            <a:ext cx="8820150" cy="6615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テキスト ボックス 13"/>
          <p:cNvSpPr txBox="1"/>
          <p:nvPr/>
        </p:nvSpPr>
        <p:spPr>
          <a:xfrm>
            <a:off x="0" y="2011972"/>
            <a:ext cx="9144000" cy="523220"/>
          </a:xfrm>
          <a:prstGeom prst="rect">
            <a:avLst/>
          </a:prstGeom>
          <a:noFill/>
        </p:spPr>
        <p:txBody>
          <a:bodyPr wrap="square" rtlCol="0">
            <a:spAutoFit/>
          </a:bodyPr>
          <a:lstStyle/>
          <a:p>
            <a:pPr algn="ctr"/>
            <a:r>
              <a:rPr kumimoji="1" lang="en-US" altLang="ja-JP" sz="2800" dirty="0" smtClean="0">
                <a:solidFill>
                  <a:srgbClr val="FF0000"/>
                </a:solidFill>
                <a:latin typeface="メイリオ" panose="020B0604030504040204" pitchFamily="50" charset="-128"/>
                <a:ea typeface="メイリオ" panose="020B0604030504040204" pitchFamily="50" charset="-128"/>
              </a:rPr>
              <a:t>※</a:t>
            </a:r>
            <a:r>
              <a:rPr lang="ja-JP" altLang="en-US" sz="2800" dirty="0">
                <a:solidFill>
                  <a:srgbClr val="FF0000"/>
                </a:solidFill>
                <a:latin typeface="メイリオ" panose="020B0604030504040204" pitchFamily="50" charset="-128"/>
                <a:ea typeface="メイリオ" panose="020B0604030504040204" pitchFamily="50" charset="-128"/>
              </a:rPr>
              <a:t>資料</a:t>
            </a:r>
            <a:r>
              <a:rPr lang="ja-JP" altLang="en-US" sz="2800" dirty="0" smtClean="0">
                <a:solidFill>
                  <a:srgbClr val="FF0000"/>
                </a:solidFill>
                <a:latin typeface="メイリオ" panose="020B0604030504040204" pitchFamily="50" charset="-128"/>
                <a:ea typeface="メイリオ" panose="020B0604030504040204" pitchFamily="50" charset="-128"/>
              </a:rPr>
              <a:t>⑤</a:t>
            </a:r>
            <a:r>
              <a:rPr kumimoji="1" lang="ja-JP" altLang="en-US" sz="2800" dirty="0" smtClean="0">
                <a:solidFill>
                  <a:srgbClr val="FF0000"/>
                </a:solidFill>
                <a:latin typeface="メイリオ" panose="020B0604030504040204" pitchFamily="50" charset="-128"/>
                <a:ea typeface="メイリオ" panose="020B0604030504040204" pitchFamily="50" charset="-128"/>
              </a:rPr>
              <a:t>をご覧ください。</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35238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a:latin typeface="メイリオ" pitchFamily="50" charset="-128"/>
                <a:ea typeface="メイリオ" pitchFamily="50" charset="-128"/>
                <a:cs typeface="Arial" charset="0"/>
              </a:rPr>
              <a:t>研修の進め方</a:t>
            </a:r>
          </a:p>
        </p:txBody>
      </p:sp>
      <p:sp>
        <p:nvSpPr>
          <p:cNvPr id="2" name="角丸四角形 1"/>
          <p:cNvSpPr/>
          <p:nvPr/>
        </p:nvSpPr>
        <p:spPr>
          <a:xfrm>
            <a:off x="1200324" y="1503834"/>
            <a:ext cx="7764164"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アセスメントとは</a:t>
            </a:r>
            <a:endParaRPr lang="en-US" altLang="ja-JP" sz="3600" dirty="0">
              <a:solidFill>
                <a:schemeClr val="bg1"/>
              </a:solidFill>
              <a:latin typeface="メイリオ" panose="020B0604030504040204" pitchFamily="50" charset="-128"/>
              <a:ea typeface="メイリオ" panose="020B0604030504040204" pitchFamily="50" charset="-128"/>
            </a:endParaRPr>
          </a:p>
        </p:txBody>
      </p:sp>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１</a:t>
            </a:r>
          </a:p>
        </p:txBody>
      </p:sp>
    </p:spTree>
    <p:extLst>
      <p:ext uri="{BB962C8B-B14F-4D97-AF65-F5344CB8AC3E}">
        <p14:creationId xmlns:p14="http://schemas.microsoft.com/office/powerpoint/2010/main" val="441063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0_Justカラー\02先生\007_悩む.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48262" y="2544031"/>
            <a:ext cx="1271810" cy="1778466"/>
          </a:xfrm>
          <a:prstGeom prst="rect">
            <a:avLst/>
          </a:prstGeom>
          <a:noFill/>
          <a:extLst>
            <a:ext uri="{909E8E84-426E-40DD-AFC4-6F175D3DCCD1}">
              <a14:hiddenFill xmlns:a14="http://schemas.microsoft.com/office/drawing/2010/main">
                <a:solidFill>
                  <a:srgbClr val="FFFFFF"/>
                </a:solidFill>
              </a14:hiddenFill>
            </a:ext>
          </a:extLst>
        </p:spPr>
      </p:pic>
      <p:sp>
        <p:nvSpPr>
          <p:cNvPr id="12290" name="タイトル 1"/>
          <p:cNvSpPr>
            <a:spLocks noGrp="1"/>
          </p:cNvSpPr>
          <p:nvPr>
            <p:ph type="title"/>
          </p:nvPr>
        </p:nvSpPr>
        <p:spPr>
          <a:xfrm>
            <a:off x="0" y="-14459"/>
            <a:ext cx="9144000" cy="1008000"/>
          </a:xfrm>
          <a:solidFill>
            <a:schemeClr val="accent5">
              <a:lumMod val="20000"/>
              <a:lumOff val="80000"/>
            </a:schemeClr>
          </a:solidFill>
        </p:spPr>
        <p:txBody>
          <a:bodyPr anchor="t">
            <a:normAutofit/>
          </a:bodyPr>
          <a:lstStyle/>
          <a:p>
            <a:r>
              <a:rPr lang="ja-JP" altLang="en-US" sz="3000" dirty="0">
                <a:latin typeface="Meiryo UI" panose="020B0604030504040204" pitchFamily="50" charset="-128"/>
                <a:ea typeface="Meiryo UI" panose="020B0604030504040204" pitchFamily="50" charset="-128"/>
              </a:rPr>
              <a:t>暴力行為を何度も</a:t>
            </a:r>
            <a:r>
              <a:rPr lang="ja-JP" altLang="en-US" sz="3000" dirty="0" smtClean="0">
                <a:latin typeface="Meiryo UI" panose="020B0604030504040204" pitchFamily="50" charset="-128"/>
                <a:ea typeface="Meiryo UI" panose="020B0604030504040204" pitchFamily="50" charset="-128"/>
              </a:rPr>
              <a:t>繰り返す子供に対して、同じことを繰り返さないように、あなた</a:t>
            </a:r>
            <a:r>
              <a:rPr lang="ja-JP" altLang="en-US" sz="3000" dirty="0">
                <a:latin typeface="Meiryo UI" panose="020B0604030504040204" pitchFamily="50" charset="-128"/>
                <a:ea typeface="Meiryo UI" panose="020B0604030504040204" pitchFamily="50" charset="-128"/>
              </a:rPr>
              <a:t>はどう指導・支援をしますか？</a:t>
            </a:r>
          </a:p>
        </p:txBody>
      </p:sp>
      <p:sp>
        <p:nvSpPr>
          <p:cNvPr id="12293" name="テキスト ボックス 9"/>
          <p:cNvSpPr txBox="1">
            <a:spLocks noChangeArrowheads="1"/>
          </p:cNvSpPr>
          <p:nvPr/>
        </p:nvSpPr>
        <p:spPr bwMode="auto">
          <a:xfrm>
            <a:off x="1002080" y="6224409"/>
            <a:ext cx="7128792" cy="584775"/>
          </a:xfrm>
          <a:prstGeom prst="rect">
            <a:avLst/>
          </a:prstGeom>
          <a:solidFill>
            <a:srgbClr val="FFFFCC"/>
          </a:solidFill>
          <a:ln>
            <a:noFill/>
          </a:ln>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dirty="0">
                <a:latin typeface="Meiryo UI" panose="020B0604030504040204" pitchFamily="50" charset="-128"/>
                <a:ea typeface="Meiryo UI" panose="020B0604030504040204" pitchFamily="50" charset="-128"/>
              </a:rPr>
              <a:t>個人で考えて、グループで共有しましょう。</a:t>
            </a:r>
          </a:p>
        </p:txBody>
      </p:sp>
      <p:sp>
        <p:nvSpPr>
          <p:cNvPr id="9" name="円形吹き出し 8"/>
          <p:cNvSpPr/>
          <p:nvPr/>
        </p:nvSpPr>
        <p:spPr>
          <a:xfrm>
            <a:off x="5736393" y="1164714"/>
            <a:ext cx="3276000" cy="1692000"/>
          </a:xfrm>
          <a:prstGeom prst="wedgeEllipseCallout">
            <a:avLst>
              <a:gd name="adj1" fmla="val -63281"/>
              <a:gd name="adj2" fmla="val 5440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2" name="円形吹き出し 11"/>
          <p:cNvSpPr/>
          <p:nvPr/>
        </p:nvSpPr>
        <p:spPr>
          <a:xfrm>
            <a:off x="107504" y="3804107"/>
            <a:ext cx="3080575" cy="1548000"/>
          </a:xfrm>
          <a:prstGeom prst="wedgeEllipseCallout">
            <a:avLst>
              <a:gd name="adj1" fmla="val 70894"/>
              <a:gd name="adj2" fmla="val -4693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3" name="円形吹き出し 12"/>
          <p:cNvSpPr/>
          <p:nvPr/>
        </p:nvSpPr>
        <p:spPr>
          <a:xfrm>
            <a:off x="72570" y="2206807"/>
            <a:ext cx="3636000" cy="1476000"/>
          </a:xfrm>
          <a:prstGeom prst="wedgeEllipseCallout">
            <a:avLst>
              <a:gd name="adj1" fmla="val 55403"/>
              <a:gd name="adj2" fmla="val 47137"/>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4" name="円形吹き出し 13"/>
          <p:cNvSpPr/>
          <p:nvPr/>
        </p:nvSpPr>
        <p:spPr>
          <a:xfrm>
            <a:off x="5984695" y="3068959"/>
            <a:ext cx="2952000" cy="1656000"/>
          </a:xfrm>
          <a:prstGeom prst="wedgeEllipseCallout">
            <a:avLst>
              <a:gd name="adj1" fmla="val -76838"/>
              <a:gd name="adj2" fmla="val -6479"/>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6" name="円形吹き出し 15"/>
          <p:cNvSpPr/>
          <p:nvPr/>
        </p:nvSpPr>
        <p:spPr>
          <a:xfrm>
            <a:off x="1016266" y="1112294"/>
            <a:ext cx="4692006" cy="1080000"/>
          </a:xfrm>
          <a:prstGeom prst="wedgeEllipseCallout">
            <a:avLst>
              <a:gd name="adj1" fmla="val 18572"/>
              <a:gd name="adj2" fmla="val 8555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7" name="円形吹き出し 16"/>
          <p:cNvSpPr/>
          <p:nvPr/>
        </p:nvSpPr>
        <p:spPr>
          <a:xfrm>
            <a:off x="2643423" y="4898187"/>
            <a:ext cx="3255938" cy="1254547"/>
          </a:xfrm>
          <a:prstGeom prst="wedgeEllipseCallout">
            <a:avLst>
              <a:gd name="adj1" fmla="val 8999"/>
              <a:gd name="adj2" fmla="val -86551"/>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grpSp>
        <p:nvGrpSpPr>
          <p:cNvPr id="3" name="グループ化 2"/>
          <p:cNvGrpSpPr/>
          <p:nvPr/>
        </p:nvGrpSpPr>
        <p:grpSpPr>
          <a:xfrm>
            <a:off x="6012160" y="4869160"/>
            <a:ext cx="2664296" cy="1280815"/>
            <a:chOff x="6012160" y="4869160"/>
            <a:chExt cx="2664296" cy="1280815"/>
          </a:xfrm>
          <a:solidFill>
            <a:srgbClr val="FFFF00"/>
          </a:solidFill>
        </p:grpSpPr>
        <p:sp>
          <p:nvSpPr>
            <p:cNvPr id="11" name="円形吹き出し 10"/>
            <p:cNvSpPr/>
            <p:nvPr/>
          </p:nvSpPr>
          <p:spPr>
            <a:xfrm>
              <a:off x="6012160" y="4869160"/>
              <a:ext cx="2664296" cy="1280815"/>
            </a:xfrm>
            <a:prstGeom prst="wedgeEllipseCallout">
              <a:avLst>
                <a:gd name="adj1" fmla="val -82194"/>
                <a:gd name="adj2" fmla="val -103749"/>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 name="テキスト ボックス 1"/>
            <p:cNvSpPr txBox="1"/>
            <p:nvPr/>
          </p:nvSpPr>
          <p:spPr>
            <a:xfrm>
              <a:off x="6228184" y="5108044"/>
              <a:ext cx="2304256" cy="1015663"/>
            </a:xfrm>
            <a:prstGeom prst="rect">
              <a:avLst/>
            </a:prstGeom>
            <a:noFill/>
          </p:spPr>
          <p:txBody>
            <a:bodyPr wrap="square" rtlCol="0">
              <a:spAutoFit/>
            </a:bodyPr>
            <a:lstStyle/>
            <a:p>
              <a:pPr algn="ctr"/>
              <a:r>
                <a:rPr kumimoji="1" lang="ja-JP" altLang="en-US" sz="2000" dirty="0">
                  <a:latin typeface="メイリオ" panose="020B0604030504040204" pitchFamily="50" charset="-128"/>
                  <a:ea typeface="メイリオ" panose="020B0604030504040204" pitchFamily="50" charset="-128"/>
                </a:rPr>
                <a:t>例</a:t>
              </a:r>
              <a:r>
                <a:rPr kumimoji="1" lang="ja-JP" altLang="en-US" sz="2000" dirty="0" smtClean="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友達</a:t>
              </a:r>
              <a:r>
                <a:rPr lang="ja-JP" altLang="en-US" sz="2000" dirty="0" smtClean="0">
                  <a:latin typeface="メイリオ" panose="020B0604030504040204" pitchFamily="50" charset="-128"/>
                  <a:ea typeface="メイリオ" panose="020B0604030504040204" pitchFamily="50" charset="-128"/>
                </a:rPr>
                <a:t>との関</a:t>
              </a:r>
              <a:r>
                <a:rPr lang="ja-JP" altLang="en-US" sz="2000" dirty="0" err="1" smtClean="0">
                  <a:latin typeface="メイリオ" panose="020B0604030504040204" pitchFamily="50" charset="-128"/>
                  <a:ea typeface="メイリオ" panose="020B0604030504040204" pitchFamily="50" charset="-128"/>
                </a:rPr>
                <a:t>わ</a:t>
              </a:r>
              <a:endParaRPr lang="en-US" altLang="ja-JP" sz="2000" dirty="0" smtClean="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a:t>
              </a:r>
              <a:r>
                <a:rPr lang="ja-JP" altLang="en-US" sz="2000" dirty="0" err="1" smtClean="0">
                  <a:latin typeface="メイリオ" panose="020B0604030504040204" pitchFamily="50" charset="-128"/>
                  <a:ea typeface="メイリオ" panose="020B0604030504040204" pitchFamily="50" charset="-128"/>
                </a:rPr>
                <a:t>り</a:t>
              </a:r>
              <a:r>
                <a:rPr lang="ja-JP" altLang="en-US" sz="2000" dirty="0" smtClean="0">
                  <a:latin typeface="メイリオ" panose="020B0604030504040204" pitchFamily="50" charset="-128"/>
                  <a:ea typeface="メイリオ" panose="020B0604030504040204" pitchFamily="50" charset="-128"/>
                </a:rPr>
                <a:t>方のコツを　　</a:t>
              </a:r>
              <a:endParaRPr lang="en-US" altLang="ja-JP" sz="2000" dirty="0" smtClean="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教える</a:t>
              </a:r>
              <a:endParaRPr kumimoji="1" lang="ja-JP" altLang="en-US" sz="2000"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762604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フリーフォーム 18"/>
          <p:cNvSpPr/>
          <p:nvPr/>
        </p:nvSpPr>
        <p:spPr>
          <a:xfrm>
            <a:off x="683568" y="883476"/>
            <a:ext cx="7786743" cy="5857892"/>
          </a:xfrm>
          <a:custGeom>
            <a:avLst/>
            <a:gdLst>
              <a:gd name="connsiteX0" fmla="*/ 1243013 w 9379732"/>
              <a:gd name="connsiteY0" fmla="*/ 1840871 h 5513781"/>
              <a:gd name="connsiteX1" fmla="*/ 1243013 w 9379732"/>
              <a:gd name="connsiteY1" fmla="*/ 1840871 h 5513781"/>
              <a:gd name="connsiteX2" fmla="*/ 1471613 w 9379732"/>
              <a:gd name="connsiteY2" fmla="*/ 1340808 h 5513781"/>
              <a:gd name="connsiteX3" fmla="*/ 1485900 w 9379732"/>
              <a:gd name="connsiteY3" fmla="*/ 1255083 h 5513781"/>
              <a:gd name="connsiteX4" fmla="*/ 1585913 w 9379732"/>
              <a:gd name="connsiteY4" fmla="*/ 1112208 h 5513781"/>
              <a:gd name="connsiteX5" fmla="*/ 1600200 w 9379732"/>
              <a:gd name="connsiteY5" fmla="*/ 1069346 h 5513781"/>
              <a:gd name="connsiteX6" fmla="*/ 1657350 w 9379732"/>
              <a:gd name="connsiteY6" fmla="*/ 1055058 h 5513781"/>
              <a:gd name="connsiteX7" fmla="*/ 1700213 w 9379732"/>
              <a:gd name="connsiteY7" fmla="*/ 1040771 h 5513781"/>
              <a:gd name="connsiteX8" fmla="*/ 1814513 w 9379732"/>
              <a:gd name="connsiteY8" fmla="*/ 1055058 h 5513781"/>
              <a:gd name="connsiteX9" fmla="*/ 1985963 w 9379732"/>
              <a:gd name="connsiteY9" fmla="*/ 1069346 h 5513781"/>
              <a:gd name="connsiteX10" fmla="*/ 2071688 w 9379732"/>
              <a:gd name="connsiteY10" fmla="*/ 1140783 h 5513781"/>
              <a:gd name="connsiteX11" fmla="*/ 2143125 w 9379732"/>
              <a:gd name="connsiteY11" fmla="*/ 1183646 h 5513781"/>
              <a:gd name="connsiteX12" fmla="*/ 2185988 w 9379732"/>
              <a:gd name="connsiteY12" fmla="*/ 1212221 h 5513781"/>
              <a:gd name="connsiteX13" fmla="*/ 2300288 w 9379732"/>
              <a:gd name="connsiteY13" fmla="*/ 1183646 h 5513781"/>
              <a:gd name="connsiteX14" fmla="*/ 2314575 w 9379732"/>
              <a:gd name="connsiteY14" fmla="*/ 926471 h 5513781"/>
              <a:gd name="connsiteX15" fmla="*/ 2343150 w 9379732"/>
              <a:gd name="connsiteY15" fmla="*/ 869321 h 5513781"/>
              <a:gd name="connsiteX16" fmla="*/ 2357438 w 9379732"/>
              <a:gd name="connsiteY16" fmla="*/ 826458 h 5513781"/>
              <a:gd name="connsiteX17" fmla="*/ 2371725 w 9379732"/>
              <a:gd name="connsiteY17" fmla="*/ 883608 h 5513781"/>
              <a:gd name="connsiteX18" fmla="*/ 2414588 w 9379732"/>
              <a:gd name="connsiteY18" fmla="*/ 1112208 h 5513781"/>
              <a:gd name="connsiteX19" fmla="*/ 2457450 w 9379732"/>
              <a:gd name="connsiteY19" fmla="*/ 1240796 h 5513781"/>
              <a:gd name="connsiteX20" fmla="*/ 2728913 w 9379732"/>
              <a:gd name="connsiteY20" fmla="*/ 1569408 h 5513781"/>
              <a:gd name="connsiteX21" fmla="*/ 2857500 w 9379732"/>
              <a:gd name="connsiteY21" fmla="*/ 1726571 h 5513781"/>
              <a:gd name="connsiteX22" fmla="*/ 2900363 w 9379732"/>
              <a:gd name="connsiteY22" fmla="*/ 1755146 h 5513781"/>
              <a:gd name="connsiteX23" fmla="*/ 2928938 w 9379732"/>
              <a:gd name="connsiteY23" fmla="*/ 1826583 h 5513781"/>
              <a:gd name="connsiteX24" fmla="*/ 3014663 w 9379732"/>
              <a:gd name="connsiteY24" fmla="*/ 1926596 h 5513781"/>
              <a:gd name="connsiteX25" fmla="*/ 2928938 w 9379732"/>
              <a:gd name="connsiteY25" fmla="*/ 1826583 h 5513781"/>
              <a:gd name="connsiteX26" fmla="*/ 2857500 w 9379732"/>
              <a:gd name="connsiteY26" fmla="*/ 1712283 h 5513781"/>
              <a:gd name="connsiteX27" fmla="*/ 2657475 w 9379732"/>
              <a:gd name="connsiteY27" fmla="*/ 1483683 h 5513781"/>
              <a:gd name="connsiteX28" fmla="*/ 2643188 w 9379732"/>
              <a:gd name="connsiteY28" fmla="*/ 1426533 h 5513781"/>
              <a:gd name="connsiteX29" fmla="*/ 2586038 w 9379732"/>
              <a:gd name="connsiteY29" fmla="*/ 1340808 h 5513781"/>
              <a:gd name="connsiteX30" fmla="*/ 2557463 w 9379732"/>
              <a:gd name="connsiteY30" fmla="*/ 1297946 h 5513781"/>
              <a:gd name="connsiteX31" fmla="*/ 2471738 w 9379732"/>
              <a:gd name="connsiteY31" fmla="*/ 1183646 h 5513781"/>
              <a:gd name="connsiteX32" fmla="*/ 2443163 w 9379732"/>
              <a:gd name="connsiteY32" fmla="*/ 1112208 h 5513781"/>
              <a:gd name="connsiteX33" fmla="*/ 2414588 w 9379732"/>
              <a:gd name="connsiteY33" fmla="*/ 1026483 h 5513781"/>
              <a:gd name="connsiteX34" fmla="*/ 2500313 w 9379732"/>
              <a:gd name="connsiteY34" fmla="*/ 940758 h 5513781"/>
              <a:gd name="connsiteX35" fmla="*/ 2543175 w 9379732"/>
              <a:gd name="connsiteY35" fmla="*/ 912183 h 5513781"/>
              <a:gd name="connsiteX36" fmla="*/ 2657475 w 9379732"/>
              <a:gd name="connsiteY36" fmla="*/ 840746 h 5513781"/>
              <a:gd name="connsiteX37" fmla="*/ 2700338 w 9379732"/>
              <a:gd name="connsiteY37" fmla="*/ 797883 h 5513781"/>
              <a:gd name="connsiteX38" fmla="*/ 2900363 w 9379732"/>
              <a:gd name="connsiteY38" fmla="*/ 612146 h 5513781"/>
              <a:gd name="connsiteX39" fmla="*/ 3043238 w 9379732"/>
              <a:gd name="connsiteY39" fmla="*/ 440696 h 5513781"/>
              <a:gd name="connsiteX40" fmla="*/ 3100388 w 9379732"/>
              <a:gd name="connsiteY40" fmla="*/ 340683 h 5513781"/>
              <a:gd name="connsiteX41" fmla="*/ 3114675 w 9379732"/>
              <a:gd name="connsiteY41" fmla="*/ 297821 h 5513781"/>
              <a:gd name="connsiteX42" fmla="*/ 3200400 w 9379732"/>
              <a:gd name="connsiteY42" fmla="*/ 226383 h 5513781"/>
              <a:gd name="connsiteX43" fmla="*/ 3328988 w 9379732"/>
              <a:gd name="connsiteY43" fmla="*/ 254958 h 5513781"/>
              <a:gd name="connsiteX44" fmla="*/ 3429000 w 9379732"/>
              <a:gd name="connsiteY44" fmla="*/ 354971 h 5513781"/>
              <a:gd name="connsiteX45" fmla="*/ 3529013 w 9379732"/>
              <a:gd name="connsiteY45" fmla="*/ 454983 h 5513781"/>
              <a:gd name="connsiteX46" fmla="*/ 3571875 w 9379732"/>
              <a:gd name="connsiteY46" fmla="*/ 554996 h 5513781"/>
              <a:gd name="connsiteX47" fmla="*/ 3614738 w 9379732"/>
              <a:gd name="connsiteY47" fmla="*/ 612146 h 5513781"/>
              <a:gd name="connsiteX48" fmla="*/ 3700463 w 9379732"/>
              <a:gd name="connsiteY48" fmla="*/ 755021 h 5513781"/>
              <a:gd name="connsiteX49" fmla="*/ 3843338 w 9379732"/>
              <a:gd name="connsiteY49" fmla="*/ 869321 h 5513781"/>
              <a:gd name="connsiteX50" fmla="*/ 3929063 w 9379732"/>
              <a:gd name="connsiteY50" fmla="*/ 897896 h 5513781"/>
              <a:gd name="connsiteX51" fmla="*/ 3971925 w 9379732"/>
              <a:gd name="connsiteY51" fmla="*/ 912183 h 5513781"/>
              <a:gd name="connsiteX52" fmla="*/ 4171950 w 9379732"/>
              <a:gd name="connsiteY52" fmla="*/ 669296 h 5513781"/>
              <a:gd name="connsiteX53" fmla="*/ 4143375 w 9379732"/>
              <a:gd name="connsiteY53" fmla="*/ 626433 h 5513781"/>
              <a:gd name="connsiteX54" fmla="*/ 4186238 w 9379732"/>
              <a:gd name="connsiteY54" fmla="*/ 383546 h 5513781"/>
              <a:gd name="connsiteX55" fmla="*/ 4214813 w 9379732"/>
              <a:gd name="connsiteY55" fmla="*/ 240671 h 5513781"/>
              <a:gd name="connsiteX56" fmla="*/ 4286250 w 9379732"/>
              <a:gd name="connsiteY56" fmla="*/ 283533 h 5513781"/>
              <a:gd name="connsiteX57" fmla="*/ 4329113 w 9379732"/>
              <a:gd name="connsiteY57" fmla="*/ 297821 h 5513781"/>
              <a:gd name="connsiteX58" fmla="*/ 4414838 w 9379732"/>
              <a:gd name="connsiteY58" fmla="*/ 383546 h 5513781"/>
              <a:gd name="connsiteX59" fmla="*/ 4543425 w 9379732"/>
              <a:gd name="connsiteY59" fmla="*/ 512133 h 5513781"/>
              <a:gd name="connsiteX60" fmla="*/ 4643438 w 9379732"/>
              <a:gd name="connsiteY60" fmla="*/ 554996 h 5513781"/>
              <a:gd name="connsiteX61" fmla="*/ 4672013 w 9379732"/>
              <a:gd name="connsiteY61" fmla="*/ 412121 h 5513781"/>
              <a:gd name="connsiteX62" fmla="*/ 4800600 w 9379732"/>
              <a:gd name="connsiteY62" fmla="*/ 269246 h 5513781"/>
              <a:gd name="connsiteX63" fmla="*/ 4872038 w 9379732"/>
              <a:gd name="connsiteY63" fmla="*/ 197808 h 5513781"/>
              <a:gd name="connsiteX64" fmla="*/ 4914900 w 9379732"/>
              <a:gd name="connsiteY64" fmla="*/ 140658 h 5513781"/>
              <a:gd name="connsiteX65" fmla="*/ 4943475 w 9379732"/>
              <a:gd name="connsiteY65" fmla="*/ 97796 h 5513781"/>
              <a:gd name="connsiteX66" fmla="*/ 4986338 w 9379732"/>
              <a:gd name="connsiteY66" fmla="*/ 54933 h 5513781"/>
              <a:gd name="connsiteX67" fmla="*/ 5000625 w 9379732"/>
              <a:gd name="connsiteY67" fmla="*/ 12071 h 5513781"/>
              <a:gd name="connsiteX68" fmla="*/ 5057775 w 9379732"/>
              <a:gd name="connsiteY68" fmla="*/ 83508 h 5513781"/>
              <a:gd name="connsiteX69" fmla="*/ 5114925 w 9379732"/>
              <a:gd name="connsiteY69" fmla="*/ 126371 h 5513781"/>
              <a:gd name="connsiteX70" fmla="*/ 5214938 w 9379732"/>
              <a:gd name="connsiteY70" fmla="*/ 212096 h 5513781"/>
              <a:gd name="connsiteX71" fmla="*/ 5272088 w 9379732"/>
              <a:gd name="connsiteY71" fmla="*/ 240671 h 5513781"/>
              <a:gd name="connsiteX72" fmla="*/ 5314950 w 9379732"/>
              <a:gd name="connsiteY72" fmla="*/ 283533 h 5513781"/>
              <a:gd name="connsiteX73" fmla="*/ 5414963 w 9379732"/>
              <a:gd name="connsiteY73" fmla="*/ 354971 h 5513781"/>
              <a:gd name="connsiteX74" fmla="*/ 5572125 w 9379732"/>
              <a:gd name="connsiteY74" fmla="*/ 326396 h 5513781"/>
              <a:gd name="connsiteX75" fmla="*/ 5715000 w 9379732"/>
              <a:gd name="connsiteY75" fmla="*/ 297821 h 5513781"/>
              <a:gd name="connsiteX76" fmla="*/ 5972175 w 9379732"/>
              <a:gd name="connsiteY76" fmla="*/ 169233 h 5513781"/>
              <a:gd name="connsiteX77" fmla="*/ 6029325 w 9379732"/>
              <a:gd name="connsiteY77" fmla="*/ 126371 h 5513781"/>
              <a:gd name="connsiteX78" fmla="*/ 6100763 w 9379732"/>
              <a:gd name="connsiteY78" fmla="*/ 154946 h 5513781"/>
              <a:gd name="connsiteX79" fmla="*/ 6272213 w 9379732"/>
              <a:gd name="connsiteY79" fmla="*/ 340683 h 5513781"/>
              <a:gd name="connsiteX80" fmla="*/ 6515100 w 9379732"/>
              <a:gd name="connsiteY80" fmla="*/ 554996 h 5513781"/>
              <a:gd name="connsiteX81" fmla="*/ 6629400 w 9379732"/>
              <a:gd name="connsiteY81" fmla="*/ 655008 h 5513781"/>
              <a:gd name="connsiteX82" fmla="*/ 6643688 w 9379732"/>
              <a:gd name="connsiteY82" fmla="*/ 697871 h 5513781"/>
              <a:gd name="connsiteX83" fmla="*/ 6615113 w 9379732"/>
              <a:gd name="connsiteY83" fmla="*/ 755021 h 5513781"/>
              <a:gd name="connsiteX84" fmla="*/ 6600825 w 9379732"/>
              <a:gd name="connsiteY84" fmla="*/ 797883 h 5513781"/>
              <a:gd name="connsiteX85" fmla="*/ 6729413 w 9379732"/>
              <a:gd name="connsiteY85" fmla="*/ 855033 h 5513781"/>
              <a:gd name="connsiteX86" fmla="*/ 6829425 w 9379732"/>
              <a:gd name="connsiteY86" fmla="*/ 912183 h 5513781"/>
              <a:gd name="connsiteX87" fmla="*/ 6958013 w 9379732"/>
              <a:gd name="connsiteY87" fmla="*/ 840746 h 5513781"/>
              <a:gd name="connsiteX88" fmla="*/ 7029450 w 9379732"/>
              <a:gd name="connsiteY88" fmla="*/ 755021 h 5513781"/>
              <a:gd name="connsiteX89" fmla="*/ 7058025 w 9379732"/>
              <a:gd name="connsiteY89" fmla="*/ 683583 h 5513781"/>
              <a:gd name="connsiteX90" fmla="*/ 7072313 w 9379732"/>
              <a:gd name="connsiteY90" fmla="*/ 583571 h 5513781"/>
              <a:gd name="connsiteX91" fmla="*/ 7129463 w 9379732"/>
              <a:gd name="connsiteY91" fmla="*/ 669296 h 5513781"/>
              <a:gd name="connsiteX92" fmla="*/ 7186613 w 9379732"/>
              <a:gd name="connsiteY92" fmla="*/ 726446 h 5513781"/>
              <a:gd name="connsiteX93" fmla="*/ 7272338 w 9379732"/>
              <a:gd name="connsiteY93" fmla="*/ 869321 h 5513781"/>
              <a:gd name="connsiteX94" fmla="*/ 7315200 w 9379732"/>
              <a:gd name="connsiteY94" fmla="*/ 940758 h 5513781"/>
              <a:gd name="connsiteX95" fmla="*/ 7458075 w 9379732"/>
              <a:gd name="connsiteY95" fmla="*/ 1083633 h 5513781"/>
              <a:gd name="connsiteX96" fmla="*/ 7500938 w 9379732"/>
              <a:gd name="connsiteY96" fmla="*/ 1097921 h 5513781"/>
              <a:gd name="connsiteX97" fmla="*/ 7586663 w 9379732"/>
              <a:gd name="connsiteY97" fmla="*/ 1040771 h 5513781"/>
              <a:gd name="connsiteX98" fmla="*/ 8158163 w 9379732"/>
              <a:gd name="connsiteY98" fmla="*/ 1055058 h 5513781"/>
              <a:gd name="connsiteX99" fmla="*/ 8286750 w 9379732"/>
              <a:gd name="connsiteY99" fmla="*/ 1083633 h 5513781"/>
              <a:gd name="connsiteX100" fmla="*/ 8329613 w 9379732"/>
              <a:gd name="connsiteY100" fmla="*/ 1097921 h 5513781"/>
              <a:gd name="connsiteX101" fmla="*/ 8401050 w 9379732"/>
              <a:gd name="connsiteY101" fmla="*/ 1112208 h 5513781"/>
              <a:gd name="connsiteX102" fmla="*/ 8472488 w 9379732"/>
              <a:gd name="connsiteY102" fmla="*/ 1140783 h 5513781"/>
              <a:gd name="connsiteX103" fmla="*/ 8529638 w 9379732"/>
              <a:gd name="connsiteY103" fmla="*/ 1297946 h 5513781"/>
              <a:gd name="connsiteX104" fmla="*/ 8615363 w 9379732"/>
              <a:gd name="connsiteY104" fmla="*/ 1340808 h 5513781"/>
              <a:gd name="connsiteX105" fmla="*/ 8686800 w 9379732"/>
              <a:gd name="connsiteY105" fmla="*/ 1397958 h 5513781"/>
              <a:gd name="connsiteX106" fmla="*/ 8815388 w 9379732"/>
              <a:gd name="connsiteY106" fmla="*/ 1469396 h 5513781"/>
              <a:gd name="connsiteX107" fmla="*/ 8843963 w 9379732"/>
              <a:gd name="connsiteY107" fmla="*/ 1583696 h 5513781"/>
              <a:gd name="connsiteX108" fmla="*/ 8858250 w 9379732"/>
              <a:gd name="connsiteY108" fmla="*/ 1640846 h 5513781"/>
              <a:gd name="connsiteX109" fmla="*/ 8886825 w 9379732"/>
              <a:gd name="connsiteY109" fmla="*/ 1683708 h 5513781"/>
              <a:gd name="connsiteX110" fmla="*/ 8901113 w 9379732"/>
              <a:gd name="connsiteY110" fmla="*/ 1726571 h 5513781"/>
              <a:gd name="connsiteX111" fmla="*/ 8886825 w 9379732"/>
              <a:gd name="connsiteY111" fmla="*/ 1883733 h 5513781"/>
              <a:gd name="connsiteX112" fmla="*/ 8843963 w 9379732"/>
              <a:gd name="connsiteY112" fmla="*/ 1926596 h 5513781"/>
              <a:gd name="connsiteX113" fmla="*/ 8858250 w 9379732"/>
              <a:gd name="connsiteY113" fmla="*/ 1969458 h 5513781"/>
              <a:gd name="connsiteX114" fmla="*/ 8929688 w 9379732"/>
              <a:gd name="connsiteY114" fmla="*/ 2040896 h 5513781"/>
              <a:gd name="connsiteX115" fmla="*/ 8972550 w 9379732"/>
              <a:gd name="connsiteY115" fmla="*/ 2683833 h 5513781"/>
              <a:gd name="connsiteX116" fmla="*/ 9001125 w 9379732"/>
              <a:gd name="connsiteY116" fmla="*/ 2726696 h 5513781"/>
              <a:gd name="connsiteX117" fmla="*/ 8986838 w 9379732"/>
              <a:gd name="connsiteY117" fmla="*/ 2769558 h 5513781"/>
              <a:gd name="connsiteX118" fmla="*/ 8886825 w 9379732"/>
              <a:gd name="connsiteY118" fmla="*/ 2826708 h 5513781"/>
              <a:gd name="connsiteX119" fmla="*/ 8801100 w 9379732"/>
              <a:gd name="connsiteY119" fmla="*/ 2840996 h 5513781"/>
              <a:gd name="connsiteX120" fmla="*/ 8501063 w 9379732"/>
              <a:gd name="connsiteY120" fmla="*/ 2826708 h 5513781"/>
              <a:gd name="connsiteX121" fmla="*/ 8458200 w 9379732"/>
              <a:gd name="connsiteY121" fmla="*/ 2812421 h 5513781"/>
              <a:gd name="connsiteX122" fmla="*/ 8386763 w 9379732"/>
              <a:gd name="connsiteY122" fmla="*/ 2798133 h 5513781"/>
              <a:gd name="connsiteX123" fmla="*/ 8329613 w 9379732"/>
              <a:gd name="connsiteY123" fmla="*/ 2783846 h 5513781"/>
              <a:gd name="connsiteX124" fmla="*/ 8272463 w 9379732"/>
              <a:gd name="connsiteY124" fmla="*/ 2712408 h 5513781"/>
              <a:gd name="connsiteX125" fmla="*/ 8243888 w 9379732"/>
              <a:gd name="connsiteY125" fmla="*/ 2669546 h 5513781"/>
              <a:gd name="connsiteX126" fmla="*/ 8229600 w 9379732"/>
              <a:gd name="connsiteY126" fmla="*/ 2583821 h 5513781"/>
              <a:gd name="connsiteX127" fmla="*/ 8201025 w 9379732"/>
              <a:gd name="connsiteY127" fmla="*/ 2455233 h 5513781"/>
              <a:gd name="connsiteX128" fmla="*/ 8172450 w 9379732"/>
              <a:gd name="connsiteY128" fmla="*/ 2383796 h 5513781"/>
              <a:gd name="connsiteX129" fmla="*/ 8158163 w 9379732"/>
              <a:gd name="connsiteY129" fmla="*/ 2340933 h 5513781"/>
              <a:gd name="connsiteX130" fmla="*/ 8201025 w 9379732"/>
              <a:gd name="connsiteY130" fmla="*/ 2298071 h 5513781"/>
              <a:gd name="connsiteX131" fmla="*/ 8286750 w 9379732"/>
              <a:gd name="connsiteY131" fmla="*/ 2283783 h 5513781"/>
              <a:gd name="connsiteX132" fmla="*/ 8343900 w 9379732"/>
              <a:gd name="connsiteY132" fmla="*/ 2255208 h 5513781"/>
              <a:gd name="connsiteX133" fmla="*/ 8372475 w 9379732"/>
              <a:gd name="connsiteY133" fmla="*/ 2212346 h 5513781"/>
              <a:gd name="connsiteX134" fmla="*/ 8358188 w 9379732"/>
              <a:gd name="connsiteY134" fmla="*/ 2155196 h 5513781"/>
              <a:gd name="connsiteX135" fmla="*/ 8329613 w 9379732"/>
              <a:gd name="connsiteY135" fmla="*/ 2212346 h 5513781"/>
              <a:gd name="connsiteX136" fmla="*/ 8415338 w 9379732"/>
              <a:gd name="connsiteY136" fmla="*/ 2312358 h 5513781"/>
              <a:gd name="connsiteX137" fmla="*/ 8601075 w 9379732"/>
              <a:gd name="connsiteY137" fmla="*/ 2555246 h 5513781"/>
              <a:gd name="connsiteX138" fmla="*/ 8658225 w 9379732"/>
              <a:gd name="connsiteY138" fmla="*/ 2683833 h 5513781"/>
              <a:gd name="connsiteX139" fmla="*/ 8743950 w 9379732"/>
              <a:gd name="connsiteY139" fmla="*/ 2812421 h 5513781"/>
              <a:gd name="connsiteX140" fmla="*/ 8758238 w 9379732"/>
              <a:gd name="connsiteY140" fmla="*/ 2869571 h 5513781"/>
              <a:gd name="connsiteX141" fmla="*/ 8801100 w 9379732"/>
              <a:gd name="connsiteY141" fmla="*/ 2883858 h 5513781"/>
              <a:gd name="connsiteX142" fmla="*/ 8872538 w 9379732"/>
              <a:gd name="connsiteY142" fmla="*/ 2898146 h 5513781"/>
              <a:gd name="connsiteX143" fmla="*/ 8943975 w 9379732"/>
              <a:gd name="connsiteY143" fmla="*/ 2983871 h 5513781"/>
              <a:gd name="connsiteX144" fmla="*/ 8986838 w 9379732"/>
              <a:gd name="connsiteY144" fmla="*/ 3026733 h 5513781"/>
              <a:gd name="connsiteX145" fmla="*/ 9015413 w 9379732"/>
              <a:gd name="connsiteY145" fmla="*/ 3112458 h 5513781"/>
              <a:gd name="connsiteX146" fmla="*/ 8972550 w 9379732"/>
              <a:gd name="connsiteY146" fmla="*/ 3141033 h 5513781"/>
              <a:gd name="connsiteX147" fmla="*/ 8958263 w 9379732"/>
              <a:gd name="connsiteY147" fmla="*/ 3226758 h 5513781"/>
              <a:gd name="connsiteX148" fmla="*/ 8943975 w 9379732"/>
              <a:gd name="connsiteY148" fmla="*/ 3341058 h 5513781"/>
              <a:gd name="connsiteX149" fmla="*/ 8958263 w 9379732"/>
              <a:gd name="connsiteY149" fmla="*/ 3926846 h 5513781"/>
              <a:gd name="connsiteX150" fmla="*/ 8943975 w 9379732"/>
              <a:gd name="connsiteY150" fmla="*/ 4026858 h 5513781"/>
              <a:gd name="connsiteX151" fmla="*/ 8929688 w 9379732"/>
              <a:gd name="connsiteY151" fmla="*/ 4084008 h 5513781"/>
              <a:gd name="connsiteX152" fmla="*/ 8872538 w 9379732"/>
              <a:gd name="connsiteY152" fmla="*/ 4112583 h 5513781"/>
              <a:gd name="connsiteX153" fmla="*/ 8829675 w 9379732"/>
              <a:gd name="connsiteY153" fmla="*/ 4212596 h 5513781"/>
              <a:gd name="connsiteX154" fmla="*/ 8843963 w 9379732"/>
              <a:gd name="connsiteY154" fmla="*/ 4484058 h 5513781"/>
              <a:gd name="connsiteX155" fmla="*/ 8901113 w 9379732"/>
              <a:gd name="connsiteY155" fmla="*/ 4555496 h 5513781"/>
              <a:gd name="connsiteX156" fmla="*/ 8929688 w 9379732"/>
              <a:gd name="connsiteY156" fmla="*/ 4598358 h 5513781"/>
              <a:gd name="connsiteX157" fmla="*/ 9058275 w 9379732"/>
              <a:gd name="connsiteY157" fmla="*/ 4726946 h 5513781"/>
              <a:gd name="connsiteX158" fmla="*/ 9272588 w 9379732"/>
              <a:gd name="connsiteY158" fmla="*/ 4912683 h 5513781"/>
              <a:gd name="connsiteX159" fmla="*/ 9158288 w 9379732"/>
              <a:gd name="connsiteY159" fmla="*/ 4984121 h 5513781"/>
              <a:gd name="connsiteX160" fmla="*/ 9115425 w 9379732"/>
              <a:gd name="connsiteY160" fmla="*/ 4998408 h 5513781"/>
              <a:gd name="connsiteX161" fmla="*/ 9072563 w 9379732"/>
              <a:gd name="connsiteY161" fmla="*/ 5012696 h 5513781"/>
              <a:gd name="connsiteX162" fmla="*/ 9029700 w 9379732"/>
              <a:gd name="connsiteY162" fmla="*/ 4998408 h 5513781"/>
              <a:gd name="connsiteX163" fmla="*/ 8986838 w 9379732"/>
              <a:gd name="connsiteY163" fmla="*/ 4969833 h 5513781"/>
              <a:gd name="connsiteX164" fmla="*/ 8943975 w 9379732"/>
              <a:gd name="connsiteY164" fmla="*/ 4984121 h 5513781"/>
              <a:gd name="connsiteX165" fmla="*/ 8929688 w 9379732"/>
              <a:gd name="connsiteY165" fmla="*/ 5041271 h 5513781"/>
              <a:gd name="connsiteX166" fmla="*/ 8886825 w 9379732"/>
              <a:gd name="connsiteY166" fmla="*/ 5026983 h 5513781"/>
              <a:gd name="connsiteX167" fmla="*/ 8686800 w 9379732"/>
              <a:gd name="connsiteY167" fmla="*/ 5012696 h 5513781"/>
              <a:gd name="connsiteX168" fmla="*/ 8643938 w 9379732"/>
              <a:gd name="connsiteY168" fmla="*/ 4998408 h 5513781"/>
              <a:gd name="connsiteX169" fmla="*/ 8586788 w 9379732"/>
              <a:gd name="connsiteY169" fmla="*/ 5084133 h 5513781"/>
              <a:gd name="connsiteX170" fmla="*/ 8572500 w 9379732"/>
              <a:gd name="connsiteY170" fmla="*/ 5126996 h 5513781"/>
              <a:gd name="connsiteX171" fmla="*/ 8515350 w 9379732"/>
              <a:gd name="connsiteY171" fmla="*/ 5155571 h 5513781"/>
              <a:gd name="connsiteX172" fmla="*/ 8272463 w 9379732"/>
              <a:gd name="connsiteY172" fmla="*/ 5126996 h 5513781"/>
              <a:gd name="connsiteX173" fmla="*/ 8129588 w 9379732"/>
              <a:gd name="connsiteY173" fmla="*/ 5069846 h 5513781"/>
              <a:gd name="connsiteX174" fmla="*/ 8015288 w 9379732"/>
              <a:gd name="connsiteY174" fmla="*/ 5084133 h 5513781"/>
              <a:gd name="connsiteX175" fmla="*/ 7958138 w 9379732"/>
              <a:gd name="connsiteY175" fmla="*/ 5126996 h 5513781"/>
              <a:gd name="connsiteX176" fmla="*/ 7915275 w 9379732"/>
              <a:gd name="connsiteY176" fmla="*/ 5169858 h 5513781"/>
              <a:gd name="connsiteX177" fmla="*/ 7758113 w 9379732"/>
              <a:gd name="connsiteY177" fmla="*/ 5198433 h 5513781"/>
              <a:gd name="connsiteX178" fmla="*/ 7686675 w 9379732"/>
              <a:gd name="connsiteY178" fmla="*/ 5212721 h 5513781"/>
              <a:gd name="connsiteX179" fmla="*/ 7629525 w 9379732"/>
              <a:gd name="connsiteY179" fmla="*/ 5284158 h 5513781"/>
              <a:gd name="connsiteX180" fmla="*/ 7543800 w 9379732"/>
              <a:gd name="connsiteY180" fmla="*/ 5327021 h 5513781"/>
              <a:gd name="connsiteX181" fmla="*/ 7272338 w 9379732"/>
              <a:gd name="connsiteY181" fmla="*/ 5312733 h 5513781"/>
              <a:gd name="connsiteX182" fmla="*/ 6986588 w 9379732"/>
              <a:gd name="connsiteY182" fmla="*/ 5398458 h 5513781"/>
              <a:gd name="connsiteX183" fmla="*/ 6900863 w 9379732"/>
              <a:gd name="connsiteY183" fmla="*/ 5427033 h 5513781"/>
              <a:gd name="connsiteX184" fmla="*/ 6757988 w 9379732"/>
              <a:gd name="connsiteY184" fmla="*/ 5441321 h 5513781"/>
              <a:gd name="connsiteX185" fmla="*/ 6700838 w 9379732"/>
              <a:gd name="connsiteY185" fmla="*/ 5455608 h 5513781"/>
              <a:gd name="connsiteX186" fmla="*/ 6615113 w 9379732"/>
              <a:gd name="connsiteY186" fmla="*/ 5469896 h 5513781"/>
              <a:gd name="connsiteX187" fmla="*/ 6572250 w 9379732"/>
              <a:gd name="connsiteY187" fmla="*/ 5512758 h 5513781"/>
              <a:gd name="connsiteX188" fmla="*/ 6529388 w 9379732"/>
              <a:gd name="connsiteY188" fmla="*/ 5498471 h 5513781"/>
              <a:gd name="connsiteX189" fmla="*/ 6486525 w 9379732"/>
              <a:gd name="connsiteY189" fmla="*/ 5469896 h 5513781"/>
              <a:gd name="connsiteX190" fmla="*/ 6072188 w 9379732"/>
              <a:gd name="connsiteY190" fmla="*/ 5455608 h 5513781"/>
              <a:gd name="connsiteX191" fmla="*/ 5915025 w 9379732"/>
              <a:gd name="connsiteY191" fmla="*/ 5441321 h 5513781"/>
              <a:gd name="connsiteX192" fmla="*/ 5643563 w 9379732"/>
              <a:gd name="connsiteY192" fmla="*/ 5427033 h 5513781"/>
              <a:gd name="connsiteX193" fmla="*/ 5543550 w 9379732"/>
              <a:gd name="connsiteY193" fmla="*/ 5398458 h 5513781"/>
              <a:gd name="connsiteX194" fmla="*/ 5343525 w 9379732"/>
              <a:gd name="connsiteY194" fmla="*/ 5298446 h 5513781"/>
              <a:gd name="connsiteX195" fmla="*/ 5300663 w 9379732"/>
              <a:gd name="connsiteY195" fmla="*/ 5227008 h 5513781"/>
              <a:gd name="connsiteX196" fmla="*/ 5272088 w 9379732"/>
              <a:gd name="connsiteY196" fmla="*/ 5184146 h 5513781"/>
              <a:gd name="connsiteX197" fmla="*/ 5229225 w 9379732"/>
              <a:gd name="connsiteY197" fmla="*/ 5169858 h 5513781"/>
              <a:gd name="connsiteX198" fmla="*/ 4929188 w 9379732"/>
              <a:gd name="connsiteY198" fmla="*/ 5212721 h 5513781"/>
              <a:gd name="connsiteX199" fmla="*/ 4857750 w 9379732"/>
              <a:gd name="connsiteY199" fmla="*/ 5227008 h 5513781"/>
              <a:gd name="connsiteX200" fmla="*/ 4814888 w 9379732"/>
              <a:gd name="connsiteY200" fmla="*/ 5284158 h 5513781"/>
              <a:gd name="connsiteX201" fmla="*/ 4729163 w 9379732"/>
              <a:gd name="connsiteY201" fmla="*/ 5312733 h 5513781"/>
              <a:gd name="connsiteX202" fmla="*/ 4471988 w 9379732"/>
              <a:gd name="connsiteY202" fmla="*/ 5412746 h 5513781"/>
              <a:gd name="connsiteX203" fmla="*/ 4229100 w 9379732"/>
              <a:gd name="connsiteY203" fmla="*/ 5469896 h 5513781"/>
              <a:gd name="connsiteX204" fmla="*/ 4014788 w 9379732"/>
              <a:gd name="connsiteY204" fmla="*/ 5512758 h 5513781"/>
              <a:gd name="connsiteX205" fmla="*/ 3814763 w 9379732"/>
              <a:gd name="connsiteY205" fmla="*/ 5498471 h 5513781"/>
              <a:gd name="connsiteX206" fmla="*/ 3743325 w 9379732"/>
              <a:gd name="connsiteY206" fmla="*/ 5412746 h 5513781"/>
              <a:gd name="connsiteX207" fmla="*/ 3700463 w 9379732"/>
              <a:gd name="connsiteY207" fmla="*/ 5384171 h 5513781"/>
              <a:gd name="connsiteX208" fmla="*/ 3543300 w 9379732"/>
              <a:gd name="connsiteY208" fmla="*/ 5355596 h 5513781"/>
              <a:gd name="connsiteX209" fmla="*/ 3529013 w 9379732"/>
              <a:gd name="connsiteY209" fmla="*/ 5312733 h 5513781"/>
              <a:gd name="connsiteX210" fmla="*/ 3286125 w 9379732"/>
              <a:gd name="connsiteY210" fmla="*/ 5269871 h 5513781"/>
              <a:gd name="connsiteX211" fmla="*/ 2714625 w 9379732"/>
              <a:gd name="connsiteY211" fmla="*/ 5241296 h 5513781"/>
              <a:gd name="connsiteX212" fmla="*/ 2657475 w 9379732"/>
              <a:gd name="connsiteY212" fmla="*/ 5227008 h 5513781"/>
              <a:gd name="connsiteX213" fmla="*/ 2586038 w 9379732"/>
              <a:gd name="connsiteY213" fmla="*/ 5212721 h 5513781"/>
              <a:gd name="connsiteX214" fmla="*/ 2543175 w 9379732"/>
              <a:gd name="connsiteY214" fmla="*/ 5198433 h 5513781"/>
              <a:gd name="connsiteX215" fmla="*/ 2514600 w 9379732"/>
              <a:gd name="connsiteY215" fmla="*/ 5141283 h 5513781"/>
              <a:gd name="connsiteX216" fmla="*/ 2457450 w 9379732"/>
              <a:gd name="connsiteY216" fmla="*/ 4984121 h 5513781"/>
              <a:gd name="connsiteX217" fmla="*/ 2414588 w 9379732"/>
              <a:gd name="connsiteY217" fmla="*/ 4955546 h 5513781"/>
              <a:gd name="connsiteX218" fmla="*/ 1028700 w 9379732"/>
              <a:gd name="connsiteY218" fmla="*/ 4926971 h 5513781"/>
              <a:gd name="connsiteX219" fmla="*/ 900113 w 9379732"/>
              <a:gd name="connsiteY219" fmla="*/ 4884108 h 5513781"/>
              <a:gd name="connsiteX220" fmla="*/ 785813 w 9379732"/>
              <a:gd name="connsiteY220" fmla="*/ 4812671 h 5513781"/>
              <a:gd name="connsiteX221" fmla="*/ 685800 w 9379732"/>
              <a:gd name="connsiteY221" fmla="*/ 4841246 h 5513781"/>
              <a:gd name="connsiteX222" fmla="*/ 485775 w 9379732"/>
              <a:gd name="connsiteY222" fmla="*/ 4884108 h 5513781"/>
              <a:gd name="connsiteX223" fmla="*/ 442913 w 9379732"/>
              <a:gd name="connsiteY223" fmla="*/ 4912683 h 5513781"/>
              <a:gd name="connsiteX224" fmla="*/ 342900 w 9379732"/>
              <a:gd name="connsiteY224" fmla="*/ 4941258 h 5513781"/>
              <a:gd name="connsiteX225" fmla="*/ 300038 w 9379732"/>
              <a:gd name="connsiteY225" fmla="*/ 4898396 h 5513781"/>
              <a:gd name="connsiteX226" fmla="*/ 285750 w 9379732"/>
              <a:gd name="connsiteY226" fmla="*/ 4626933 h 5513781"/>
              <a:gd name="connsiteX227" fmla="*/ 228600 w 9379732"/>
              <a:gd name="connsiteY227" fmla="*/ 4541208 h 5513781"/>
              <a:gd name="connsiteX228" fmla="*/ 214313 w 9379732"/>
              <a:gd name="connsiteY228" fmla="*/ 4484058 h 5513781"/>
              <a:gd name="connsiteX229" fmla="*/ 200025 w 9379732"/>
              <a:gd name="connsiteY229" fmla="*/ 4441196 h 5513781"/>
              <a:gd name="connsiteX230" fmla="*/ 171450 w 9379732"/>
              <a:gd name="connsiteY230" fmla="*/ 4312608 h 5513781"/>
              <a:gd name="connsiteX231" fmla="*/ 157163 w 9379732"/>
              <a:gd name="connsiteY231" fmla="*/ 4241171 h 5513781"/>
              <a:gd name="connsiteX232" fmla="*/ 85725 w 9379732"/>
              <a:gd name="connsiteY232" fmla="*/ 4084008 h 5513781"/>
              <a:gd name="connsiteX233" fmla="*/ 14287 w 9379732"/>
              <a:gd name="connsiteY233" fmla="*/ 3869696 h 5513781"/>
              <a:gd name="connsiteX234" fmla="*/ 0 w 9379732"/>
              <a:gd name="connsiteY234" fmla="*/ 3712533 h 5513781"/>
              <a:gd name="connsiteX235" fmla="*/ 42863 w 9379732"/>
              <a:gd name="connsiteY235" fmla="*/ 3441071 h 5513781"/>
              <a:gd name="connsiteX236" fmla="*/ 100013 w 9379732"/>
              <a:gd name="connsiteY236" fmla="*/ 3341058 h 5513781"/>
              <a:gd name="connsiteX237" fmla="*/ 142875 w 9379732"/>
              <a:gd name="connsiteY237" fmla="*/ 3241046 h 5513781"/>
              <a:gd name="connsiteX238" fmla="*/ 185738 w 9379732"/>
              <a:gd name="connsiteY238" fmla="*/ 3155321 h 5513781"/>
              <a:gd name="connsiteX239" fmla="*/ 142875 w 9379732"/>
              <a:gd name="connsiteY239" fmla="*/ 3026733 h 5513781"/>
              <a:gd name="connsiteX240" fmla="*/ 128588 w 9379732"/>
              <a:gd name="connsiteY240" fmla="*/ 2983871 h 5513781"/>
              <a:gd name="connsiteX241" fmla="*/ 114300 w 9379732"/>
              <a:gd name="connsiteY241" fmla="*/ 2840996 h 5513781"/>
              <a:gd name="connsiteX242" fmla="*/ 100013 w 9379732"/>
              <a:gd name="connsiteY242" fmla="*/ 2455233 h 5513781"/>
              <a:gd name="connsiteX243" fmla="*/ 100013 w 9379732"/>
              <a:gd name="connsiteY243" fmla="*/ 2283783 h 5513781"/>
              <a:gd name="connsiteX244" fmla="*/ 185738 w 9379732"/>
              <a:gd name="connsiteY244" fmla="*/ 2098046 h 5513781"/>
              <a:gd name="connsiteX245" fmla="*/ 228600 w 9379732"/>
              <a:gd name="connsiteY245" fmla="*/ 1912308 h 5513781"/>
              <a:gd name="connsiteX246" fmla="*/ 271463 w 9379732"/>
              <a:gd name="connsiteY246" fmla="*/ 1826583 h 5513781"/>
              <a:gd name="connsiteX247" fmla="*/ 400050 w 9379732"/>
              <a:gd name="connsiteY247" fmla="*/ 1669421 h 5513781"/>
              <a:gd name="connsiteX248" fmla="*/ 500063 w 9379732"/>
              <a:gd name="connsiteY248" fmla="*/ 1612271 h 5513781"/>
              <a:gd name="connsiteX249" fmla="*/ 685800 w 9379732"/>
              <a:gd name="connsiteY249" fmla="*/ 1583696 h 5513781"/>
              <a:gd name="connsiteX250" fmla="*/ 685800 w 9379732"/>
              <a:gd name="connsiteY250" fmla="*/ 1355096 h 5513781"/>
              <a:gd name="connsiteX251" fmla="*/ 714375 w 9379732"/>
              <a:gd name="connsiteY251" fmla="*/ 1297946 h 5513781"/>
              <a:gd name="connsiteX252" fmla="*/ 814388 w 9379732"/>
              <a:gd name="connsiteY252" fmla="*/ 1240796 h 5513781"/>
              <a:gd name="connsiteX253" fmla="*/ 885825 w 9379732"/>
              <a:gd name="connsiteY253" fmla="*/ 1255083 h 5513781"/>
              <a:gd name="connsiteX254" fmla="*/ 900113 w 9379732"/>
              <a:gd name="connsiteY254" fmla="*/ 1326521 h 5513781"/>
              <a:gd name="connsiteX255" fmla="*/ 914400 w 9379732"/>
              <a:gd name="connsiteY255" fmla="*/ 1383671 h 5513781"/>
              <a:gd name="connsiteX256" fmla="*/ 928688 w 9379732"/>
              <a:gd name="connsiteY256" fmla="*/ 1426533 h 5513781"/>
              <a:gd name="connsiteX257" fmla="*/ 1014413 w 9379732"/>
              <a:gd name="connsiteY257" fmla="*/ 1455108 h 5513781"/>
              <a:gd name="connsiteX258" fmla="*/ 1042988 w 9379732"/>
              <a:gd name="connsiteY258" fmla="*/ 1540833 h 5513781"/>
              <a:gd name="connsiteX259" fmla="*/ 1057275 w 9379732"/>
              <a:gd name="connsiteY259" fmla="*/ 1583696 h 5513781"/>
              <a:gd name="connsiteX260" fmla="*/ 1114425 w 9379732"/>
              <a:gd name="connsiteY260" fmla="*/ 1683708 h 5513781"/>
              <a:gd name="connsiteX261" fmla="*/ 1157288 w 9379732"/>
              <a:gd name="connsiteY261" fmla="*/ 1726571 h 5513781"/>
              <a:gd name="connsiteX262" fmla="*/ 1214438 w 9379732"/>
              <a:gd name="connsiteY262" fmla="*/ 1812296 h 5513781"/>
              <a:gd name="connsiteX263" fmla="*/ 1257300 w 9379732"/>
              <a:gd name="connsiteY263" fmla="*/ 1798008 h 5513781"/>
              <a:gd name="connsiteX264" fmla="*/ 1285875 w 9379732"/>
              <a:gd name="connsiteY264" fmla="*/ 1798008 h 5513781"/>
              <a:gd name="connsiteX265" fmla="*/ 1071563 w 9379732"/>
              <a:gd name="connsiteY265" fmla="*/ 2198058 h 5513781"/>
              <a:gd name="connsiteX266" fmla="*/ 1057275 w 9379732"/>
              <a:gd name="connsiteY266" fmla="*/ 2183771 h 5513781"/>
              <a:gd name="connsiteX267" fmla="*/ 1028700 w 9379732"/>
              <a:gd name="connsiteY267" fmla="*/ 2183771 h 551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9379732" h="5513781">
                <a:moveTo>
                  <a:pt x="1243013" y="1840871"/>
                </a:moveTo>
                <a:lnTo>
                  <a:pt x="1243013" y="1840871"/>
                </a:lnTo>
                <a:cubicBezTo>
                  <a:pt x="1319213" y="1674183"/>
                  <a:pt x="1441483" y="1521594"/>
                  <a:pt x="1471613" y="1340808"/>
                </a:cubicBezTo>
                <a:cubicBezTo>
                  <a:pt x="1476375" y="1312233"/>
                  <a:pt x="1472945" y="1280994"/>
                  <a:pt x="1485900" y="1255083"/>
                </a:cubicBezTo>
                <a:cubicBezTo>
                  <a:pt x="1511898" y="1203087"/>
                  <a:pt x="1585913" y="1112208"/>
                  <a:pt x="1585913" y="1112208"/>
                </a:cubicBezTo>
                <a:cubicBezTo>
                  <a:pt x="1590675" y="1097921"/>
                  <a:pt x="1588440" y="1078754"/>
                  <a:pt x="1600200" y="1069346"/>
                </a:cubicBezTo>
                <a:cubicBezTo>
                  <a:pt x="1615533" y="1057079"/>
                  <a:pt x="1638469" y="1060452"/>
                  <a:pt x="1657350" y="1055058"/>
                </a:cubicBezTo>
                <a:cubicBezTo>
                  <a:pt x="1671831" y="1050921"/>
                  <a:pt x="1685925" y="1045533"/>
                  <a:pt x="1700213" y="1040771"/>
                </a:cubicBezTo>
                <a:cubicBezTo>
                  <a:pt x="1738313" y="1045533"/>
                  <a:pt x="1776307" y="1051237"/>
                  <a:pt x="1814513" y="1055058"/>
                </a:cubicBezTo>
                <a:cubicBezTo>
                  <a:pt x="1871577" y="1060764"/>
                  <a:pt x="1931558" y="1051211"/>
                  <a:pt x="1985963" y="1069346"/>
                </a:cubicBezTo>
                <a:cubicBezTo>
                  <a:pt x="2021250" y="1081108"/>
                  <a:pt x="2041606" y="1118905"/>
                  <a:pt x="2071688" y="1140783"/>
                </a:cubicBezTo>
                <a:cubicBezTo>
                  <a:pt x="2094146" y="1157116"/>
                  <a:pt x="2119576" y="1168928"/>
                  <a:pt x="2143125" y="1183646"/>
                </a:cubicBezTo>
                <a:cubicBezTo>
                  <a:pt x="2157686" y="1192747"/>
                  <a:pt x="2171700" y="1202696"/>
                  <a:pt x="2185988" y="1212221"/>
                </a:cubicBezTo>
                <a:cubicBezTo>
                  <a:pt x="2224088" y="1202696"/>
                  <a:pt x="2284172" y="1219460"/>
                  <a:pt x="2300288" y="1183646"/>
                </a:cubicBezTo>
                <a:cubicBezTo>
                  <a:pt x="2335521" y="1105351"/>
                  <a:pt x="2302975" y="1011541"/>
                  <a:pt x="2314575" y="926471"/>
                </a:cubicBezTo>
                <a:cubicBezTo>
                  <a:pt x="2317453" y="905368"/>
                  <a:pt x="2334760" y="888897"/>
                  <a:pt x="2343150" y="869321"/>
                </a:cubicBezTo>
                <a:cubicBezTo>
                  <a:pt x="2349083" y="855478"/>
                  <a:pt x="2352675" y="840746"/>
                  <a:pt x="2357438" y="826458"/>
                </a:cubicBezTo>
                <a:cubicBezTo>
                  <a:pt x="2362200" y="845508"/>
                  <a:pt x="2368212" y="864288"/>
                  <a:pt x="2371725" y="883608"/>
                </a:cubicBezTo>
                <a:cubicBezTo>
                  <a:pt x="2395368" y="1013644"/>
                  <a:pt x="2374607" y="968275"/>
                  <a:pt x="2414588" y="1112208"/>
                </a:cubicBezTo>
                <a:cubicBezTo>
                  <a:pt x="2426680" y="1155741"/>
                  <a:pt x="2431854" y="1203565"/>
                  <a:pt x="2457450" y="1240796"/>
                </a:cubicBezTo>
                <a:cubicBezTo>
                  <a:pt x="2537942" y="1357875"/>
                  <a:pt x="2638730" y="1459620"/>
                  <a:pt x="2728913" y="1569408"/>
                </a:cubicBezTo>
                <a:cubicBezTo>
                  <a:pt x="2741842" y="1585147"/>
                  <a:pt x="2848822" y="1720786"/>
                  <a:pt x="2857500" y="1726571"/>
                </a:cubicBezTo>
                <a:lnTo>
                  <a:pt x="2900363" y="1755146"/>
                </a:lnTo>
                <a:cubicBezTo>
                  <a:pt x="2909888" y="1778958"/>
                  <a:pt x="2917468" y="1803644"/>
                  <a:pt x="2928938" y="1826583"/>
                </a:cubicBezTo>
                <a:cubicBezTo>
                  <a:pt x="2950698" y="1870103"/>
                  <a:pt x="2979508" y="1891441"/>
                  <a:pt x="3014663" y="1926596"/>
                </a:cubicBezTo>
                <a:cubicBezTo>
                  <a:pt x="2981600" y="1827411"/>
                  <a:pt x="3030624" y="1948606"/>
                  <a:pt x="2928938" y="1826583"/>
                </a:cubicBezTo>
                <a:cubicBezTo>
                  <a:pt x="2900175" y="1792067"/>
                  <a:pt x="2884894" y="1747895"/>
                  <a:pt x="2857500" y="1712283"/>
                </a:cubicBezTo>
                <a:cubicBezTo>
                  <a:pt x="2700106" y="1507672"/>
                  <a:pt x="2777113" y="1573413"/>
                  <a:pt x="2657475" y="1483683"/>
                </a:cubicBezTo>
                <a:cubicBezTo>
                  <a:pt x="2652713" y="1464633"/>
                  <a:pt x="2651970" y="1444096"/>
                  <a:pt x="2643188" y="1426533"/>
                </a:cubicBezTo>
                <a:cubicBezTo>
                  <a:pt x="2627829" y="1395816"/>
                  <a:pt x="2605088" y="1369383"/>
                  <a:pt x="2586038" y="1340808"/>
                </a:cubicBezTo>
                <a:cubicBezTo>
                  <a:pt x="2576513" y="1326521"/>
                  <a:pt x="2569605" y="1310088"/>
                  <a:pt x="2557463" y="1297946"/>
                </a:cubicBezTo>
                <a:cubicBezTo>
                  <a:pt x="2507881" y="1248364"/>
                  <a:pt x="2507243" y="1254657"/>
                  <a:pt x="2471738" y="1183646"/>
                </a:cubicBezTo>
                <a:cubicBezTo>
                  <a:pt x="2460268" y="1160707"/>
                  <a:pt x="2451928" y="1136311"/>
                  <a:pt x="2443163" y="1112208"/>
                </a:cubicBezTo>
                <a:cubicBezTo>
                  <a:pt x="2432869" y="1083901"/>
                  <a:pt x="2414588" y="1026483"/>
                  <a:pt x="2414588" y="1026483"/>
                </a:cubicBezTo>
                <a:cubicBezTo>
                  <a:pt x="2443163" y="997908"/>
                  <a:pt x="2466689" y="963174"/>
                  <a:pt x="2500313" y="940758"/>
                </a:cubicBezTo>
                <a:cubicBezTo>
                  <a:pt x="2514600" y="931233"/>
                  <a:pt x="2528266" y="920702"/>
                  <a:pt x="2543175" y="912183"/>
                </a:cubicBezTo>
                <a:cubicBezTo>
                  <a:pt x="2616351" y="870368"/>
                  <a:pt x="2589180" y="899284"/>
                  <a:pt x="2657475" y="840746"/>
                </a:cubicBezTo>
                <a:cubicBezTo>
                  <a:pt x="2672816" y="827596"/>
                  <a:pt x="2685491" y="811588"/>
                  <a:pt x="2700338" y="797883"/>
                </a:cubicBezTo>
                <a:cubicBezTo>
                  <a:pt x="2721959" y="777925"/>
                  <a:pt x="2857310" y="661349"/>
                  <a:pt x="2900363" y="612146"/>
                </a:cubicBezTo>
                <a:cubicBezTo>
                  <a:pt x="2949351" y="556160"/>
                  <a:pt x="3009969" y="507235"/>
                  <a:pt x="3043238" y="440696"/>
                </a:cubicBezTo>
                <a:cubicBezTo>
                  <a:pt x="3079492" y="368187"/>
                  <a:pt x="3059999" y="401268"/>
                  <a:pt x="3100388" y="340683"/>
                </a:cubicBezTo>
                <a:cubicBezTo>
                  <a:pt x="3105150" y="326396"/>
                  <a:pt x="3106321" y="310352"/>
                  <a:pt x="3114675" y="297821"/>
                </a:cubicBezTo>
                <a:cubicBezTo>
                  <a:pt x="3136677" y="264818"/>
                  <a:pt x="3168773" y="247468"/>
                  <a:pt x="3200400" y="226383"/>
                </a:cubicBezTo>
                <a:cubicBezTo>
                  <a:pt x="3243263" y="235908"/>
                  <a:pt x="3290719" y="233431"/>
                  <a:pt x="3328988" y="254958"/>
                </a:cubicBezTo>
                <a:cubicBezTo>
                  <a:pt x="3370080" y="278072"/>
                  <a:pt x="3391283" y="326683"/>
                  <a:pt x="3429000" y="354971"/>
                </a:cubicBezTo>
                <a:cubicBezTo>
                  <a:pt x="3478822" y="392337"/>
                  <a:pt x="3498240" y="398566"/>
                  <a:pt x="3529013" y="454983"/>
                </a:cubicBezTo>
                <a:cubicBezTo>
                  <a:pt x="3546381" y="486824"/>
                  <a:pt x="3554507" y="523155"/>
                  <a:pt x="3571875" y="554996"/>
                </a:cubicBezTo>
                <a:cubicBezTo>
                  <a:pt x="3583278" y="575901"/>
                  <a:pt x="3603173" y="591330"/>
                  <a:pt x="3614738" y="612146"/>
                </a:cubicBezTo>
                <a:cubicBezTo>
                  <a:pt x="3670321" y="712195"/>
                  <a:pt x="3608644" y="663202"/>
                  <a:pt x="3700463" y="755021"/>
                </a:cubicBezTo>
                <a:cubicBezTo>
                  <a:pt x="3703239" y="757797"/>
                  <a:pt x="3807067" y="853201"/>
                  <a:pt x="3843338" y="869321"/>
                </a:cubicBezTo>
                <a:cubicBezTo>
                  <a:pt x="3870863" y="881554"/>
                  <a:pt x="3900488" y="888371"/>
                  <a:pt x="3929063" y="897896"/>
                </a:cubicBezTo>
                <a:lnTo>
                  <a:pt x="3971925" y="912183"/>
                </a:lnTo>
                <a:cubicBezTo>
                  <a:pt x="4154550" y="699121"/>
                  <a:pt x="4094663" y="785225"/>
                  <a:pt x="4171950" y="669296"/>
                </a:cubicBezTo>
                <a:cubicBezTo>
                  <a:pt x="4162425" y="655008"/>
                  <a:pt x="4143375" y="643605"/>
                  <a:pt x="4143375" y="626433"/>
                </a:cubicBezTo>
                <a:cubicBezTo>
                  <a:pt x="4143375" y="332335"/>
                  <a:pt x="4157516" y="508005"/>
                  <a:pt x="4186238" y="383546"/>
                </a:cubicBezTo>
                <a:cubicBezTo>
                  <a:pt x="4197159" y="336222"/>
                  <a:pt x="4205288" y="288296"/>
                  <a:pt x="4214813" y="240671"/>
                </a:cubicBezTo>
                <a:cubicBezTo>
                  <a:pt x="4238625" y="254958"/>
                  <a:pt x="4261412" y="271114"/>
                  <a:pt x="4286250" y="283533"/>
                </a:cubicBezTo>
                <a:cubicBezTo>
                  <a:pt x="4299721" y="290268"/>
                  <a:pt x="4318464" y="287172"/>
                  <a:pt x="4329113" y="297821"/>
                </a:cubicBezTo>
                <a:cubicBezTo>
                  <a:pt x="4443413" y="412121"/>
                  <a:pt x="4262438" y="307346"/>
                  <a:pt x="4414838" y="383546"/>
                </a:cubicBezTo>
                <a:cubicBezTo>
                  <a:pt x="4459098" y="436659"/>
                  <a:pt x="4483675" y="479542"/>
                  <a:pt x="4543425" y="512133"/>
                </a:cubicBezTo>
                <a:cubicBezTo>
                  <a:pt x="4575267" y="529501"/>
                  <a:pt x="4610100" y="540708"/>
                  <a:pt x="4643438" y="554996"/>
                </a:cubicBezTo>
                <a:cubicBezTo>
                  <a:pt x="4731304" y="437840"/>
                  <a:pt x="4656611" y="566140"/>
                  <a:pt x="4672013" y="412121"/>
                </a:cubicBezTo>
                <a:cubicBezTo>
                  <a:pt x="4678265" y="349607"/>
                  <a:pt x="4770919" y="298927"/>
                  <a:pt x="4800600" y="269246"/>
                </a:cubicBezTo>
                <a:cubicBezTo>
                  <a:pt x="4895848" y="173997"/>
                  <a:pt x="4757739" y="274007"/>
                  <a:pt x="4872038" y="197808"/>
                </a:cubicBezTo>
                <a:cubicBezTo>
                  <a:pt x="4886325" y="178758"/>
                  <a:pt x="4901059" y="160035"/>
                  <a:pt x="4914900" y="140658"/>
                </a:cubicBezTo>
                <a:cubicBezTo>
                  <a:pt x="4924881" y="126685"/>
                  <a:pt x="4932482" y="110987"/>
                  <a:pt x="4943475" y="97796"/>
                </a:cubicBezTo>
                <a:cubicBezTo>
                  <a:pt x="4956410" y="82274"/>
                  <a:pt x="4972050" y="69221"/>
                  <a:pt x="4986338" y="54933"/>
                </a:cubicBezTo>
                <a:cubicBezTo>
                  <a:pt x="4991100" y="40646"/>
                  <a:pt x="4986014" y="15723"/>
                  <a:pt x="5000625" y="12071"/>
                </a:cubicBezTo>
                <a:cubicBezTo>
                  <a:pt x="5048909" y="0"/>
                  <a:pt x="5044293" y="67330"/>
                  <a:pt x="5057775" y="83508"/>
                </a:cubicBezTo>
                <a:cubicBezTo>
                  <a:pt x="5073019" y="101801"/>
                  <a:pt x="5096495" y="111292"/>
                  <a:pt x="5114925" y="126371"/>
                </a:cubicBezTo>
                <a:cubicBezTo>
                  <a:pt x="5148908" y="154175"/>
                  <a:pt x="5179428" y="186270"/>
                  <a:pt x="5214938" y="212096"/>
                </a:cubicBezTo>
                <a:cubicBezTo>
                  <a:pt x="5232163" y="224623"/>
                  <a:pt x="5254757" y="228291"/>
                  <a:pt x="5272088" y="240671"/>
                </a:cubicBezTo>
                <a:cubicBezTo>
                  <a:pt x="5288530" y="252415"/>
                  <a:pt x="5298508" y="271789"/>
                  <a:pt x="5314950" y="283533"/>
                </a:cubicBezTo>
                <a:cubicBezTo>
                  <a:pt x="5446589" y="377561"/>
                  <a:pt x="5303518" y="243526"/>
                  <a:pt x="5414963" y="354971"/>
                </a:cubicBezTo>
                <a:lnTo>
                  <a:pt x="5572125" y="326396"/>
                </a:lnTo>
                <a:lnTo>
                  <a:pt x="5715000" y="297821"/>
                </a:lnTo>
                <a:lnTo>
                  <a:pt x="5972175" y="169233"/>
                </a:lnTo>
                <a:lnTo>
                  <a:pt x="6029325" y="126371"/>
                </a:lnTo>
                <a:cubicBezTo>
                  <a:pt x="6053138" y="135896"/>
                  <a:pt x="6080435" y="139309"/>
                  <a:pt x="6100763" y="154946"/>
                </a:cubicBezTo>
                <a:cubicBezTo>
                  <a:pt x="6326162" y="328329"/>
                  <a:pt x="6130730" y="205937"/>
                  <a:pt x="6272213" y="340683"/>
                </a:cubicBezTo>
                <a:cubicBezTo>
                  <a:pt x="6350401" y="415147"/>
                  <a:pt x="6433383" y="484422"/>
                  <a:pt x="6515100" y="554996"/>
                </a:cubicBezTo>
                <a:cubicBezTo>
                  <a:pt x="6643022" y="665474"/>
                  <a:pt x="6538004" y="563612"/>
                  <a:pt x="6629400" y="655008"/>
                </a:cubicBezTo>
                <a:cubicBezTo>
                  <a:pt x="6634163" y="669296"/>
                  <a:pt x="6645818" y="682962"/>
                  <a:pt x="6643688" y="697871"/>
                </a:cubicBezTo>
                <a:cubicBezTo>
                  <a:pt x="6640676" y="718956"/>
                  <a:pt x="6623503" y="735445"/>
                  <a:pt x="6615113" y="755021"/>
                </a:cubicBezTo>
                <a:cubicBezTo>
                  <a:pt x="6609180" y="768864"/>
                  <a:pt x="6605588" y="783596"/>
                  <a:pt x="6600825" y="797883"/>
                </a:cubicBezTo>
                <a:cubicBezTo>
                  <a:pt x="6656459" y="816428"/>
                  <a:pt x="6667419" y="817837"/>
                  <a:pt x="6729413" y="855033"/>
                </a:cubicBezTo>
                <a:cubicBezTo>
                  <a:pt x="6837536" y="919907"/>
                  <a:pt x="6739354" y="882160"/>
                  <a:pt x="6829425" y="912183"/>
                </a:cubicBezTo>
                <a:cubicBezTo>
                  <a:pt x="6844372" y="904709"/>
                  <a:pt x="6934865" y="863894"/>
                  <a:pt x="6958013" y="840746"/>
                </a:cubicBezTo>
                <a:cubicBezTo>
                  <a:pt x="6984315" y="814444"/>
                  <a:pt x="7005638" y="783596"/>
                  <a:pt x="7029450" y="755021"/>
                </a:cubicBezTo>
                <a:cubicBezTo>
                  <a:pt x="7038975" y="731208"/>
                  <a:pt x="7051805" y="708464"/>
                  <a:pt x="7058025" y="683583"/>
                </a:cubicBezTo>
                <a:cubicBezTo>
                  <a:pt x="7066193" y="650913"/>
                  <a:pt x="7039291" y="590175"/>
                  <a:pt x="7072313" y="583571"/>
                </a:cubicBezTo>
                <a:cubicBezTo>
                  <a:pt x="7105989" y="576836"/>
                  <a:pt x="7105179" y="645012"/>
                  <a:pt x="7129463" y="669296"/>
                </a:cubicBezTo>
                <a:lnTo>
                  <a:pt x="7186613" y="726446"/>
                </a:lnTo>
                <a:cubicBezTo>
                  <a:pt x="7215820" y="814070"/>
                  <a:pt x="7186800" y="741015"/>
                  <a:pt x="7272338" y="869321"/>
                </a:cubicBezTo>
                <a:cubicBezTo>
                  <a:pt x="7287742" y="892427"/>
                  <a:pt x="7299275" y="918008"/>
                  <a:pt x="7315200" y="940758"/>
                </a:cubicBezTo>
                <a:cubicBezTo>
                  <a:pt x="7357171" y="1000717"/>
                  <a:pt x="7395779" y="1042103"/>
                  <a:pt x="7458075" y="1083633"/>
                </a:cubicBezTo>
                <a:cubicBezTo>
                  <a:pt x="7470606" y="1091987"/>
                  <a:pt x="7486650" y="1093158"/>
                  <a:pt x="7500938" y="1097921"/>
                </a:cubicBezTo>
                <a:cubicBezTo>
                  <a:pt x="7519340" y="1042712"/>
                  <a:pt x="7506204" y="1040771"/>
                  <a:pt x="7586663" y="1040771"/>
                </a:cubicBezTo>
                <a:cubicBezTo>
                  <a:pt x="7777223" y="1040771"/>
                  <a:pt x="7967663" y="1050296"/>
                  <a:pt x="8158163" y="1055058"/>
                </a:cubicBezTo>
                <a:cubicBezTo>
                  <a:pt x="8254650" y="1087222"/>
                  <a:pt x="8135882" y="1050107"/>
                  <a:pt x="8286750" y="1083633"/>
                </a:cubicBezTo>
                <a:cubicBezTo>
                  <a:pt x="8301452" y="1086900"/>
                  <a:pt x="8315002" y="1094268"/>
                  <a:pt x="8329613" y="1097921"/>
                </a:cubicBezTo>
                <a:cubicBezTo>
                  <a:pt x="8353172" y="1103811"/>
                  <a:pt x="8377238" y="1107446"/>
                  <a:pt x="8401050" y="1112208"/>
                </a:cubicBezTo>
                <a:cubicBezTo>
                  <a:pt x="8424863" y="1121733"/>
                  <a:pt x="8451618" y="1125876"/>
                  <a:pt x="8472488" y="1140783"/>
                </a:cubicBezTo>
                <a:cubicBezTo>
                  <a:pt x="8519833" y="1174601"/>
                  <a:pt x="8503792" y="1262408"/>
                  <a:pt x="8529638" y="1297946"/>
                </a:cubicBezTo>
                <a:cubicBezTo>
                  <a:pt x="8548429" y="1323783"/>
                  <a:pt x="8588410" y="1323656"/>
                  <a:pt x="8615363" y="1340808"/>
                </a:cubicBezTo>
                <a:cubicBezTo>
                  <a:pt x="8641090" y="1357180"/>
                  <a:pt x="8660651" y="1382269"/>
                  <a:pt x="8686800" y="1397958"/>
                </a:cubicBezTo>
                <a:cubicBezTo>
                  <a:pt x="8905072" y="1528921"/>
                  <a:pt x="8621917" y="1324291"/>
                  <a:pt x="8815388" y="1469396"/>
                </a:cubicBezTo>
                <a:cubicBezTo>
                  <a:pt x="8840917" y="1545986"/>
                  <a:pt x="8820976" y="1480253"/>
                  <a:pt x="8843963" y="1583696"/>
                </a:cubicBezTo>
                <a:cubicBezTo>
                  <a:pt x="8848223" y="1602865"/>
                  <a:pt x="8850515" y="1622797"/>
                  <a:pt x="8858250" y="1640846"/>
                </a:cubicBezTo>
                <a:cubicBezTo>
                  <a:pt x="8865014" y="1656629"/>
                  <a:pt x="8879146" y="1668350"/>
                  <a:pt x="8886825" y="1683708"/>
                </a:cubicBezTo>
                <a:cubicBezTo>
                  <a:pt x="8893560" y="1697179"/>
                  <a:pt x="8896350" y="1712283"/>
                  <a:pt x="8901113" y="1726571"/>
                </a:cubicBezTo>
                <a:cubicBezTo>
                  <a:pt x="8896350" y="1778958"/>
                  <a:pt x="8901276" y="1833154"/>
                  <a:pt x="8886825" y="1883733"/>
                </a:cubicBezTo>
                <a:cubicBezTo>
                  <a:pt x="8881274" y="1903161"/>
                  <a:pt x="8850353" y="1907427"/>
                  <a:pt x="8843963" y="1926596"/>
                </a:cubicBezTo>
                <a:cubicBezTo>
                  <a:pt x="8839201" y="1940883"/>
                  <a:pt x="8849214" y="1957410"/>
                  <a:pt x="8858250" y="1969458"/>
                </a:cubicBezTo>
                <a:cubicBezTo>
                  <a:pt x="8878456" y="1996399"/>
                  <a:pt x="8905875" y="2017083"/>
                  <a:pt x="8929688" y="2040896"/>
                </a:cubicBezTo>
                <a:cubicBezTo>
                  <a:pt x="8934059" y="2189513"/>
                  <a:pt x="8918770" y="2495604"/>
                  <a:pt x="8972550" y="2683833"/>
                </a:cubicBezTo>
                <a:cubicBezTo>
                  <a:pt x="8977267" y="2700344"/>
                  <a:pt x="8991600" y="2712408"/>
                  <a:pt x="9001125" y="2726696"/>
                </a:cubicBezTo>
                <a:cubicBezTo>
                  <a:pt x="8996363" y="2740983"/>
                  <a:pt x="8996479" y="2757988"/>
                  <a:pt x="8986838" y="2769558"/>
                </a:cubicBezTo>
                <a:cubicBezTo>
                  <a:pt x="8961245" y="2800270"/>
                  <a:pt x="8924700" y="2818291"/>
                  <a:pt x="8886825" y="2826708"/>
                </a:cubicBezTo>
                <a:cubicBezTo>
                  <a:pt x="8858546" y="2832992"/>
                  <a:pt x="8829675" y="2836233"/>
                  <a:pt x="8801100" y="2840996"/>
                </a:cubicBezTo>
                <a:cubicBezTo>
                  <a:pt x="8701088" y="2836233"/>
                  <a:pt x="8600843" y="2835023"/>
                  <a:pt x="8501063" y="2826708"/>
                </a:cubicBezTo>
                <a:cubicBezTo>
                  <a:pt x="8486055" y="2825457"/>
                  <a:pt x="8472811" y="2816074"/>
                  <a:pt x="8458200" y="2812421"/>
                </a:cubicBezTo>
                <a:cubicBezTo>
                  <a:pt x="8434641" y="2806531"/>
                  <a:pt x="8410469" y="2803401"/>
                  <a:pt x="8386763" y="2798133"/>
                </a:cubicBezTo>
                <a:cubicBezTo>
                  <a:pt x="8367594" y="2793873"/>
                  <a:pt x="8348663" y="2788608"/>
                  <a:pt x="8329613" y="2783846"/>
                </a:cubicBezTo>
                <a:cubicBezTo>
                  <a:pt x="8310563" y="2760033"/>
                  <a:pt x="8290760" y="2736804"/>
                  <a:pt x="8272463" y="2712408"/>
                </a:cubicBezTo>
                <a:cubicBezTo>
                  <a:pt x="8262160" y="2698671"/>
                  <a:pt x="8249318" y="2685836"/>
                  <a:pt x="8243888" y="2669546"/>
                </a:cubicBezTo>
                <a:cubicBezTo>
                  <a:pt x="8234727" y="2642063"/>
                  <a:pt x="8235281" y="2612228"/>
                  <a:pt x="8229600" y="2583821"/>
                </a:cubicBezTo>
                <a:cubicBezTo>
                  <a:pt x="8220989" y="2540765"/>
                  <a:pt x="8213088" y="2497452"/>
                  <a:pt x="8201025" y="2455233"/>
                </a:cubicBezTo>
                <a:cubicBezTo>
                  <a:pt x="8193979" y="2430573"/>
                  <a:pt x="8181455" y="2407810"/>
                  <a:pt x="8172450" y="2383796"/>
                </a:cubicBezTo>
                <a:cubicBezTo>
                  <a:pt x="8167162" y="2369694"/>
                  <a:pt x="8162925" y="2355221"/>
                  <a:pt x="8158163" y="2340933"/>
                </a:cubicBezTo>
                <a:cubicBezTo>
                  <a:pt x="8172450" y="2326646"/>
                  <a:pt x="8182561" y="2306277"/>
                  <a:pt x="8201025" y="2298071"/>
                </a:cubicBezTo>
                <a:cubicBezTo>
                  <a:pt x="8227497" y="2286305"/>
                  <a:pt x="8259003" y="2292107"/>
                  <a:pt x="8286750" y="2283783"/>
                </a:cubicBezTo>
                <a:cubicBezTo>
                  <a:pt x="8307150" y="2277663"/>
                  <a:pt x="8324850" y="2264733"/>
                  <a:pt x="8343900" y="2255208"/>
                </a:cubicBezTo>
                <a:cubicBezTo>
                  <a:pt x="8353425" y="2240921"/>
                  <a:pt x="8370047" y="2229345"/>
                  <a:pt x="8372475" y="2212346"/>
                </a:cubicBezTo>
                <a:cubicBezTo>
                  <a:pt x="8375252" y="2192907"/>
                  <a:pt x="8377824" y="2155196"/>
                  <a:pt x="8358188" y="2155196"/>
                </a:cubicBezTo>
                <a:cubicBezTo>
                  <a:pt x="8336889" y="2155196"/>
                  <a:pt x="8339138" y="2193296"/>
                  <a:pt x="8329613" y="2212346"/>
                </a:cubicBezTo>
                <a:cubicBezTo>
                  <a:pt x="8403202" y="2359523"/>
                  <a:pt x="8302729" y="2179876"/>
                  <a:pt x="8415338" y="2312358"/>
                </a:cubicBezTo>
                <a:cubicBezTo>
                  <a:pt x="8481348" y="2390016"/>
                  <a:pt x="8601075" y="2555246"/>
                  <a:pt x="8601075" y="2555246"/>
                </a:cubicBezTo>
                <a:cubicBezTo>
                  <a:pt x="8619620" y="2610879"/>
                  <a:pt x="8621029" y="2621839"/>
                  <a:pt x="8658225" y="2683833"/>
                </a:cubicBezTo>
                <a:cubicBezTo>
                  <a:pt x="8684729" y="2728006"/>
                  <a:pt x="8743950" y="2812421"/>
                  <a:pt x="8743950" y="2812421"/>
                </a:cubicBezTo>
                <a:cubicBezTo>
                  <a:pt x="8748713" y="2831471"/>
                  <a:pt x="8745971" y="2854238"/>
                  <a:pt x="8758238" y="2869571"/>
                </a:cubicBezTo>
                <a:cubicBezTo>
                  <a:pt x="8767646" y="2881331"/>
                  <a:pt x="8786490" y="2880205"/>
                  <a:pt x="8801100" y="2883858"/>
                </a:cubicBezTo>
                <a:cubicBezTo>
                  <a:pt x="8824659" y="2889748"/>
                  <a:pt x="8848725" y="2893383"/>
                  <a:pt x="8872538" y="2898146"/>
                </a:cubicBezTo>
                <a:cubicBezTo>
                  <a:pt x="8896350" y="2926721"/>
                  <a:pt x="8919263" y="2956070"/>
                  <a:pt x="8943975" y="2983871"/>
                </a:cubicBezTo>
                <a:cubicBezTo>
                  <a:pt x="8957399" y="2998973"/>
                  <a:pt x="8977025" y="3009070"/>
                  <a:pt x="8986838" y="3026733"/>
                </a:cubicBezTo>
                <a:cubicBezTo>
                  <a:pt x="9001466" y="3053063"/>
                  <a:pt x="9015413" y="3112458"/>
                  <a:pt x="9015413" y="3112458"/>
                </a:cubicBezTo>
                <a:cubicBezTo>
                  <a:pt x="9001125" y="3121983"/>
                  <a:pt x="8980229" y="3125674"/>
                  <a:pt x="8972550" y="3141033"/>
                </a:cubicBezTo>
                <a:cubicBezTo>
                  <a:pt x="8959595" y="3166944"/>
                  <a:pt x="8962360" y="3198080"/>
                  <a:pt x="8958263" y="3226758"/>
                </a:cubicBezTo>
                <a:cubicBezTo>
                  <a:pt x="8952833" y="3264769"/>
                  <a:pt x="8948738" y="3302958"/>
                  <a:pt x="8943975" y="3341058"/>
                </a:cubicBezTo>
                <a:cubicBezTo>
                  <a:pt x="8948738" y="3536321"/>
                  <a:pt x="8958263" y="3731525"/>
                  <a:pt x="8958263" y="3926846"/>
                </a:cubicBezTo>
                <a:cubicBezTo>
                  <a:pt x="8958263" y="3960522"/>
                  <a:pt x="8949999" y="3993725"/>
                  <a:pt x="8943975" y="4026858"/>
                </a:cubicBezTo>
                <a:cubicBezTo>
                  <a:pt x="8940462" y="4046178"/>
                  <a:pt x="8942259" y="4068923"/>
                  <a:pt x="8929688" y="4084008"/>
                </a:cubicBezTo>
                <a:cubicBezTo>
                  <a:pt x="8916053" y="4100370"/>
                  <a:pt x="8891588" y="4103058"/>
                  <a:pt x="8872538" y="4112583"/>
                </a:cubicBezTo>
                <a:cubicBezTo>
                  <a:pt x="8849207" y="4147579"/>
                  <a:pt x="8829675" y="4166467"/>
                  <a:pt x="8829675" y="4212596"/>
                </a:cubicBezTo>
                <a:cubicBezTo>
                  <a:pt x="8829675" y="4303209"/>
                  <a:pt x="8825482" y="4395350"/>
                  <a:pt x="8843963" y="4484058"/>
                </a:cubicBezTo>
                <a:cubicBezTo>
                  <a:pt x="8850183" y="4513912"/>
                  <a:pt x="8882816" y="4531100"/>
                  <a:pt x="8901113" y="4555496"/>
                </a:cubicBezTo>
                <a:cubicBezTo>
                  <a:pt x="8911416" y="4569233"/>
                  <a:pt x="8918085" y="4585700"/>
                  <a:pt x="8929688" y="4598358"/>
                </a:cubicBezTo>
                <a:cubicBezTo>
                  <a:pt x="8970648" y="4643042"/>
                  <a:pt x="9013101" y="4686527"/>
                  <a:pt x="9058275" y="4726946"/>
                </a:cubicBezTo>
                <a:cubicBezTo>
                  <a:pt x="9379732" y="5014566"/>
                  <a:pt x="9073938" y="4714036"/>
                  <a:pt x="9272588" y="4912683"/>
                </a:cubicBezTo>
                <a:cubicBezTo>
                  <a:pt x="9227305" y="4980608"/>
                  <a:pt x="9260303" y="4950117"/>
                  <a:pt x="9158288" y="4984121"/>
                </a:cubicBezTo>
                <a:lnTo>
                  <a:pt x="9115425" y="4998408"/>
                </a:lnTo>
                <a:lnTo>
                  <a:pt x="9072563" y="5012696"/>
                </a:lnTo>
                <a:cubicBezTo>
                  <a:pt x="9058275" y="5007933"/>
                  <a:pt x="9043171" y="5005143"/>
                  <a:pt x="9029700" y="4998408"/>
                </a:cubicBezTo>
                <a:cubicBezTo>
                  <a:pt x="9014342" y="4990729"/>
                  <a:pt x="9003776" y="4972656"/>
                  <a:pt x="8986838" y="4969833"/>
                </a:cubicBezTo>
                <a:cubicBezTo>
                  <a:pt x="8971982" y="4967357"/>
                  <a:pt x="8958263" y="4979358"/>
                  <a:pt x="8943975" y="4984121"/>
                </a:cubicBezTo>
                <a:cubicBezTo>
                  <a:pt x="8939213" y="5003171"/>
                  <a:pt x="8945397" y="5029489"/>
                  <a:pt x="8929688" y="5041271"/>
                </a:cubicBezTo>
                <a:cubicBezTo>
                  <a:pt x="8917640" y="5050307"/>
                  <a:pt x="8901782" y="5028743"/>
                  <a:pt x="8886825" y="5026983"/>
                </a:cubicBezTo>
                <a:cubicBezTo>
                  <a:pt x="8820438" y="5019173"/>
                  <a:pt x="8753475" y="5017458"/>
                  <a:pt x="8686800" y="5012696"/>
                </a:cubicBezTo>
                <a:cubicBezTo>
                  <a:pt x="8672513" y="5007933"/>
                  <a:pt x="8658793" y="4995932"/>
                  <a:pt x="8643938" y="4998408"/>
                </a:cubicBezTo>
                <a:cubicBezTo>
                  <a:pt x="8591196" y="5007198"/>
                  <a:pt x="8597853" y="5045404"/>
                  <a:pt x="8586788" y="5084133"/>
                </a:cubicBezTo>
                <a:cubicBezTo>
                  <a:pt x="8582651" y="5098614"/>
                  <a:pt x="8583149" y="5116347"/>
                  <a:pt x="8572500" y="5126996"/>
                </a:cubicBezTo>
                <a:cubicBezTo>
                  <a:pt x="8557440" y="5142056"/>
                  <a:pt x="8534400" y="5146046"/>
                  <a:pt x="8515350" y="5155571"/>
                </a:cubicBezTo>
                <a:cubicBezTo>
                  <a:pt x="8434388" y="5146046"/>
                  <a:pt x="8352778" y="5140964"/>
                  <a:pt x="8272463" y="5126996"/>
                </a:cubicBezTo>
                <a:cubicBezTo>
                  <a:pt x="8218321" y="5117580"/>
                  <a:pt x="8177059" y="5093581"/>
                  <a:pt x="8129588" y="5069846"/>
                </a:cubicBezTo>
                <a:cubicBezTo>
                  <a:pt x="8091488" y="5074608"/>
                  <a:pt x="8051714" y="5071991"/>
                  <a:pt x="8015288" y="5084133"/>
                </a:cubicBezTo>
                <a:cubicBezTo>
                  <a:pt x="7992697" y="5091663"/>
                  <a:pt x="7976218" y="5111499"/>
                  <a:pt x="7958138" y="5126996"/>
                </a:cubicBezTo>
                <a:cubicBezTo>
                  <a:pt x="7942797" y="5140146"/>
                  <a:pt x="7934303" y="5163062"/>
                  <a:pt x="7915275" y="5169858"/>
                </a:cubicBezTo>
                <a:cubicBezTo>
                  <a:pt x="7865131" y="5187767"/>
                  <a:pt x="7810447" y="5188620"/>
                  <a:pt x="7758113" y="5198433"/>
                </a:cubicBezTo>
                <a:cubicBezTo>
                  <a:pt x="7734245" y="5202908"/>
                  <a:pt x="7710488" y="5207958"/>
                  <a:pt x="7686675" y="5212721"/>
                </a:cubicBezTo>
                <a:cubicBezTo>
                  <a:pt x="7563839" y="5294613"/>
                  <a:pt x="7708395" y="5185571"/>
                  <a:pt x="7629525" y="5284158"/>
                </a:cubicBezTo>
                <a:cubicBezTo>
                  <a:pt x="7609382" y="5309337"/>
                  <a:pt x="7572036" y="5317609"/>
                  <a:pt x="7543800" y="5327021"/>
                </a:cubicBezTo>
                <a:cubicBezTo>
                  <a:pt x="7378467" y="5285688"/>
                  <a:pt x="7468611" y="5294891"/>
                  <a:pt x="7272338" y="5312733"/>
                </a:cubicBezTo>
                <a:cubicBezTo>
                  <a:pt x="7127061" y="5341789"/>
                  <a:pt x="7223937" y="5319342"/>
                  <a:pt x="6986588" y="5398458"/>
                </a:cubicBezTo>
                <a:cubicBezTo>
                  <a:pt x="6958013" y="5407983"/>
                  <a:pt x="6930834" y="5424036"/>
                  <a:pt x="6900863" y="5427033"/>
                </a:cubicBezTo>
                <a:lnTo>
                  <a:pt x="6757988" y="5441321"/>
                </a:lnTo>
                <a:cubicBezTo>
                  <a:pt x="6738938" y="5446083"/>
                  <a:pt x="6720093" y="5451757"/>
                  <a:pt x="6700838" y="5455608"/>
                </a:cubicBezTo>
                <a:cubicBezTo>
                  <a:pt x="6672431" y="5461289"/>
                  <a:pt x="6641585" y="5458131"/>
                  <a:pt x="6615113" y="5469896"/>
                </a:cubicBezTo>
                <a:cubicBezTo>
                  <a:pt x="6596649" y="5478102"/>
                  <a:pt x="6586538" y="5498471"/>
                  <a:pt x="6572250" y="5512758"/>
                </a:cubicBezTo>
                <a:cubicBezTo>
                  <a:pt x="6557963" y="5507996"/>
                  <a:pt x="6542858" y="5505206"/>
                  <a:pt x="6529388" y="5498471"/>
                </a:cubicBezTo>
                <a:cubicBezTo>
                  <a:pt x="6514029" y="5490792"/>
                  <a:pt x="6503622" y="5471499"/>
                  <a:pt x="6486525" y="5469896"/>
                </a:cubicBezTo>
                <a:cubicBezTo>
                  <a:pt x="6348934" y="5456997"/>
                  <a:pt x="6210300" y="5460371"/>
                  <a:pt x="6072188" y="5455608"/>
                </a:cubicBezTo>
                <a:cubicBezTo>
                  <a:pt x="6019800" y="5450846"/>
                  <a:pt x="5967512" y="5444820"/>
                  <a:pt x="5915025" y="5441321"/>
                </a:cubicBezTo>
                <a:cubicBezTo>
                  <a:pt x="5824613" y="5435294"/>
                  <a:pt x="5733578" y="5437420"/>
                  <a:pt x="5643563" y="5427033"/>
                </a:cubicBezTo>
                <a:cubicBezTo>
                  <a:pt x="5609120" y="5423059"/>
                  <a:pt x="5576688" y="5408654"/>
                  <a:pt x="5543550" y="5398458"/>
                </a:cubicBezTo>
                <a:cubicBezTo>
                  <a:pt x="5425573" y="5362158"/>
                  <a:pt x="5467896" y="5376177"/>
                  <a:pt x="5343525" y="5298446"/>
                </a:cubicBezTo>
                <a:cubicBezTo>
                  <a:pt x="5329238" y="5274633"/>
                  <a:pt x="5315381" y="5250557"/>
                  <a:pt x="5300663" y="5227008"/>
                </a:cubicBezTo>
                <a:cubicBezTo>
                  <a:pt x="5291562" y="5212447"/>
                  <a:pt x="5285497" y="5194873"/>
                  <a:pt x="5272088" y="5184146"/>
                </a:cubicBezTo>
                <a:cubicBezTo>
                  <a:pt x="5260328" y="5174738"/>
                  <a:pt x="5243513" y="5174621"/>
                  <a:pt x="5229225" y="5169858"/>
                </a:cubicBezTo>
                <a:lnTo>
                  <a:pt x="4929188" y="5212721"/>
                </a:lnTo>
                <a:cubicBezTo>
                  <a:pt x="4905186" y="5216414"/>
                  <a:pt x="4878343" y="5214137"/>
                  <a:pt x="4857750" y="5227008"/>
                </a:cubicBezTo>
                <a:cubicBezTo>
                  <a:pt x="4837557" y="5239628"/>
                  <a:pt x="4834701" y="5270949"/>
                  <a:pt x="4814888" y="5284158"/>
                </a:cubicBezTo>
                <a:cubicBezTo>
                  <a:pt x="4789826" y="5300866"/>
                  <a:pt x="4757366" y="5302157"/>
                  <a:pt x="4729163" y="5312733"/>
                </a:cubicBezTo>
                <a:cubicBezTo>
                  <a:pt x="4643040" y="5345029"/>
                  <a:pt x="4559247" y="5383660"/>
                  <a:pt x="4471988" y="5412746"/>
                </a:cubicBezTo>
                <a:cubicBezTo>
                  <a:pt x="4327890" y="5460779"/>
                  <a:pt x="4429791" y="5431302"/>
                  <a:pt x="4229100" y="5469896"/>
                </a:cubicBezTo>
                <a:lnTo>
                  <a:pt x="4014788" y="5512758"/>
                </a:lnTo>
                <a:cubicBezTo>
                  <a:pt x="3948113" y="5507996"/>
                  <a:pt x="3879831" y="5513781"/>
                  <a:pt x="3814763" y="5498471"/>
                </a:cubicBezTo>
                <a:cubicBezTo>
                  <a:pt x="3784155" y="5491269"/>
                  <a:pt x="3762375" y="5431796"/>
                  <a:pt x="3743325" y="5412746"/>
                </a:cubicBezTo>
                <a:cubicBezTo>
                  <a:pt x="3731183" y="5400604"/>
                  <a:pt x="3715821" y="5391850"/>
                  <a:pt x="3700463" y="5384171"/>
                </a:cubicBezTo>
                <a:cubicBezTo>
                  <a:pt x="3656412" y="5362145"/>
                  <a:pt x="3582705" y="5360522"/>
                  <a:pt x="3543300" y="5355596"/>
                </a:cubicBezTo>
                <a:cubicBezTo>
                  <a:pt x="3538538" y="5341308"/>
                  <a:pt x="3542483" y="5319468"/>
                  <a:pt x="3529013" y="5312733"/>
                </a:cubicBezTo>
                <a:cubicBezTo>
                  <a:pt x="3494173" y="5295313"/>
                  <a:pt x="3329237" y="5272565"/>
                  <a:pt x="3286125" y="5269871"/>
                </a:cubicBezTo>
                <a:cubicBezTo>
                  <a:pt x="3095758" y="5257973"/>
                  <a:pt x="2714625" y="5241296"/>
                  <a:pt x="2714625" y="5241296"/>
                </a:cubicBezTo>
                <a:cubicBezTo>
                  <a:pt x="2695575" y="5236533"/>
                  <a:pt x="2676644" y="5231268"/>
                  <a:pt x="2657475" y="5227008"/>
                </a:cubicBezTo>
                <a:cubicBezTo>
                  <a:pt x="2633769" y="5221740"/>
                  <a:pt x="2609597" y="5218611"/>
                  <a:pt x="2586038" y="5212721"/>
                </a:cubicBezTo>
                <a:cubicBezTo>
                  <a:pt x="2571427" y="5209068"/>
                  <a:pt x="2557463" y="5203196"/>
                  <a:pt x="2543175" y="5198433"/>
                </a:cubicBezTo>
                <a:cubicBezTo>
                  <a:pt x="2533650" y="5179383"/>
                  <a:pt x="2521335" y="5161489"/>
                  <a:pt x="2514600" y="5141283"/>
                </a:cubicBezTo>
                <a:cubicBezTo>
                  <a:pt x="2494284" y="5080335"/>
                  <a:pt x="2502378" y="5029049"/>
                  <a:pt x="2457450" y="4984121"/>
                </a:cubicBezTo>
                <a:cubicBezTo>
                  <a:pt x="2445308" y="4971979"/>
                  <a:pt x="2428875" y="4965071"/>
                  <a:pt x="2414588" y="4955546"/>
                </a:cubicBezTo>
                <a:cubicBezTo>
                  <a:pt x="1920941" y="5054271"/>
                  <a:pt x="2229122" y="4998283"/>
                  <a:pt x="1028700" y="4926971"/>
                </a:cubicBezTo>
                <a:cubicBezTo>
                  <a:pt x="983599" y="4924292"/>
                  <a:pt x="940994" y="4903346"/>
                  <a:pt x="900113" y="4884108"/>
                </a:cubicBezTo>
                <a:cubicBezTo>
                  <a:pt x="859460" y="4864977"/>
                  <a:pt x="785813" y="4812671"/>
                  <a:pt x="785813" y="4812671"/>
                </a:cubicBezTo>
                <a:cubicBezTo>
                  <a:pt x="752475" y="4822196"/>
                  <a:pt x="719529" y="4833215"/>
                  <a:pt x="685800" y="4841246"/>
                </a:cubicBezTo>
                <a:cubicBezTo>
                  <a:pt x="619466" y="4857040"/>
                  <a:pt x="551193" y="4864868"/>
                  <a:pt x="485775" y="4884108"/>
                </a:cubicBezTo>
                <a:cubicBezTo>
                  <a:pt x="469301" y="4888953"/>
                  <a:pt x="458271" y="4905004"/>
                  <a:pt x="442913" y="4912683"/>
                </a:cubicBezTo>
                <a:cubicBezTo>
                  <a:pt x="422413" y="4922933"/>
                  <a:pt x="361215" y="4936679"/>
                  <a:pt x="342900" y="4941258"/>
                </a:cubicBezTo>
                <a:cubicBezTo>
                  <a:pt x="328613" y="4926971"/>
                  <a:pt x="312973" y="4913918"/>
                  <a:pt x="300038" y="4898396"/>
                </a:cubicBezTo>
                <a:cubicBezTo>
                  <a:pt x="227876" y="4811801"/>
                  <a:pt x="275892" y="4784664"/>
                  <a:pt x="285750" y="4626933"/>
                </a:cubicBezTo>
                <a:cubicBezTo>
                  <a:pt x="266700" y="4598358"/>
                  <a:pt x="236929" y="4574526"/>
                  <a:pt x="228600" y="4541208"/>
                </a:cubicBezTo>
                <a:cubicBezTo>
                  <a:pt x="223838" y="4522158"/>
                  <a:pt x="219708" y="4502939"/>
                  <a:pt x="214313" y="4484058"/>
                </a:cubicBezTo>
                <a:cubicBezTo>
                  <a:pt x="210176" y="4469577"/>
                  <a:pt x="203678" y="4455807"/>
                  <a:pt x="200025" y="4441196"/>
                </a:cubicBezTo>
                <a:cubicBezTo>
                  <a:pt x="189376" y="4398599"/>
                  <a:pt x="180650" y="4355542"/>
                  <a:pt x="171450" y="4312608"/>
                </a:cubicBezTo>
                <a:cubicBezTo>
                  <a:pt x="166362" y="4288863"/>
                  <a:pt x="165690" y="4263909"/>
                  <a:pt x="157163" y="4241171"/>
                </a:cubicBezTo>
                <a:cubicBezTo>
                  <a:pt x="136957" y="4187289"/>
                  <a:pt x="108791" y="4136729"/>
                  <a:pt x="85725" y="4084008"/>
                </a:cubicBezTo>
                <a:cubicBezTo>
                  <a:pt x="48306" y="3998479"/>
                  <a:pt x="45865" y="3974955"/>
                  <a:pt x="14287" y="3869696"/>
                </a:cubicBezTo>
                <a:cubicBezTo>
                  <a:pt x="9525" y="3817308"/>
                  <a:pt x="0" y="3765137"/>
                  <a:pt x="0" y="3712533"/>
                </a:cubicBezTo>
                <a:cubicBezTo>
                  <a:pt x="0" y="3608726"/>
                  <a:pt x="8910" y="3534440"/>
                  <a:pt x="42863" y="3441071"/>
                </a:cubicBezTo>
                <a:cubicBezTo>
                  <a:pt x="57365" y="3401191"/>
                  <a:pt x="77161" y="3375336"/>
                  <a:pt x="100013" y="3341058"/>
                </a:cubicBezTo>
                <a:cubicBezTo>
                  <a:pt x="129747" y="3222119"/>
                  <a:pt x="93542" y="3339711"/>
                  <a:pt x="142875" y="3241046"/>
                </a:cubicBezTo>
                <a:cubicBezTo>
                  <a:pt x="202028" y="3122741"/>
                  <a:pt x="103847" y="3278156"/>
                  <a:pt x="185738" y="3155321"/>
                </a:cubicBezTo>
                <a:lnTo>
                  <a:pt x="142875" y="3026733"/>
                </a:lnTo>
                <a:lnTo>
                  <a:pt x="128588" y="2983871"/>
                </a:lnTo>
                <a:cubicBezTo>
                  <a:pt x="123825" y="2936246"/>
                  <a:pt x="112971" y="2888840"/>
                  <a:pt x="114300" y="2840996"/>
                </a:cubicBezTo>
                <a:cubicBezTo>
                  <a:pt x="125210" y="2448231"/>
                  <a:pt x="262974" y="2509556"/>
                  <a:pt x="100013" y="2455233"/>
                </a:cubicBezTo>
                <a:cubicBezTo>
                  <a:pt x="74618" y="2379053"/>
                  <a:pt x="76812" y="2405590"/>
                  <a:pt x="100013" y="2283783"/>
                </a:cubicBezTo>
                <a:cubicBezTo>
                  <a:pt x="134702" y="2101664"/>
                  <a:pt x="90012" y="2129953"/>
                  <a:pt x="185738" y="2098046"/>
                </a:cubicBezTo>
                <a:cubicBezTo>
                  <a:pt x="155976" y="2008762"/>
                  <a:pt x="163313" y="2061535"/>
                  <a:pt x="228600" y="1912308"/>
                </a:cubicBezTo>
                <a:cubicBezTo>
                  <a:pt x="241405" y="1883039"/>
                  <a:pt x="253039" y="1852683"/>
                  <a:pt x="271463" y="1826583"/>
                </a:cubicBezTo>
                <a:cubicBezTo>
                  <a:pt x="310497" y="1771284"/>
                  <a:pt x="353992" y="1719022"/>
                  <a:pt x="400050" y="1669421"/>
                </a:cubicBezTo>
                <a:cubicBezTo>
                  <a:pt x="434430" y="1632396"/>
                  <a:pt x="456630" y="1624680"/>
                  <a:pt x="500063" y="1612271"/>
                </a:cubicBezTo>
                <a:cubicBezTo>
                  <a:pt x="578810" y="1589772"/>
                  <a:pt x="582152" y="1595212"/>
                  <a:pt x="685800" y="1583696"/>
                </a:cubicBezTo>
                <a:cubicBezTo>
                  <a:pt x="665763" y="1483509"/>
                  <a:pt x="659423" y="1486983"/>
                  <a:pt x="685800" y="1355096"/>
                </a:cubicBezTo>
                <a:cubicBezTo>
                  <a:pt x="689977" y="1334211"/>
                  <a:pt x="700514" y="1314117"/>
                  <a:pt x="714375" y="1297946"/>
                </a:cubicBezTo>
                <a:cubicBezTo>
                  <a:pt x="748975" y="1257579"/>
                  <a:pt x="770816" y="1255319"/>
                  <a:pt x="814388" y="1240796"/>
                </a:cubicBezTo>
                <a:cubicBezTo>
                  <a:pt x="838200" y="1245558"/>
                  <a:pt x="868654" y="1237912"/>
                  <a:pt x="885825" y="1255083"/>
                </a:cubicBezTo>
                <a:cubicBezTo>
                  <a:pt x="902997" y="1272255"/>
                  <a:pt x="894845" y="1302815"/>
                  <a:pt x="900113" y="1326521"/>
                </a:cubicBezTo>
                <a:cubicBezTo>
                  <a:pt x="904373" y="1345690"/>
                  <a:pt x="909005" y="1364790"/>
                  <a:pt x="914400" y="1383671"/>
                </a:cubicBezTo>
                <a:cubicBezTo>
                  <a:pt x="918537" y="1398152"/>
                  <a:pt x="916433" y="1417779"/>
                  <a:pt x="928688" y="1426533"/>
                </a:cubicBezTo>
                <a:cubicBezTo>
                  <a:pt x="953198" y="1444040"/>
                  <a:pt x="1014413" y="1455108"/>
                  <a:pt x="1014413" y="1455108"/>
                </a:cubicBezTo>
                <a:lnTo>
                  <a:pt x="1042988" y="1540833"/>
                </a:lnTo>
                <a:cubicBezTo>
                  <a:pt x="1047750" y="1555121"/>
                  <a:pt x="1050540" y="1570226"/>
                  <a:pt x="1057275" y="1583696"/>
                </a:cubicBezTo>
                <a:cubicBezTo>
                  <a:pt x="1074744" y="1618633"/>
                  <a:pt x="1089181" y="1653415"/>
                  <a:pt x="1114425" y="1683708"/>
                </a:cubicBezTo>
                <a:cubicBezTo>
                  <a:pt x="1127360" y="1699230"/>
                  <a:pt x="1143000" y="1712283"/>
                  <a:pt x="1157288" y="1726571"/>
                </a:cubicBezTo>
                <a:cubicBezTo>
                  <a:pt x="1167994" y="1758689"/>
                  <a:pt x="1174304" y="1798918"/>
                  <a:pt x="1214438" y="1812296"/>
                </a:cubicBezTo>
                <a:cubicBezTo>
                  <a:pt x="1228725" y="1817058"/>
                  <a:pt x="1242532" y="1800962"/>
                  <a:pt x="1257300" y="1798008"/>
                </a:cubicBezTo>
                <a:cubicBezTo>
                  <a:pt x="1266640" y="1796140"/>
                  <a:pt x="1276350" y="1798008"/>
                  <a:pt x="1285875" y="1798008"/>
                </a:cubicBezTo>
                <a:lnTo>
                  <a:pt x="1071563" y="2198058"/>
                </a:lnTo>
                <a:lnTo>
                  <a:pt x="1057275" y="2183771"/>
                </a:lnTo>
                <a:lnTo>
                  <a:pt x="1028700" y="2183771"/>
                </a:lnTo>
              </a:path>
            </a:pathLst>
          </a:custGeom>
          <a:gradFill>
            <a:gsLst>
              <a:gs pos="0">
                <a:sysClr val="window" lastClr="FFFFFF">
                  <a:lumMod val="95000"/>
                </a:sysClr>
              </a:gs>
              <a:gs pos="50000">
                <a:srgbClr val="0F6FC6">
                  <a:tint val="44500"/>
                  <a:satMod val="160000"/>
                </a:srgbClr>
              </a:gs>
              <a:gs pos="100000">
                <a:srgbClr val="0F6FC6">
                  <a:tint val="23500"/>
                  <a:satMod val="160000"/>
                </a:srgbClr>
              </a:gs>
            </a:gsLst>
            <a:lin ang="5400000" scaled="0"/>
          </a:gradFill>
          <a:ln w="9525" cap="flat" cmpd="sng" algn="ctr">
            <a:solidFill>
              <a:srgbClr val="0F6FC6">
                <a:shade val="50000"/>
                <a:satMod val="103000"/>
              </a:srgbClr>
            </a:solidFill>
            <a:prstDash val="solid"/>
          </a:ln>
          <a:effectLst>
            <a:innerShdw blurRad="584200">
              <a:prstClr val="black">
                <a:alpha val="45000"/>
              </a:prstClr>
            </a:inn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22" name="フリーフォーム 21"/>
          <p:cNvSpPr/>
          <p:nvPr/>
        </p:nvSpPr>
        <p:spPr>
          <a:xfrm>
            <a:off x="71438" y="2643188"/>
            <a:ext cx="9072562" cy="328612"/>
          </a:xfrm>
          <a:custGeom>
            <a:avLst/>
            <a:gdLst>
              <a:gd name="connsiteX0" fmla="*/ 0 w 9072563"/>
              <a:gd name="connsiteY0" fmla="*/ 171450 h 328613"/>
              <a:gd name="connsiteX1" fmla="*/ 57150 w 9072563"/>
              <a:gd name="connsiteY1" fmla="*/ 128588 h 328613"/>
              <a:gd name="connsiteX2" fmla="*/ 242888 w 9072563"/>
              <a:gd name="connsiteY2" fmla="*/ 128588 h 328613"/>
              <a:gd name="connsiteX3" fmla="*/ 342900 w 9072563"/>
              <a:gd name="connsiteY3" fmla="*/ 157163 h 328613"/>
              <a:gd name="connsiteX4" fmla="*/ 485775 w 9072563"/>
              <a:gd name="connsiteY4" fmla="*/ 142875 h 328613"/>
              <a:gd name="connsiteX5" fmla="*/ 571500 w 9072563"/>
              <a:gd name="connsiteY5" fmla="*/ 100013 h 328613"/>
              <a:gd name="connsiteX6" fmla="*/ 714375 w 9072563"/>
              <a:gd name="connsiteY6" fmla="*/ 114300 h 328613"/>
              <a:gd name="connsiteX7" fmla="*/ 842963 w 9072563"/>
              <a:gd name="connsiteY7" fmla="*/ 142875 h 328613"/>
              <a:gd name="connsiteX8" fmla="*/ 885825 w 9072563"/>
              <a:gd name="connsiteY8" fmla="*/ 171450 h 328613"/>
              <a:gd name="connsiteX9" fmla="*/ 928688 w 9072563"/>
              <a:gd name="connsiteY9" fmla="*/ 185738 h 328613"/>
              <a:gd name="connsiteX10" fmla="*/ 985838 w 9072563"/>
              <a:gd name="connsiteY10" fmla="*/ 214313 h 328613"/>
              <a:gd name="connsiteX11" fmla="*/ 1100138 w 9072563"/>
              <a:gd name="connsiteY11" fmla="*/ 200025 h 328613"/>
              <a:gd name="connsiteX12" fmla="*/ 1143000 w 9072563"/>
              <a:gd name="connsiteY12" fmla="*/ 157163 h 328613"/>
              <a:gd name="connsiteX13" fmla="*/ 1271588 w 9072563"/>
              <a:gd name="connsiteY13" fmla="*/ 85725 h 328613"/>
              <a:gd name="connsiteX14" fmla="*/ 1443038 w 9072563"/>
              <a:gd name="connsiteY14" fmla="*/ 100013 h 328613"/>
              <a:gd name="connsiteX15" fmla="*/ 1528763 w 9072563"/>
              <a:gd name="connsiteY15" fmla="*/ 128588 h 328613"/>
              <a:gd name="connsiteX16" fmla="*/ 1843088 w 9072563"/>
              <a:gd name="connsiteY16" fmla="*/ 85725 h 328613"/>
              <a:gd name="connsiteX17" fmla="*/ 1885950 w 9072563"/>
              <a:gd name="connsiteY17" fmla="*/ 57150 h 328613"/>
              <a:gd name="connsiteX18" fmla="*/ 2114550 w 9072563"/>
              <a:gd name="connsiteY18" fmla="*/ 71438 h 328613"/>
              <a:gd name="connsiteX19" fmla="*/ 2200275 w 9072563"/>
              <a:gd name="connsiteY19" fmla="*/ 100013 h 328613"/>
              <a:gd name="connsiteX20" fmla="*/ 2243138 w 9072563"/>
              <a:gd name="connsiteY20" fmla="*/ 114300 h 328613"/>
              <a:gd name="connsiteX21" fmla="*/ 2286000 w 9072563"/>
              <a:gd name="connsiteY21" fmla="*/ 128588 h 328613"/>
              <a:gd name="connsiteX22" fmla="*/ 2557463 w 9072563"/>
              <a:gd name="connsiteY22" fmla="*/ 100013 h 328613"/>
              <a:gd name="connsiteX23" fmla="*/ 2628900 w 9072563"/>
              <a:gd name="connsiteY23" fmla="*/ 85725 h 328613"/>
              <a:gd name="connsiteX24" fmla="*/ 2700338 w 9072563"/>
              <a:gd name="connsiteY24" fmla="*/ 28575 h 328613"/>
              <a:gd name="connsiteX25" fmla="*/ 2786063 w 9072563"/>
              <a:gd name="connsiteY25" fmla="*/ 0 h 328613"/>
              <a:gd name="connsiteX26" fmla="*/ 2871788 w 9072563"/>
              <a:gd name="connsiteY26" fmla="*/ 14288 h 328613"/>
              <a:gd name="connsiteX27" fmla="*/ 2900363 w 9072563"/>
              <a:gd name="connsiteY27" fmla="*/ 57150 h 328613"/>
              <a:gd name="connsiteX28" fmla="*/ 2957513 w 9072563"/>
              <a:gd name="connsiteY28" fmla="*/ 100013 h 328613"/>
              <a:gd name="connsiteX29" fmla="*/ 3043238 w 9072563"/>
              <a:gd name="connsiteY29" fmla="*/ 128588 h 328613"/>
              <a:gd name="connsiteX30" fmla="*/ 3357563 w 9072563"/>
              <a:gd name="connsiteY30" fmla="*/ 114300 h 328613"/>
              <a:gd name="connsiteX31" fmla="*/ 3514725 w 9072563"/>
              <a:gd name="connsiteY31" fmla="*/ 85725 h 328613"/>
              <a:gd name="connsiteX32" fmla="*/ 3600450 w 9072563"/>
              <a:gd name="connsiteY32" fmla="*/ 28575 h 328613"/>
              <a:gd name="connsiteX33" fmla="*/ 3643313 w 9072563"/>
              <a:gd name="connsiteY33" fmla="*/ 0 h 328613"/>
              <a:gd name="connsiteX34" fmla="*/ 3686175 w 9072563"/>
              <a:gd name="connsiteY34" fmla="*/ 14288 h 328613"/>
              <a:gd name="connsiteX35" fmla="*/ 3757613 w 9072563"/>
              <a:gd name="connsiteY35" fmla="*/ 100013 h 328613"/>
              <a:gd name="connsiteX36" fmla="*/ 3843338 w 9072563"/>
              <a:gd name="connsiteY36" fmla="*/ 128588 h 328613"/>
              <a:gd name="connsiteX37" fmla="*/ 3929063 w 9072563"/>
              <a:gd name="connsiteY37" fmla="*/ 171450 h 328613"/>
              <a:gd name="connsiteX38" fmla="*/ 4029075 w 9072563"/>
              <a:gd name="connsiteY38" fmla="*/ 228600 h 328613"/>
              <a:gd name="connsiteX39" fmla="*/ 4086225 w 9072563"/>
              <a:gd name="connsiteY39" fmla="*/ 214313 h 328613"/>
              <a:gd name="connsiteX40" fmla="*/ 4243388 w 9072563"/>
              <a:gd name="connsiteY40" fmla="*/ 200025 h 328613"/>
              <a:gd name="connsiteX41" fmla="*/ 4329113 w 9072563"/>
              <a:gd name="connsiteY41" fmla="*/ 185738 h 328613"/>
              <a:gd name="connsiteX42" fmla="*/ 4514850 w 9072563"/>
              <a:gd name="connsiteY42" fmla="*/ 200025 h 328613"/>
              <a:gd name="connsiteX43" fmla="*/ 4557713 w 9072563"/>
              <a:gd name="connsiteY43" fmla="*/ 214313 h 328613"/>
              <a:gd name="connsiteX44" fmla="*/ 4657725 w 9072563"/>
              <a:gd name="connsiteY44" fmla="*/ 242888 h 328613"/>
              <a:gd name="connsiteX45" fmla="*/ 4843463 w 9072563"/>
              <a:gd name="connsiteY45" fmla="*/ 200025 h 328613"/>
              <a:gd name="connsiteX46" fmla="*/ 4914900 w 9072563"/>
              <a:gd name="connsiteY46" fmla="*/ 171450 h 328613"/>
              <a:gd name="connsiteX47" fmla="*/ 5072063 w 9072563"/>
              <a:gd name="connsiteY47" fmla="*/ 185738 h 328613"/>
              <a:gd name="connsiteX48" fmla="*/ 5129213 w 9072563"/>
              <a:gd name="connsiteY48" fmla="*/ 214313 h 328613"/>
              <a:gd name="connsiteX49" fmla="*/ 5172075 w 9072563"/>
              <a:gd name="connsiteY49" fmla="*/ 228600 h 328613"/>
              <a:gd name="connsiteX50" fmla="*/ 5214938 w 9072563"/>
              <a:gd name="connsiteY50" fmla="*/ 200025 h 328613"/>
              <a:gd name="connsiteX51" fmla="*/ 5357813 w 9072563"/>
              <a:gd name="connsiteY51" fmla="*/ 200025 h 328613"/>
              <a:gd name="connsiteX52" fmla="*/ 5529263 w 9072563"/>
              <a:gd name="connsiteY52" fmla="*/ 185738 h 328613"/>
              <a:gd name="connsiteX53" fmla="*/ 5672138 w 9072563"/>
              <a:gd name="connsiteY53" fmla="*/ 142875 h 328613"/>
              <a:gd name="connsiteX54" fmla="*/ 5715000 w 9072563"/>
              <a:gd name="connsiteY54" fmla="*/ 114300 h 328613"/>
              <a:gd name="connsiteX55" fmla="*/ 5786438 w 9072563"/>
              <a:gd name="connsiteY55" fmla="*/ 100013 h 328613"/>
              <a:gd name="connsiteX56" fmla="*/ 5872163 w 9072563"/>
              <a:gd name="connsiteY56" fmla="*/ 114300 h 328613"/>
              <a:gd name="connsiteX57" fmla="*/ 5900738 w 9072563"/>
              <a:gd name="connsiteY57" fmla="*/ 157163 h 328613"/>
              <a:gd name="connsiteX58" fmla="*/ 5943600 w 9072563"/>
              <a:gd name="connsiteY58" fmla="*/ 185738 h 328613"/>
              <a:gd name="connsiteX59" fmla="*/ 6000750 w 9072563"/>
              <a:gd name="connsiteY59" fmla="*/ 200025 h 328613"/>
              <a:gd name="connsiteX60" fmla="*/ 6043613 w 9072563"/>
              <a:gd name="connsiteY60" fmla="*/ 214313 h 328613"/>
              <a:gd name="connsiteX61" fmla="*/ 6172200 w 9072563"/>
              <a:gd name="connsiteY61" fmla="*/ 142875 h 328613"/>
              <a:gd name="connsiteX62" fmla="*/ 6486525 w 9072563"/>
              <a:gd name="connsiteY62" fmla="*/ 157163 h 328613"/>
              <a:gd name="connsiteX63" fmla="*/ 6529388 w 9072563"/>
              <a:gd name="connsiteY63" fmla="*/ 171450 h 328613"/>
              <a:gd name="connsiteX64" fmla="*/ 6686550 w 9072563"/>
              <a:gd name="connsiteY64" fmla="*/ 242888 h 328613"/>
              <a:gd name="connsiteX65" fmla="*/ 6729413 w 9072563"/>
              <a:gd name="connsiteY65" fmla="*/ 257175 h 328613"/>
              <a:gd name="connsiteX66" fmla="*/ 6772275 w 9072563"/>
              <a:gd name="connsiteY66" fmla="*/ 285750 h 328613"/>
              <a:gd name="connsiteX67" fmla="*/ 6843713 w 9072563"/>
              <a:gd name="connsiteY67" fmla="*/ 271463 h 328613"/>
              <a:gd name="connsiteX68" fmla="*/ 7000875 w 9072563"/>
              <a:gd name="connsiteY68" fmla="*/ 228600 h 328613"/>
              <a:gd name="connsiteX69" fmla="*/ 7258050 w 9072563"/>
              <a:gd name="connsiteY69" fmla="*/ 242888 h 328613"/>
              <a:gd name="connsiteX70" fmla="*/ 7272338 w 9072563"/>
              <a:gd name="connsiteY70" fmla="*/ 285750 h 328613"/>
              <a:gd name="connsiteX71" fmla="*/ 7315200 w 9072563"/>
              <a:gd name="connsiteY71" fmla="*/ 314325 h 328613"/>
              <a:gd name="connsiteX72" fmla="*/ 7415213 w 9072563"/>
              <a:gd name="connsiteY72" fmla="*/ 300038 h 328613"/>
              <a:gd name="connsiteX73" fmla="*/ 7458075 w 9072563"/>
              <a:gd name="connsiteY73" fmla="*/ 271463 h 328613"/>
              <a:gd name="connsiteX74" fmla="*/ 7572375 w 9072563"/>
              <a:gd name="connsiteY74" fmla="*/ 242888 h 328613"/>
              <a:gd name="connsiteX75" fmla="*/ 7629525 w 9072563"/>
              <a:gd name="connsiteY75" fmla="*/ 228600 h 328613"/>
              <a:gd name="connsiteX76" fmla="*/ 8058150 w 9072563"/>
              <a:gd name="connsiteY76" fmla="*/ 200025 h 328613"/>
              <a:gd name="connsiteX77" fmla="*/ 8201025 w 9072563"/>
              <a:gd name="connsiteY77" fmla="*/ 200025 h 328613"/>
              <a:gd name="connsiteX78" fmla="*/ 8243888 w 9072563"/>
              <a:gd name="connsiteY78" fmla="*/ 228600 h 328613"/>
              <a:gd name="connsiteX79" fmla="*/ 8358188 w 9072563"/>
              <a:gd name="connsiteY79" fmla="*/ 242888 h 328613"/>
              <a:gd name="connsiteX80" fmla="*/ 8486775 w 9072563"/>
              <a:gd name="connsiteY80" fmla="*/ 300038 h 328613"/>
              <a:gd name="connsiteX81" fmla="*/ 8572500 w 9072563"/>
              <a:gd name="connsiteY81" fmla="*/ 328613 h 328613"/>
              <a:gd name="connsiteX82" fmla="*/ 8672513 w 9072563"/>
              <a:gd name="connsiteY82" fmla="*/ 314325 h 328613"/>
              <a:gd name="connsiteX83" fmla="*/ 8743950 w 9072563"/>
              <a:gd name="connsiteY83" fmla="*/ 300038 h 328613"/>
              <a:gd name="connsiteX84" fmla="*/ 8872538 w 9072563"/>
              <a:gd name="connsiteY84" fmla="*/ 285750 h 328613"/>
              <a:gd name="connsiteX85" fmla="*/ 8915400 w 9072563"/>
              <a:gd name="connsiteY85" fmla="*/ 271463 h 328613"/>
              <a:gd name="connsiteX86" fmla="*/ 9043988 w 9072563"/>
              <a:gd name="connsiteY86" fmla="*/ 285750 h 328613"/>
              <a:gd name="connsiteX87" fmla="*/ 9072563 w 9072563"/>
              <a:gd name="connsiteY87" fmla="*/ 28575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072563" h="328613">
                <a:moveTo>
                  <a:pt x="0" y="171450"/>
                </a:moveTo>
                <a:cubicBezTo>
                  <a:pt x="19050" y="157163"/>
                  <a:pt x="36475" y="140402"/>
                  <a:pt x="57150" y="128588"/>
                </a:cubicBezTo>
                <a:cubicBezTo>
                  <a:pt x="114120" y="96034"/>
                  <a:pt x="184498" y="122749"/>
                  <a:pt x="242888" y="128588"/>
                </a:cubicBezTo>
                <a:cubicBezTo>
                  <a:pt x="263099" y="135325"/>
                  <a:pt x="324963" y="157163"/>
                  <a:pt x="342900" y="157163"/>
                </a:cubicBezTo>
                <a:cubicBezTo>
                  <a:pt x="390763" y="157163"/>
                  <a:pt x="438150" y="147638"/>
                  <a:pt x="485775" y="142875"/>
                </a:cubicBezTo>
                <a:cubicBezTo>
                  <a:pt x="507446" y="128428"/>
                  <a:pt x="541923" y="100013"/>
                  <a:pt x="571500" y="100013"/>
                </a:cubicBezTo>
                <a:cubicBezTo>
                  <a:pt x="619363" y="100013"/>
                  <a:pt x="666882" y="108363"/>
                  <a:pt x="714375" y="114300"/>
                </a:cubicBezTo>
                <a:cubicBezTo>
                  <a:pt x="794835" y="124358"/>
                  <a:pt x="783077" y="122914"/>
                  <a:pt x="842963" y="142875"/>
                </a:cubicBezTo>
                <a:cubicBezTo>
                  <a:pt x="857250" y="152400"/>
                  <a:pt x="870467" y="163771"/>
                  <a:pt x="885825" y="171450"/>
                </a:cubicBezTo>
                <a:cubicBezTo>
                  <a:pt x="899296" y="178185"/>
                  <a:pt x="914845" y="179805"/>
                  <a:pt x="928688" y="185738"/>
                </a:cubicBezTo>
                <a:cubicBezTo>
                  <a:pt x="948264" y="194128"/>
                  <a:pt x="966788" y="204788"/>
                  <a:pt x="985838" y="214313"/>
                </a:cubicBezTo>
                <a:cubicBezTo>
                  <a:pt x="1023938" y="209550"/>
                  <a:pt x="1064053" y="213147"/>
                  <a:pt x="1100138" y="200025"/>
                </a:cubicBezTo>
                <a:cubicBezTo>
                  <a:pt x="1119127" y="193120"/>
                  <a:pt x="1127659" y="170312"/>
                  <a:pt x="1143000" y="157163"/>
                </a:cubicBezTo>
                <a:cubicBezTo>
                  <a:pt x="1202465" y="106193"/>
                  <a:pt x="1197645" y="115302"/>
                  <a:pt x="1271588" y="85725"/>
                </a:cubicBezTo>
                <a:cubicBezTo>
                  <a:pt x="1328738" y="90488"/>
                  <a:pt x="1386470" y="90585"/>
                  <a:pt x="1443038" y="100013"/>
                </a:cubicBezTo>
                <a:cubicBezTo>
                  <a:pt x="1472749" y="104965"/>
                  <a:pt x="1528763" y="128588"/>
                  <a:pt x="1528763" y="128588"/>
                </a:cubicBezTo>
                <a:cubicBezTo>
                  <a:pt x="1732440" y="117272"/>
                  <a:pt x="1727692" y="151666"/>
                  <a:pt x="1843088" y="85725"/>
                </a:cubicBezTo>
                <a:cubicBezTo>
                  <a:pt x="1857997" y="77206"/>
                  <a:pt x="1871663" y="66675"/>
                  <a:pt x="1885950" y="57150"/>
                </a:cubicBezTo>
                <a:cubicBezTo>
                  <a:pt x="1962150" y="61913"/>
                  <a:pt x="2038901" y="61122"/>
                  <a:pt x="2114550" y="71438"/>
                </a:cubicBezTo>
                <a:cubicBezTo>
                  <a:pt x="2144394" y="75508"/>
                  <a:pt x="2171700" y="90488"/>
                  <a:pt x="2200275" y="100013"/>
                </a:cubicBezTo>
                <a:lnTo>
                  <a:pt x="2243138" y="114300"/>
                </a:lnTo>
                <a:lnTo>
                  <a:pt x="2286000" y="128588"/>
                </a:lnTo>
                <a:cubicBezTo>
                  <a:pt x="2328323" y="1621"/>
                  <a:pt x="2280209" y="100013"/>
                  <a:pt x="2557463" y="100013"/>
                </a:cubicBezTo>
                <a:cubicBezTo>
                  <a:pt x="2581747" y="100013"/>
                  <a:pt x="2605088" y="90488"/>
                  <a:pt x="2628900" y="85725"/>
                </a:cubicBezTo>
                <a:cubicBezTo>
                  <a:pt x="2652713" y="66675"/>
                  <a:pt x="2673567" y="43178"/>
                  <a:pt x="2700338" y="28575"/>
                </a:cubicBezTo>
                <a:cubicBezTo>
                  <a:pt x="2726781" y="14152"/>
                  <a:pt x="2786063" y="0"/>
                  <a:pt x="2786063" y="0"/>
                </a:cubicBezTo>
                <a:cubicBezTo>
                  <a:pt x="2814638" y="4763"/>
                  <a:pt x="2845877" y="1333"/>
                  <a:pt x="2871788" y="14288"/>
                </a:cubicBezTo>
                <a:cubicBezTo>
                  <a:pt x="2887146" y="21967"/>
                  <a:pt x="2888221" y="45008"/>
                  <a:pt x="2900363" y="57150"/>
                </a:cubicBezTo>
                <a:cubicBezTo>
                  <a:pt x="2917201" y="73988"/>
                  <a:pt x="2936214" y="89364"/>
                  <a:pt x="2957513" y="100013"/>
                </a:cubicBezTo>
                <a:cubicBezTo>
                  <a:pt x="2984454" y="113483"/>
                  <a:pt x="3043238" y="128588"/>
                  <a:pt x="3043238" y="128588"/>
                </a:cubicBezTo>
                <a:cubicBezTo>
                  <a:pt x="3235675" y="64442"/>
                  <a:pt x="3012007" y="127099"/>
                  <a:pt x="3357563" y="114300"/>
                </a:cubicBezTo>
                <a:cubicBezTo>
                  <a:pt x="3410773" y="112329"/>
                  <a:pt x="3462338" y="95250"/>
                  <a:pt x="3514725" y="85725"/>
                </a:cubicBezTo>
                <a:lnTo>
                  <a:pt x="3600450" y="28575"/>
                </a:lnTo>
                <a:lnTo>
                  <a:pt x="3643313" y="0"/>
                </a:lnTo>
                <a:cubicBezTo>
                  <a:pt x="3657600" y="4763"/>
                  <a:pt x="3674415" y="4880"/>
                  <a:pt x="3686175" y="14288"/>
                </a:cubicBezTo>
                <a:cubicBezTo>
                  <a:pt x="3754890" y="69260"/>
                  <a:pt x="3668564" y="50541"/>
                  <a:pt x="3757613" y="100013"/>
                </a:cubicBezTo>
                <a:cubicBezTo>
                  <a:pt x="3783943" y="114641"/>
                  <a:pt x="3818276" y="111880"/>
                  <a:pt x="3843338" y="128588"/>
                </a:cubicBezTo>
                <a:cubicBezTo>
                  <a:pt x="3898731" y="165517"/>
                  <a:pt x="3869910" y="151733"/>
                  <a:pt x="3929063" y="171450"/>
                </a:cubicBezTo>
                <a:cubicBezTo>
                  <a:pt x="3952266" y="188853"/>
                  <a:pt x="3992711" y="228600"/>
                  <a:pt x="4029075" y="228600"/>
                </a:cubicBezTo>
                <a:cubicBezTo>
                  <a:pt x="4048711" y="228600"/>
                  <a:pt x="4066761" y="216908"/>
                  <a:pt x="4086225" y="214313"/>
                </a:cubicBezTo>
                <a:cubicBezTo>
                  <a:pt x="4138367" y="207361"/>
                  <a:pt x="4191145" y="206171"/>
                  <a:pt x="4243388" y="200025"/>
                </a:cubicBezTo>
                <a:cubicBezTo>
                  <a:pt x="4272159" y="196640"/>
                  <a:pt x="4300538" y="190500"/>
                  <a:pt x="4329113" y="185738"/>
                </a:cubicBezTo>
                <a:cubicBezTo>
                  <a:pt x="4391025" y="190500"/>
                  <a:pt x="4453234" y="192323"/>
                  <a:pt x="4514850" y="200025"/>
                </a:cubicBezTo>
                <a:cubicBezTo>
                  <a:pt x="4529794" y="201893"/>
                  <a:pt x="4543232" y="210176"/>
                  <a:pt x="4557713" y="214313"/>
                </a:cubicBezTo>
                <a:cubicBezTo>
                  <a:pt x="4683286" y="250191"/>
                  <a:pt x="4554963" y="208632"/>
                  <a:pt x="4657725" y="242888"/>
                </a:cubicBezTo>
                <a:cubicBezTo>
                  <a:pt x="4703737" y="233685"/>
                  <a:pt x="4809002" y="213810"/>
                  <a:pt x="4843463" y="200025"/>
                </a:cubicBezTo>
                <a:lnTo>
                  <a:pt x="4914900" y="171450"/>
                </a:lnTo>
                <a:cubicBezTo>
                  <a:pt x="4967288" y="176213"/>
                  <a:pt x="5020481" y="175421"/>
                  <a:pt x="5072063" y="185738"/>
                </a:cubicBezTo>
                <a:cubicBezTo>
                  <a:pt x="5092948" y="189915"/>
                  <a:pt x="5109637" y="205923"/>
                  <a:pt x="5129213" y="214313"/>
                </a:cubicBezTo>
                <a:cubicBezTo>
                  <a:pt x="5143055" y="220245"/>
                  <a:pt x="5157788" y="223838"/>
                  <a:pt x="5172075" y="228600"/>
                </a:cubicBezTo>
                <a:cubicBezTo>
                  <a:pt x="5186363" y="219075"/>
                  <a:pt x="5199579" y="207704"/>
                  <a:pt x="5214938" y="200025"/>
                </a:cubicBezTo>
                <a:cubicBezTo>
                  <a:pt x="5270352" y="172318"/>
                  <a:pt x="5286262" y="189804"/>
                  <a:pt x="5357813" y="200025"/>
                </a:cubicBezTo>
                <a:cubicBezTo>
                  <a:pt x="5414963" y="195263"/>
                  <a:pt x="5472840" y="195997"/>
                  <a:pt x="5529263" y="185738"/>
                </a:cubicBezTo>
                <a:cubicBezTo>
                  <a:pt x="5578183" y="176843"/>
                  <a:pt x="5625730" y="160724"/>
                  <a:pt x="5672138" y="142875"/>
                </a:cubicBezTo>
                <a:cubicBezTo>
                  <a:pt x="5688165" y="136711"/>
                  <a:pt x="5698922" y="120329"/>
                  <a:pt x="5715000" y="114300"/>
                </a:cubicBezTo>
                <a:cubicBezTo>
                  <a:pt x="5737738" y="105773"/>
                  <a:pt x="5762625" y="104775"/>
                  <a:pt x="5786438" y="100013"/>
                </a:cubicBezTo>
                <a:cubicBezTo>
                  <a:pt x="5815013" y="104775"/>
                  <a:pt x="5846252" y="101345"/>
                  <a:pt x="5872163" y="114300"/>
                </a:cubicBezTo>
                <a:cubicBezTo>
                  <a:pt x="5887522" y="121979"/>
                  <a:pt x="5888596" y="145021"/>
                  <a:pt x="5900738" y="157163"/>
                </a:cubicBezTo>
                <a:cubicBezTo>
                  <a:pt x="5912880" y="169305"/>
                  <a:pt x="5927817" y="178974"/>
                  <a:pt x="5943600" y="185738"/>
                </a:cubicBezTo>
                <a:cubicBezTo>
                  <a:pt x="5961649" y="193473"/>
                  <a:pt x="5981869" y="194631"/>
                  <a:pt x="6000750" y="200025"/>
                </a:cubicBezTo>
                <a:cubicBezTo>
                  <a:pt x="6015231" y="204162"/>
                  <a:pt x="6029325" y="209550"/>
                  <a:pt x="6043613" y="214313"/>
                </a:cubicBezTo>
                <a:cubicBezTo>
                  <a:pt x="6141869" y="148809"/>
                  <a:pt x="6096758" y="168024"/>
                  <a:pt x="6172200" y="142875"/>
                </a:cubicBezTo>
                <a:cubicBezTo>
                  <a:pt x="6276975" y="147638"/>
                  <a:pt x="6381976" y="148799"/>
                  <a:pt x="6486525" y="157163"/>
                </a:cubicBezTo>
                <a:cubicBezTo>
                  <a:pt x="6501537" y="158364"/>
                  <a:pt x="6515918" y="164715"/>
                  <a:pt x="6529388" y="171450"/>
                </a:cubicBezTo>
                <a:cubicBezTo>
                  <a:pt x="6685014" y="249263"/>
                  <a:pt x="6511179" y="184432"/>
                  <a:pt x="6686550" y="242888"/>
                </a:cubicBezTo>
                <a:lnTo>
                  <a:pt x="6729413" y="257175"/>
                </a:lnTo>
                <a:cubicBezTo>
                  <a:pt x="6743700" y="266700"/>
                  <a:pt x="6755236" y="283620"/>
                  <a:pt x="6772275" y="285750"/>
                </a:cubicBezTo>
                <a:cubicBezTo>
                  <a:pt x="6796372" y="288762"/>
                  <a:pt x="6820284" y="277853"/>
                  <a:pt x="6843713" y="271463"/>
                </a:cubicBezTo>
                <a:cubicBezTo>
                  <a:pt x="7043133" y="217077"/>
                  <a:pt x="6826812" y="263414"/>
                  <a:pt x="7000875" y="228600"/>
                </a:cubicBezTo>
                <a:cubicBezTo>
                  <a:pt x="7086600" y="233363"/>
                  <a:pt x="7174034" y="225201"/>
                  <a:pt x="7258050" y="242888"/>
                </a:cubicBezTo>
                <a:cubicBezTo>
                  <a:pt x="7272787" y="245991"/>
                  <a:pt x="7262930" y="273990"/>
                  <a:pt x="7272338" y="285750"/>
                </a:cubicBezTo>
                <a:cubicBezTo>
                  <a:pt x="7283065" y="299158"/>
                  <a:pt x="7300913" y="304800"/>
                  <a:pt x="7315200" y="314325"/>
                </a:cubicBezTo>
                <a:cubicBezTo>
                  <a:pt x="7348538" y="309563"/>
                  <a:pt x="7382957" y="309715"/>
                  <a:pt x="7415213" y="300038"/>
                </a:cubicBezTo>
                <a:cubicBezTo>
                  <a:pt x="7431660" y="295104"/>
                  <a:pt x="7441938" y="277331"/>
                  <a:pt x="7458075" y="271463"/>
                </a:cubicBezTo>
                <a:cubicBezTo>
                  <a:pt x="7494983" y="258042"/>
                  <a:pt x="7534275" y="252413"/>
                  <a:pt x="7572375" y="242888"/>
                </a:cubicBezTo>
                <a:cubicBezTo>
                  <a:pt x="7591425" y="238125"/>
                  <a:pt x="7609923" y="229753"/>
                  <a:pt x="7629525" y="228600"/>
                </a:cubicBezTo>
                <a:cubicBezTo>
                  <a:pt x="7934401" y="210667"/>
                  <a:pt x="7791549" y="220534"/>
                  <a:pt x="8058150" y="200025"/>
                </a:cubicBezTo>
                <a:cubicBezTo>
                  <a:pt x="8123050" y="183800"/>
                  <a:pt x="8125959" y="175003"/>
                  <a:pt x="8201025" y="200025"/>
                </a:cubicBezTo>
                <a:cubicBezTo>
                  <a:pt x="8217315" y="205455"/>
                  <a:pt x="8227321" y="224082"/>
                  <a:pt x="8243888" y="228600"/>
                </a:cubicBezTo>
                <a:cubicBezTo>
                  <a:pt x="8280932" y="238703"/>
                  <a:pt x="8320088" y="238125"/>
                  <a:pt x="8358188" y="242888"/>
                </a:cubicBezTo>
                <a:cubicBezTo>
                  <a:pt x="8448928" y="310942"/>
                  <a:pt x="8377545" y="270248"/>
                  <a:pt x="8486775" y="300038"/>
                </a:cubicBezTo>
                <a:cubicBezTo>
                  <a:pt x="8515834" y="307963"/>
                  <a:pt x="8572500" y="328613"/>
                  <a:pt x="8572500" y="328613"/>
                </a:cubicBezTo>
                <a:cubicBezTo>
                  <a:pt x="8605838" y="323850"/>
                  <a:pt x="8639295" y="319861"/>
                  <a:pt x="8672513" y="314325"/>
                </a:cubicBezTo>
                <a:cubicBezTo>
                  <a:pt x="8696466" y="310333"/>
                  <a:pt x="8719910" y="303472"/>
                  <a:pt x="8743950" y="300038"/>
                </a:cubicBezTo>
                <a:cubicBezTo>
                  <a:pt x="8786643" y="293939"/>
                  <a:pt x="8829675" y="290513"/>
                  <a:pt x="8872538" y="285750"/>
                </a:cubicBezTo>
                <a:cubicBezTo>
                  <a:pt x="8886825" y="280988"/>
                  <a:pt x="8900340" y="271463"/>
                  <a:pt x="8915400" y="271463"/>
                </a:cubicBezTo>
                <a:cubicBezTo>
                  <a:pt x="8958526" y="271463"/>
                  <a:pt x="9001039" y="281846"/>
                  <a:pt x="9043988" y="285750"/>
                </a:cubicBezTo>
                <a:cubicBezTo>
                  <a:pt x="9053474" y="286612"/>
                  <a:pt x="9063038" y="285750"/>
                  <a:pt x="9072563" y="285750"/>
                </a:cubicBezTo>
              </a:path>
            </a:pathLst>
          </a:custGeom>
          <a:noFill/>
          <a:ln w="28575" cap="flat" cmpd="sng" algn="ctr">
            <a:solidFill>
              <a:srgbClr val="0F6FC6">
                <a:shade val="50000"/>
                <a:satMod val="103000"/>
              </a:srgbClr>
            </a:solidFill>
            <a:prstDash val="solid"/>
          </a:ln>
          <a:effectLst>
            <a:outerShdw blurRad="50800" dist="50800" dir="5400000" algn="ctr" rotWithShape="0">
              <a:srgbClr val="04617B">
                <a:lumMod val="75000"/>
              </a:srgbClr>
            </a:out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24" name="正方形/長方形 23"/>
          <p:cNvSpPr/>
          <p:nvPr/>
        </p:nvSpPr>
        <p:spPr>
          <a:xfrm>
            <a:off x="2646" y="2884884"/>
            <a:ext cx="9144000" cy="4000500"/>
          </a:xfrm>
          <a:prstGeom prst="rect">
            <a:avLst/>
          </a:prstGeom>
          <a:solidFill>
            <a:srgbClr val="03495C">
              <a:alpha val="20000"/>
            </a:srgbClr>
          </a:solidFill>
          <a:ln w="25400" cap="flat" cmpd="sng" algn="ctr">
            <a:noFill/>
            <a:prstDash val="solid"/>
          </a:ln>
          <a:effectLst/>
        </p:spPr>
        <p:txBody>
          <a:bodyPr anchor="ctr"/>
          <a:lstStyle/>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p:txBody>
      </p:sp>
      <p:sp>
        <p:nvSpPr>
          <p:cNvPr id="25" name="テキスト ボックス 24"/>
          <p:cNvSpPr txBox="1"/>
          <p:nvPr/>
        </p:nvSpPr>
        <p:spPr>
          <a:xfrm>
            <a:off x="4233030" y="3429000"/>
            <a:ext cx="677108" cy="2964914"/>
          </a:xfrm>
          <a:prstGeom prst="rect">
            <a:avLst/>
          </a:prstGeom>
          <a:solidFill>
            <a:srgbClr val="FFC000"/>
          </a:solidFill>
          <a:ln w="57150" cap="flat" cmpd="sng" algn="ctr">
            <a:solidFill>
              <a:schemeClr val="tx1"/>
            </a:solidFill>
            <a:prstDash val="solid"/>
          </a:ln>
          <a:effectLst>
            <a:outerShdw blurRad="57150" dist="38100" dir="5400000" algn="ctr" rotWithShape="0">
              <a:srgbClr val="009DD9">
                <a:shade val="9000"/>
                <a:satMod val="105000"/>
                <a:alpha val="48000"/>
              </a:srgbClr>
            </a:outerShdw>
          </a:effectLst>
        </p:spPr>
        <p:txBody>
          <a:bodyPr anchor="ctr"/>
          <a:lstStyle>
            <a:defPPr>
              <a:defRPr lang="ja-JP"/>
            </a:defPPr>
            <a:lvl1pPr algn="ctr" fontAlgn="auto">
              <a:spcBef>
                <a:spcPts val="0"/>
              </a:spcBef>
              <a:spcAft>
                <a:spcPts val="0"/>
              </a:spcAft>
              <a:defRPr kumimoji="0" sz="3200" kern="0">
                <a:solidFill>
                  <a:prstClr val="black"/>
                </a:solidFill>
                <a:latin typeface="Calibri"/>
                <a:ea typeface="ＭＳ Ｐゴシック"/>
              </a:defRPr>
            </a:lvl1pPr>
          </a:lstStyle>
          <a:p>
            <a:r>
              <a:rPr lang="ja-JP" altLang="en-US" b="1" dirty="0">
                <a:latin typeface="Meiryo UI" panose="020B0604030504040204" pitchFamily="50" charset="-128"/>
                <a:ea typeface="Meiryo UI" panose="020B0604030504040204" pitchFamily="50" charset="-128"/>
              </a:rPr>
              <a:t>背景や要因　</a:t>
            </a:r>
          </a:p>
        </p:txBody>
      </p:sp>
      <p:sp>
        <p:nvSpPr>
          <p:cNvPr id="26" name="タイトル 5"/>
          <p:cNvSpPr txBox="1">
            <a:spLocks/>
          </p:cNvSpPr>
          <p:nvPr/>
        </p:nvSpPr>
        <p:spPr>
          <a:xfrm>
            <a:off x="2915817" y="1916832"/>
            <a:ext cx="3312367" cy="476084"/>
          </a:xfrm>
          <a:prstGeom prst="rect">
            <a:avLst/>
          </a:prstGeom>
          <a:gradFill rotWithShape="1">
            <a:gsLst>
              <a:gs pos="0">
                <a:srgbClr val="009DD9">
                  <a:tint val="70000"/>
                  <a:satMod val="130000"/>
                </a:srgbClr>
              </a:gs>
              <a:gs pos="43000">
                <a:srgbClr val="009DD9">
                  <a:tint val="44000"/>
                  <a:satMod val="165000"/>
                </a:srgbClr>
              </a:gs>
              <a:gs pos="93000">
                <a:srgbClr val="009DD9">
                  <a:tint val="15000"/>
                  <a:satMod val="165000"/>
                </a:srgbClr>
              </a:gs>
              <a:gs pos="100000">
                <a:srgbClr val="009DD9">
                  <a:tint val="5000"/>
                  <a:satMod val="250000"/>
                </a:srgbClr>
              </a:gs>
            </a:gsLst>
            <a:path path="circle">
              <a:fillToRect l="50000" t="130000" r="50000" b="-30000"/>
            </a:path>
          </a:gradFill>
          <a:ln w="57150" cap="flat" cmpd="sng" algn="ctr">
            <a:solidFill>
              <a:srgbClr val="009DD9">
                <a:shade val="50000"/>
                <a:satMod val="103000"/>
              </a:srgbClr>
            </a:solidFill>
            <a:prstDash val="solid"/>
          </a:ln>
          <a:effectLst>
            <a:outerShdw blurRad="57150" dist="38100" dir="5400000" algn="ctr" rotWithShape="0">
              <a:srgbClr val="009DD9">
                <a:shade val="9000"/>
                <a:satMod val="105000"/>
                <a:alpha val="48000"/>
              </a:srgbClr>
            </a:outerShdw>
          </a:effectLst>
        </p:spPr>
        <p:txBody>
          <a:bodyPr anchor="ctr"/>
          <a:lstStyle/>
          <a:p>
            <a:pPr algn="ctr" fontAlgn="auto">
              <a:spcBef>
                <a:spcPts val="0"/>
              </a:spcBef>
              <a:spcAft>
                <a:spcPts val="0"/>
              </a:spcAft>
              <a:defRPr/>
            </a:pPr>
            <a:r>
              <a:rPr kumimoji="0" lang="ja-JP" altLang="en-US" sz="3200" kern="0" dirty="0">
                <a:solidFill>
                  <a:prstClr val="black"/>
                </a:solidFill>
                <a:latin typeface="Calibri"/>
                <a:ea typeface="ＭＳ Ｐゴシック"/>
              </a:rPr>
              <a:t>問題行動</a:t>
            </a:r>
            <a:endParaRPr kumimoji="0" lang="ja-JP" altLang="en-US" kern="0" dirty="0">
              <a:solidFill>
                <a:prstClr val="black"/>
              </a:solidFill>
              <a:latin typeface="Calibri"/>
              <a:ea typeface="ＭＳ Ｐゴシック"/>
            </a:endParaRPr>
          </a:p>
        </p:txBody>
      </p:sp>
      <p:sp>
        <p:nvSpPr>
          <p:cNvPr id="28" name="テキスト ボックス 27"/>
          <p:cNvSpPr txBox="1"/>
          <p:nvPr/>
        </p:nvSpPr>
        <p:spPr>
          <a:xfrm>
            <a:off x="180142" y="2060848"/>
            <a:ext cx="677108" cy="2554545"/>
          </a:xfrm>
          <a:prstGeom prst="rect">
            <a:avLst/>
          </a:prstGeom>
          <a:solidFill>
            <a:srgbClr val="FF0000"/>
          </a:solidFill>
          <a:ln w="25400" cap="flat" cmpd="sng" algn="ctr">
            <a:solidFill>
              <a:srgbClr val="10CF9B">
                <a:shade val="50000"/>
              </a:srgbClr>
            </a:solidFill>
            <a:prstDash val="solid"/>
          </a:ln>
          <a:effectLst/>
        </p:spPr>
        <p:txBody>
          <a:bodyPr vert="eaVert"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fontAlgn="auto" hangingPunct="1">
              <a:spcBef>
                <a:spcPts val="0"/>
              </a:spcBef>
              <a:spcAft>
                <a:spcPts val="0"/>
              </a:spcAft>
              <a:defRPr/>
            </a:pPr>
            <a:r>
              <a:rPr lang="ja-JP" altLang="en-US" sz="3200" kern="0" dirty="0">
                <a:solidFill>
                  <a:srgbClr val="FFFFFF"/>
                </a:solidFill>
                <a:latin typeface="Constantia" pitchFamily="18" charset="0"/>
                <a:ea typeface="ＤＦ特太ゴシック体" pitchFamily="1" charset="-128"/>
              </a:rPr>
              <a:t>氷山に例える</a:t>
            </a:r>
          </a:p>
        </p:txBody>
      </p:sp>
      <p:grpSp>
        <p:nvGrpSpPr>
          <p:cNvPr id="9" name="グループ化 8"/>
          <p:cNvGrpSpPr/>
          <p:nvPr/>
        </p:nvGrpSpPr>
        <p:grpSpPr>
          <a:xfrm>
            <a:off x="4932041" y="2937789"/>
            <a:ext cx="4032447" cy="3899161"/>
            <a:chOff x="4932041" y="2937789"/>
            <a:chExt cx="4032447" cy="3899161"/>
          </a:xfrm>
        </p:grpSpPr>
        <p:sp>
          <p:nvSpPr>
            <p:cNvPr id="3" name="左中かっこ 2"/>
            <p:cNvSpPr/>
            <p:nvPr/>
          </p:nvSpPr>
          <p:spPr>
            <a:xfrm rot="10800000">
              <a:off x="4932041" y="2937789"/>
              <a:ext cx="845637" cy="3899161"/>
            </a:xfrm>
            <a:prstGeom prst="leftBrace">
              <a:avLst/>
            </a:prstGeom>
            <a:ln w="5715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 name="正方形/長方形 3"/>
            <p:cNvSpPr/>
            <p:nvPr/>
          </p:nvSpPr>
          <p:spPr>
            <a:xfrm>
              <a:off x="5777678" y="3643313"/>
              <a:ext cx="3186810" cy="2233959"/>
            </a:xfrm>
            <a:prstGeom prst="rect">
              <a:avLst/>
            </a:prstGeom>
            <a:solidFill>
              <a:schemeClr val="bg1"/>
            </a:solidFill>
            <a:ln w="444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a:p>
          </p:txBody>
        </p:sp>
        <p:sp>
          <p:nvSpPr>
            <p:cNvPr id="5" name="テキスト ボックス 4"/>
            <p:cNvSpPr txBox="1"/>
            <p:nvPr/>
          </p:nvSpPr>
          <p:spPr>
            <a:xfrm>
              <a:off x="5836288" y="3763597"/>
              <a:ext cx="3033203" cy="954107"/>
            </a:xfrm>
            <a:prstGeom prst="rect">
              <a:avLst/>
            </a:prstGeom>
            <a:noFill/>
          </p:spPr>
          <p:txBody>
            <a:bodyPr wrap="none" rtlCol="0">
              <a:spAutoFit/>
            </a:bodyPr>
            <a:lstStyle/>
            <a:p>
              <a:r>
                <a:rPr kumimoji="1" lang="ja-JP" altLang="en-US" sz="2800" dirty="0">
                  <a:latin typeface="Meiryo UI" panose="020B0604030504040204" pitchFamily="50" charset="-128"/>
                  <a:ea typeface="Meiryo UI" panose="020B0604030504040204" pitchFamily="50" charset="-128"/>
                </a:rPr>
                <a:t>仮説を立て、</a:t>
              </a:r>
              <a:endParaRPr kumimoji="1" lang="en-US" altLang="ja-JP" sz="2800" dirty="0">
                <a:latin typeface="Meiryo UI" panose="020B0604030504040204" pitchFamily="50" charset="-128"/>
                <a:ea typeface="Meiryo UI" panose="020B0604030504040204" pitchFamily="50" charset="-128"/>
              </a:endParaRPr>
            </a:p>
            <a:p>
              <a:r>
                <a:rPr lang="ja-JP" altLang="en-US" sz="2800" dirty="0">
                  <a:latin typeface="Meiryo UI" panose="020B0604030504040204" pitchFamily="50" charset="-128"/>
                  <a:ea typeface="Meiryo UI" panose="020B0604030504040204" pitchFamily="50" charset="-128"/>
                </a:rPr>
                <a:t>　　　　</a:t>
              </a:r>
              <a:r>
                <a:rPr lang="ja-JP" altLang="en-US" sz="2800" dirty="0" smtClean="0">
                  <a:latin typeface="Meiryo UI" panose="020B0604030504040204" pitchFamily="50" charset="-128"/>
                  <a:ea typeface="Meiryo UI" panose="020B0604030504040204" pitchFamily="50" charset="-128"/>
                </a:rPr>
                <a:t> </a:t>
              </a:r>
              <a:r>
                <a:rPr kumimoji="1" lang="ja-JP" altLang="en-US" sz="2800" dirty="0" smtClean="0">
                  <a:latin typeface="Meiryo UI" panose="020B0604030504040204" pitchFamily="50" charset="-128"/>
                  <a:ea typeface="Meiryo UI" panose="020B0604030504040204" pitchFamily="50" charset="-128"/>
                </a:rPr>
                <a:t>検証</a:t>
              </a:r>
              <a:r>
                <a:rPr kumimoji="1" lang="ja-JP" altLang="en-US" sz="2800" dirty="0">
                  <a:latin typeface="Meiryo UI" panose="020B0604030504040204" pitchFamily="50" charset="-128"/>
                  <a:ea typeface="Meiryo UI" panose="020B0604030504040204" pitchFamily="50" charset="-128"/>
                </a:rPr>
                <a:t>すること</a:t>
              </a:r>
            </a:p>
          </p:txBody>
        </p:sp>
        <p:sp>
          <p:nvSpPr>
            <p:cNvPr id="6" name="等号 5"/>
            <p:cNvSpPr/>
            <p:nvPr/>
          </p:nvSpPr>
          <p:spPr>
            <a:xfrm rot="5400000">
              <a:off x="7171025" y="4780678"/>
              <a:ext cx="365819" cy="242376"/>
            </a:xfrm>
            <a:prstGeom prst="mathEqual">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テキスト ボックス 7"/>
            <p:cNvSpPr txBox="1"/>
            <p:nvPr/>
          </p:nvSpPr>
          <p:spPr>
            <a:xfrm>
              <a:off x="6186070" y="5084203"/>
              <a:ext cx="2254143" cy="646331"/>
            </a:xfrm>
            <a:prstGeom prst="rect">
              <a:avLst/>
            </a:prstGeom>
            <a:noFill/>
          </p:spPr>
          <p:txBody>
            <a:bodyPr wrap="none" rtlCol="0">
              <a:spAutoFit/>
            </a:bodyPr>
            <a:lstStyle/>
            <a:p>
              <a:r>
                <a:rPr kumimoji="1" lang="ja-JP" altLang="en-US" sz="3600" dirty="0" smtClean="0">
                  <a:latin typeface="Meiryo UI" panose="020B0604030504040204" pitchFamily="50" charset="-128"/>
                  <a:ea typeface="Meiryo UI" panose="020B0604030504040204" pitchFamily="50" charset="-128"/>
                </a:rPr>
                <a:t>アセスメント</a:t>
              </a:r>
              <a:endParaRPr kumimoji="1" lang="en-US" altLang="ja-JP" sz="3600" dirty="0">
                <a:latin typeface="Meiryo UI" panose="020B0604030504040204" pitchFamily="50" charset="-128"/>
                <a:ea typeface="Meiryo UI" panose="020B0604030504040204" pitchFamily="50" charset="-128"/>
              </a:endParaRPr>
            </a:p>
          </p:txBody>
        </p:sp>
      </p:grpSp>
      <p:sp>
        <p:nvSpPr>
          <p:cNvPr id="18" name="四角形吹き出し 17"/>
          <p:cNvSpPr/>
          <p:nvPr/>
        </p:nvSpPr>
        <p:spPr>
          <a:xfrm>
            <a:off x="1259632" y="836287"/>
            <a:ext cx="1882552" cy="625233"/>
          </a:xfrm>
          <a:prstGeom prst="wedgeRectCallout">
            <a:avLst>
              <a:gd name="adj1" fmla="val 37858"/>
              <a:gd name="adj2" fmla="val 13968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a:t>目に見え、</a:t>
            </a:r>
            <a:endParaRPr kumimoji="1" lang="en-US" altLang="ja-JP" sz="2000" dirty="0"/>
          </a:p>
          <a:p>
            <a:pPr algn="ctr"/>
            <a:r>
              <a:rPr kumimoji="1" lang="ja-JP" altLang="en-US" sz="2000" dirty="0"/>
              <a:t>聞こえる言動</a:t>
            </a:r>
          </a:p>
        </p:txBody>
      </p:sp>
    </p:spTree>
    <p:extLst>
      <p:ext uri="{BB962C8B-B14F-4D97-AF65-F5344CB8AC3E}">
        <p14:creationId xmlns:p14="http://schemas.microsoft.com/office/powerpoint/2010/main" val="1711447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42" presetClass="path" presetSubtype="0" accel="50000" decel="50000" fill="hold" grpId="0" nodeType="withEffect">
                                  <p:stCondLst>
                                    <p:cond delay="0"/>
                                  </p:stCondLst>
                                  <p:childTnLst>
                                    <p:animMotion origin="layout" path="M -8.33333E-7 1.48148E-6 L -0.00052 0.29051 " pathEditMode="relative" rAng="0" ptsTypes="AA">
                                      <p:cBhvr>
                                        <p:cTn id="17" dur="2000" fill="hold"/>
                                        <p:tgtEl>
                                          <p:spTgt spid="19"/>
                                        </p:tgtEl>
                                        <p:attrNameLst>
                                          <p:attrName>ppt_x</p:attrName>
                                          <p:attrName>ppt_y</p:attrName>
                                        </p:attrNameLst>
                                      </p:cBhvr>
                                      <p:rCtr x="-35" y="14514"/>
                                    </p:animMotion>
                                  </p:childTnLst>
                                </p:cTn>
                              </p:par>
                            </p:childTnLst>
                          </p:cTn>
                        </p:par>
                        <p:par>
                          <p:cTn id="18" fill="hold">
                            <p:stCondLst>
                              <p:cond delay="2000"/>
                            </p:stCondLst>
                            <p:childTnLst>
                              <p:par>
                                <p:cTn id="19" presetID="42" presetClass="path" presetSubtype="0" accel="50000" decel="50000" fill="hold" grpId="1" nodeType="afterEffect">
                                  <p:stCondLst>
                                    <p:cond delay="300"/>
                                  </p:stCondLst>
                                  <p:childTnLst>
                                    <p:animMotion origin="layout" path="M -0.00052 0.29051 L -0.00052 -0.00347 " pathEditMode="relative" rAng="0" ptsTypes="AA">
                                      <p:cBhvr>
                                        <p:cTn id="20" dur="2000" fill="hold"/>
                                        <p:tgtEl>
                                          <p:spTgt spid="19"/>
                                        </p:tgtEl>
                                        <p:attrNameLst>
                                          <p:attrName>ppt_x</p:attrName>
                                          <p:attrName>ppt_y</p:attrName>
                                        </p:attrNameLst>
                                      </p:cBhvr>
                                      <p:rCtr x="0" y="-14699"/>
                                    </p:animMotion>
                                  </p:childTnLst>
                                </p:cTn>
                              </p:par>
                            </p:childTnLst>
                          </p:cTn>
                        </p:par>
                        <p:par>
                          <p:cTn id="21" fill="hold">
                            <p:stCondLst>
                              <p:cond delay="4300"/>
                            </p:stCondLst>
                            <p:childTnLst>
                              <p:par>
                                <p:cTn id="22" presetID="42" presetClass="path" presetSubtype="0" accel="50000" decel="50000" fill="hold" grpId="2" nodeType="afterEffect">
                                  <p:stCondLst>
                                    <p:cond delay="0"/>
                                  </p:stCondLst>
                                  <p:childTnLst>
                                    <p:animMotion origin="layout" path="M 0 0 L 0 0.25 E" pathEditMode="relative" ptsTypes="">
                                      <p:cBhvr>
                                        <p:cTn id="23" dur="2000" fill="hold"/>
                                        <p:tgtEl>
                                          <p:spTgt spid="19"/>
                                        </p:tgtEl>
                                        <p:attrNameLst>
                                          <p:attrName>ppt_x</p:attrName>
                                          <p:attrName>ppt_y</p:attrName>
                                        </p:attrNameLst>
                                      </p:cBhvr>
                                    </p:animMotion>
                                  </p:childTnLst>
                                </p:cTn>
                              </p:par>
                            </p:childTnLst>
                          </p:cTn>
                        </p:par>
                        <p:par>
                          <p:cTn id="24" fill="hold">
                            <p:stCondLst>
                              <p:cond delay="6300"/>
                            </p:stCondLst>
                            <p:childTnLst>
                              <p:par>
                                <p:cTn id="25" presetID="42" presetClass="path" presetSubtype="0" accel="50000" decel="50000" fill="hold" grpId="3" nodeType="afterEffect">
                                  <p:stCondLst>
                                    <p:cond delay="0"/>
                                  </p:stCondLst>
                                  <p:childTnLst>
                                    <p:animMotion origin="layout" path="M 0 0 L 0 0.25 E" pathEditMode="relative" ptsTypes="">
                                      <p:cBhvr>
                                        <p:cTn id="26" dur="2000" spd="-100000" fill="hold"/>
                                        <p:tgtEl>
                                          <p:spTgt spid="19"/>
                                        </p:tgtEl>
                                        <p:attrNameLst>
                                          <p:attrName>ppt_x</p:attrName>
                                          <p:attrName>ppt_y</p:attrName>
                                        </p:attrNameLst>
                                      </p:cBhvr>
                                    </p:animMotion>
                                  </p:childTnLst>
                                </p:cTn>
                              </p:par>
                            </p:childTnLst>
                          </p:cTn>
                        </p:par>
                        <p:par>
                          <p:cTn id="27" fill="hold">
                            <p:stCondLst>
                              <p:cond delay="8300"/>
                            </p:stCondLst>
                            <p:childTnLst>
                              <p:par>
                                <p:cTn id="28" presetID="42" presetClass="path" presetSubtype="0" accel="50000" decel="50000" fill="hold" grpId="4" nodeType="afterEffect">
                                  <p:stCondLst>
                                    <p:cond delay="0"/>
                                  </p:stCondLst>
                                  <p:childTnLst>
                                    <p:animMotion origin="layout" path="M 0 0 L 0 0.25 E" pathEditMode="relative" ptsTypes="">
                                      <p:cBhvr>
                                        <p:cTn id="29" dur="2000" fill="hold"/>
                                        <p:tgtEl>
                                          <p:spTgt spid="19"/>
                                        </p:tgtEl>
                                        <p:attrNameLst>
                                          <p:attrName>ppt_x</p:attrName>
                                          <p:attrName>ppt_y</p:attrName>
                                        </p:attrNameLst>
                                      </p:cBhvr>
                                    </p:animMotion>
                                  </p:childTnLst>
                                </p:cTn>
                              </p:par>
                            </p:childTnLst>
                          </p:cTn>
                        </p:par>
                        <p:par>
                          <p:cTn id="30" fill="hold">
                            <p:stCondLst>
                              <p:cond delay="10300"/>
                            </p:stCondLst>
                            <p:childTnLst>
                              <p:par>
                                <p:cTn id="31" presetID="42" presetClass="path" presetSubtype="0" accel="50000" decel="50000" fill="hold" grpId="5" nodeType="afterEffect">
                                  <p:stCondLst>
                                    <p:cond delay="0"/>
                                  </p:stCondLst>
                                  <p:childTnLst>
                                    <p:animMotion origin="layout" path="M 0 0 L 0 0.25 E" pathEditMode="relative" ptsTypes="">
                                      <p:cBhvr>
                                        <p:cTn id="32" dur="2000" spd="-100000" fill="hold"/>
                                        <p:tgtEl>
                                          <p:spTgt spid="19"/>
                                        </p:tgtEl>
                                        <p:attrNameLst>
                                          <p:attrName>ppt_x</p:attrName>
                                          <p:attrName>ppt_y</p:attrName>
                                        </p:attrNameLst>
                                      </p:cBhvr>
                                    </p:animMotion>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19" grpId="3" animBg="1"/>
      <p:bldP spid="19" grpId="4" animBg="1"/>
      <p:bldP spid="19" grpId="5" animBg="1"/>
      <p:bldP spid="25" grpId="0" animBg="1"/>
      <p:bldP spid="26"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5996"/>
            <a:ext cx="9144000" cy="720080"/>
          </a:xfrm>
          <a:solidFill>
            <a:srgbClr val="0033CC"/>
          </a:solidFill>
        </p:spPr>
        <p:txBody>
          <a:bodyPr vert="horz" lIns="91440" tIns="45720" rIns="91440" bIns="45720" rtlCol="0" anchor="ctr">
            <a:noAutofit/>
          </a:bodyPr>
          <a:lstStyle/>
          <a:p>
            <a:r>
              <a:rPr lang="ja-JP" altLang="en-US" dirty="0">
                <a:solidFill>
                  <a:schemeClr val="bg1"/>
                </a:solidFill>
                <a:latin typeface="メイリオ" panose="020B0604030504040204" pitchFamily="50" charset="-128"/>
                <a:ea typeface="メイリオ" panose="020B0604030504040204" pitchFamily="50" charset="-128"/>
              </a:rPr>
              <a:t>生徒指導において教職員に求められる力</a:t>
            </a:r>
          </a:p>
        </p:txBody>
      </p:sp>
      <p:sp>
        <p:nvSpPr>
          <p:cNvPr id="4" name="テキスト ボックス 3"/>
          <p:cNvSpPr txBox="1"/>
          <p:nvPr/>
        </p:nvSpPr>
        <p:spPr>
          <a:xfrm>
            <a:off x="10044608" y="2276872"/>
            <a:ext cx="184731" cy="369332"/>
          </a:xfrm>
          <a:prstGeom prst="rect">
            <a:avLst/>
          </a:prstGeom>
          <a:noFill/>
        </p:spPr>
        <p:txBody>
          <a:bodyPr wrap="none" rtlCol="0">
            <a:spAutoFit/>
          </a:bodyPr>
          <a:lstStyle/>
          <a:p>
            <a:endParaRPr kumimoji="1" lang="ja-JP" altLang="en-US" dirty="0"/>
          </a:p>
        </p:txBody>
      </p:sp>
      <p:sp>
        <p:nvSpPr>
          <p:cNvPr id="7" name="正方形/長方形 6"/>
          <p:cNvSpPr/>
          <p:nvPr/>
        </p:nvSpPr>
        <p:spPr>
          <a:xfrm>
            <a:off x="918632" y="1039033"/>
            <a:ext cx="7454106" cy="3477875"/>
          </a:xfrm>
          <a:prstGeom prst="rect">
            <a:avLst/>
          </a:prstGeom>
        </p:spPr>
        <p:txBody>
          <a:bodyPr wrap="square">
            <a:spAutoFit/>
          </a:bodyPr>
          <a:lstStyle/>
          <a:p>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生徒指導におけるアセスメント</a:t>
            </a:r>
            <a:r>
              <a:rPr lang="en-US" altLang="ja-JP" sz="2800" dirty="0">
                <a:latin typeface="メイリオ" panose="020B0604030504040204" pitchFamily="50" charset="-128"/>
                <a:ea typeface="メイリオ" panose="020B0604030504040204" pitchFamily="50" charset="-128"/>
              </a:rPr>
              <a:t>】</a:t>
            </a:r>
          </a:p>
          <a:p>
            <a:r>
              <a:rPr lang="ja-JP" altLang="en-US" sz="2800" dirty="0">
                <a:latin typeface="メイリオ" panose="020B0604030504040204" pitchFamily="50" charset="-128"/>
                <a:ea typeface="メイリオ" panose="020B0604030504040204" pitchFamily="50" charset="-128"/>
              </a:rPr>
              <a:t>「見立て」とも言われ、解決すべき問題や課題のある事例（事象）の家族や地域、関係者などの情報から、なぜそのような状態に至ったのか、児童生徒の示す行動の背景や要因を、情報を収集して系統的に分析し、明らかにしようとするものである。</a:t>
            </a:r>
            <a:endParaRPr lang="en-US" altLang="ja-JP" sz="2800" dirty="0">
              <a:latin typeface="メイリオ" panose="020B0604030504040204" pitchFamily="50" charset="-128"/>
              <a:ea typeface="メイリオ" panose="020B0604030504040204" pitchFamily="50" charset="-128"/>
            </a:endParaRPr>
          </a:p>
          <a:p>
            <a:pPr algn="r"/>
            <a:r>
              <a:rPr lang="ja-JP" altLang="en-US" sz="2400" dirty="0">
                <a:latin typeface="メイリオ" panose="020B0604030504040204" pitchFamily="50" charset="-128"/>
                <a:ea typeface="メイリオ" panose="020B0604030504040204" pitchFamily="50" charset="-128"/>
              </a:rPr>
              <a:t>（「生徒指導提要」より）</a:t>
            </a:r>
          </a:p>
        </p:txBody>
      </p:sp>
      <p:sp>
        <p:nvSpPr>
          <p:cNvPr id="8" name="テキスト ボックス 7"/>
          <p:cNvSpPr txBox="1"/>
          <p:nvPr/>
        </p:nvSpPr>
        <p:spPr>
          <a:xfrm>
            <a:off x="10044608" y="2708920"/>
            <a:ext cx="184731" cy="369332"/>
          </a:xfrm>
          <a:prstGeom prst="rect">
            <a:avLst/>
          </a:prstGeom>
          <a:noFill/>
        </p:spPr>
        <p:txBody>
          <a:bodyPr wrap="none" rtlCol="0">
            <a:spAutoFit/>
          </a:bodyPr>
          <a:lstStyle/>
          <a:p>
            <a:endParaRPr kumimoji="1" lang="ja-JP" altLang="en-US" dirty="0"/>
          </a:p>
        </p:txBody>
      </p:sp>
      <p:sp>
        <p:nvSpPr>
          <p:cNvPr id="111" name="角丸四角形 110"/>
          <p:cNvSpPr/>
          <p:nvPr/>
        </p:nvSpPr>
        <p:spPr>
          <a:xfrm>
            <a:off x="883906" y="849764"/>
            <a:ext cx="7488832" cy="3678305"/>
          </a:xfrm>
          <a:prstGeom prst="roundRect">
            <a:avLst>
              <a:gd name="adj" fmla="val 0"/>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4141629" y="4676924"/>
            <a:ext cx="1008112" cy="6421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1547664" y="5463341"/>
            <a:ext cx="6768752" cy="978408"/>
          </a:xfrm>
          <a:prstGeom prst="roundRect">
            <a:avLst>
              <a:gd name="adj" fmla="val 31502"/>
            </a:avLst>
          </a:prstGeom>
          <a:solidFill>
            <a:schemeClr val="bg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en-US" altLang="ja-JP" sz="4800" b="1" dirty="0" smtClean="0">
                <a:solidFill>
                  <a:schemeClr val="tx1"/>
                </a:solidFill>
                <a:latin typeface="メイリオ" panose="020B0604030504040204" pitchFamily="50" charset="-128"/>
                <a:ea typeface="メイリオ" panose="020B0604030504040204" pitchFamily="50" charset="-128"/>
              </a:rPr>
              <a:t> </a:t>
            </a:r>
            <a:endParaRPr lang="en-US" altLang="ja-JP" sz="4800" b="1" dirty="0">
              <a:solidFill>
                <a:schemeClr val="tx1"/>
              </a:solidFill>
              <a:latin typeface="メイリオ" panose="020B0604030504040204" pitchFamily="50" charset="-128"/>
              <a:ea typeface="メイリオ" panose="020B0604030504040204" pitchFamily="50" charset="-128"/>
            </a:endParaRPr>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107505" y="4060937"/>
            <a:ext cx="1924826" cy="2032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24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a:latin typeface="メイリオ" pitchFamily="50" charset="-128"/>
                <a:ea typeface="メイリオ" pitchFamily="50" charset="-128"/>
                <a:cs typeface="Arial" charset="0"/>
              </a:rPr>
              <a:t>研修の進め方</a:t>
            </a:r>
          </a:p>
        </p:txBody>
      </p:sp>
      <p:sp>
        <p:nvSpPr>
          <p:cNvPr id="18" name="角丸四角形 17"/>
          <p:cNvSpPr/>
          <p:nvPr/>
        </p:nvSpPr>
        <p:spPr>
          <a:xfrm>
            <a:off x="1848396" y="2494992"/>
            <a:ext cx="711609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アセスメント力</a:t>
            </a:r>
            <a:r>
              <a:rPr lang="ja-JP" altLang="en-US" sz="2400" dirty="0" smtClean="0">
                <a:solidFill>
                  <a:schemeClr val="bg1"/>
                </a:solidFill>
                <a:latin typeface="HG丸ｺﾞｼｯｸM-PRO" panose="020F0600000000000000" pitchFamily="50" charset="-128"/>
                <a:ea typeface="HG丸ｺﾞｼｯｸM-PRO" panose="020F0600000000000000" pitchFamily="50" charset="-128"/>
              </a:rPr>
              <a:t>を高める三つのポイント</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403648"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２</a:t>
            </a:r>
          </a:p>
        </p:txBody>
      </p:sp>
    </p:spTree>
    <p:extLst>
      <p:ext uri="{BB962C8B-B14F-4D97-AF65-F5344CB8AC3E}">
        <p14:creationId xmlns:p14="http://schemas.microsoft.com/office/powerpoint/2010/main" val="3229618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5" name="Text Box 8"/>
          <p:cNvSpPr txBox="1">
            <a:spLocks noChangeArrowheads="1"/>
          </p:cNvSpPr>
          <p:nvPr/>
        </p:nvSpPr>
        <p:spPr bwMode="auto">
          <a:xfrm>
            <a:off x="179512" y="356463"/>
            <a:ext cx="8784976"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spcBef>
                <a:spcPct val="50000"/>
              </a:spcBef>
            </a:pPr>
            <a:r>
              <a:rPr lang="ja-JP" altLang="en-US" sz="2600" dirty="0">
                <a:latin typeface="メイリオ" panose="020B0604030504040204" pitchFamily="50" charset="-128"/>
                <a:ea typeface="メイリオ" panose="020B0604030504040204" pitchFamily="50" charset="-128"/>
              </a:rPr>
              <a:t>　</a:t>
            </a:r>
            <a:r>
              <a:rPr lang="ja-JP" altLang="en-US" sz="2600" dirty="0" smtClean="0">
                <a:latin typeface="メイリオ" panose="020B0604030504040204" pitchFamily="50" charset="-128"/>
                <a:ea typeface="メイリオ" panose="020B0604030504040204" pitchFamily="50" charset="-128"/>
              </a:rPr>
              <a:t>Ａ男は</a:t>
            </a:r>
            <a:r>
              <a:rPr lang="ja-JP" altLang="en-US" sz="2600" dirty="0">
                <a:latin typeface="メイリオ" panose="020B0604030504040204" pitchFamily="50" charset="-128"/>
                <a:ea typeface="メイリオ" panose="020B0604030504040204" pitchFamily="50" charset="-128"/>
              </a:rPr>
              <a:t>暴力行為を繰り返しています。指導しても収まりません。暴力行為を</a:t>
            </a:r>
            <a:r>
              <a:rPr lang="ja-JP" altLang="en-US" sz="2600" dirty="0" smtClean="0">
                <a:latin typeface="メイリオ" panose="020B0604030504040204" pitchFamily="50" charset="-128"/>
                <a:ea typeface="メイリオ" panose="020B0604030504040204" pitchFamily="50" charset="-128"/>
              </a:rPr>
              <a:t>繰り返すＡ男を</a:t>
            </a:r>
            <a:r>
              <a:rPr lang="ja-JP" altLang="en-US" sz="2600" dirty="0">
                <a:latin typeface="メイリオ" panose="020B0604030504040204" pitchFamily="50" charset="-128"/>
                <a:ea typeface="メイリオ" panose="020B0604030504040204" pitchFamily="50" charset="-128"/>
              </a:rPr>
              <a:t>、どう理解したらよいのでしょう。</a:t>
            </a:r>
          </a:p>
        </p:txBody>
      </p:sp>
      <p:sp>
        <p:nvSpPr>
          <p:cNvPr id="10" name="正方形/長方形 9"/>
          <p:cNvSpPr/>
          <p:nvPr/>
        </p:nvSpPr>
        <p:spPr>
          <a:xfrm>
            <a:off x="419019" y="5661248"/>
            <a:ext cx="8257437" cy="100811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solidFill>
                <a:latin typeface="メイリオ" panose="020B0604030504040204" pitchFamily="50" charset="-128"/>
                <a:ea typeface="メイリオ" panose="020B0604030504040204" pitchFamily="50" charset="-128"/>
              </a:rPr>
              <a:t>背景や要因について考えてみましょう。</a:t>
            </a:r>
          </a:p>
        </p:txBody>
      </p:sp>
      <p:pic>
        <p:nvPicPr>
          <p:cNvPr id="11"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4009" y="2167299"/>
            <a:ext cx="3510013" cy="2852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 Box 3"/>
          <p:cNvSpPr txBox="1">
            <a:spLocks noChangeArrowheads="1"/>
          </p:cNvSpPr>
          <p:nvPr/>
        </p:nvSpPr>
        <p:spPr bwMode="auto">
          <a:xfrm>
            <a:off x="5259782" y="2243662"/>
            <a:ext cx="1688482" cy="3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lnSpc>
                <a:spcPts val="1100"/>
              </a:lnSpc>
              <a:spcBef>
                <a:spcPct val="50000"/>
              </a:spcBef>
            </a:pPr>
            <a:r>
              <a:rPr lang="ja-JP" altLang="en-US" sz="3200" dirty="0">
                <a:latin typeface="メイリオ" panose="020B0604030504040204" pitchFamily="50" charset="-128"/>
                <a:ea typeface="メイリオ" panose="020B0604030504040204" pitchFamily="50" charset="-128"/>
              </a:rPr>
              <a:t>Ａ男</a:t>
            </a:r>
            <a:endParaRPr lang="en-US" altLang="ja-JP" sz="3200" dirty="0">
              <a:latin typeface="メイリオ" panose="020B0604030504040204" pitchFamily="50" charset="-128"/>
              <a:ea typeface="メイリオ" panose="020B0604030504040204" pitchFamily="50" charset="-128"/>
            </a:endParaRPr>
          </a:p>
        </p:txBody>
      </p:sp>
      <p:sp>
        <p:nvSpPr>
          <p:cNvPr id="6" name="Text Box 3"/>
          <p:cNvSpPr txBox="1">
            <a:spLocks noChangeArrowheads="1"/>
          </p:cNvSpPr>
          <p:nvPr/>
        </p:nvSpPr>
        <p:spPr bwMode="auto">
          <a:xfrm>
            <a:off x="1565149" y="4830362"/>
            <a:ext cx="1688482" cy="3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lnSpc>
                <a:spcPts val="1100"/>
              </a:lnSpc>
              <a:spcBef>
                <a:spcPct val="50000"/>
              </a:spcBef>
            </a:pPr>
            <a:r>
              <a:rPr lang="ja-JP" altLang="en-US" sz="3200" dirty="0">
                <a:latin typeface="メイリオ" panose="020B0604030504040204" pitchFamily="50" charset="-128"/>
                <a:ea typeface="メイリオ" panose="020B0604030504040204" pitchFamily="50" charset="-128"/>
              </a:rPr>
              <a:t>Ｂ</a:t>
            </a:r>
            <a:r>
              <a:rPr lang="ja-JP" altLang="en-US" sz="3200" dirty="0" smtClean="0">
                <a:latin typeface="メイリオ" panose="020B0604030504040204" pitchFamily="50" charset="-128"/>
                <a:ea typeface="メイリオ" panose="020B0604030504040204" pitchFamily="50" charset="-128"/>
              </a:rPr>
              <a:t>男</a:t>
            </a:r>
            <a:endParaRPr lang="en-US"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3844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リーフォーム 2"/>
          <p:cNvSpPr/>
          <p:nvPr/>
        </p:nvSpPr>
        <p:spPr>
          <a:xfrm>
            <a:off x="678631" y="1000108"/>
            <a:ext cx="7786743" cy="5857892"/>
          </a:xfrm>
          <a:custGeom>
            <a:avLst/>
            <a:gdLst>
              <a:gd name="connsiteX0" fmla="*/ 1243013 w 9379732"/>
              <a:gd name="connsiteY0" fmla="*/ 1840871 h 5513781"/>
              <a:gd name="connsiteX1" fmla="*/ 1243013 w 9379732"/>
              <a:gd name="connsiteY1" fmla="*/ 1840871 h 5513781"/>
              <a:gd name="connsiteX2" fmla="*/ 1471613 w 9379732"/>
              <a:gd name="connsiteY2" fmla="*/ 1340808 h 5513781"/>
              <a:gd name="connsiteX3" fmla="*/ 1485900 w 9379732"/>
              <a:gd name="connsiteY3" fmla="*/ 1255083 h 5513781"/>
              <a:gd name="connsiteX4" fmla="*/ 1585913 w 9379732"/>
              <a:gd name="connsiteY4" fmla="*/ 1112208 h 5513781"/>
              <a:gd name="connsiteX5" fmla="*/ 1600200 w 9379732"/>
              <a:gd name="connsiteY5" fmla="*/ 1069346 h 5513781"/>
              <a:gd name="connsiteX6" fmla="*/ 1657350 w 9379732"/>
              <a:gd name="connsiteY6" fmla="*/ 1055058 h 5513781"/>
              <a:gd name="connsiteX7" fmla="*/ 1700213 w 9379732"/>
              <a:gd name="connsiteY7" fmla="*/ 1040771 h 5513781"/>
              <a:gd name="connsiteX8" fmla="*/ 1814513 w 9379732"/>
              <a:gd name="connsiteY8" fmla="*/ 1055058 h 5513781"/>
              <a:gd name="connsiteX9" fmla="*/ 1985963 w 9379732"/>
              <a:gd name="connsiteY9" fmla="*/ 1069346 h 5513781"/>
              <a:gd name="connsiteX10" fmla="*/ 2071688 w 9379732"/>
              <a:gd name="connsiteY10" fmla="*/ 1140783 h 5513781"/>
              <a:gd name="connsiteX11" fmla="*/ 2143125 w 9379732"/>
              <a:gd name="connsiteY11" fmla="*/ 1183646 h 5513781"/>
              <a:gd name="connsiteX12" fmla="*/ 2185988 w 9379732"/>
              <a:gd name="connsiteY12" fmla="*/ 1212221 h 5513781"/>
              <a:gd name="connsiteX13" fmla="*/ 2300288 w 9379732"/>
              <a:gd name="connsiteY13" fmla="*/ 1183646 h 5513781"/>
              <a:gd name="connsiteX14" fmla="*/ 2314575 w 9379732"/>
              <a:gd name="connsiteY14" fmla="*/ 926471 h 5513781"/>
              <a:gd name="connsiteX15" fmla="*/ 2343150 w 9379732"/>
              <a:gd name="connsiteY15" fmla="*/ 869321 h 5513781"/>
              <a:gd name="connsiteX16" fmla="*/ 2357438 w 9379732"/>
              <a:gd name="connsiteY16" fmla="*/ 826458 h 5513781"/>
              <a:gd name="connsiteX17" fmla="*/ 2371725 w 9379732"/>
              <a:gd name="connsiteY17" fmla="*/ 883608 h 5513781"/>
              <a:gd name="connsiteX18" fmla="*/ 2414588 w 9379732"/>
              <a:gd name="connsiteY18" fmla="*/ 1112208 h 5513781"/>
              <a:gd name="connsiteX19" fmla="*/ 2457450 w 9379732"/>
              <a:gd name="connsiteY19" fmla="*/ 1240796 h 5513781"/>
              <a:gd name="connsiteX20" fmla="*/ 2728913 w 9379732"/>
              <a:gd name="connsiteY20" fmla="*/ 1569408 h 5513781"/>
              <a:gd name="connsiteX21" fmla="*/ 2857500 w 9379732"/>
              <a:gd name="connsiteY21" fmla="*/ 1726571 h 5513781"/>
              <a:gd name="connsiteX22" fmla="*/ 2900363 w 9379732"/>
              <a:gd name="connsiteY22" fmla="*/ 1755146 h 5513781"/>
              <a:gd name="connsiteX23" fmla="*/ 2928938 w 9379732"/>
              <a:gd name="connsiteY23" fmla="*/ 1826583 h 5513781"/>
              <a:gd name="connsiteX24" fmla="*/ 3014663 w 9379732"/>
              <a:gd name="connsiteY24" fmla="*/ 1926596 h 5513781"/>
              <a:gd name="connsiteX25" fmla="*/ 2928938 w 9379732"/>
              <a:gd name="connsiteY25" fmla="*/ 1826583 h 5513781"/>
              <a:gd name="connsiteX26" fmla="*/ 2857500 w 9379732"/>
              <a:gd name="connsiteY26" fmla="*/ 1712283 h 5513781"/>
              <a:gd name="connsiteX27" fmla="*/ 2657475 w 9379732"/>
              <a:gd name="connsiteY27" fmla="*/ 1483683 h 5513781"/>
              <a:gd name="connsiteX28" fmla="*/ 2643188 w 9379732"/>
              <a:gd name="connsiteY28" fmla="*/ 1426533 h 5513781"/>
              <a:gd name="connsiteX29" fmla="*/ 2586038 w 9379732"/>
              <a:gd name="connsiteY29" fmla="*/ 1340808 h 5513781"/>
              <a:gd name="connsiteX30" fmla="*/ 2557463 w 9379732"/>
              <a:gd name="connsiteY30" fmla="*/ 1297946 h 5513781"/>
              <a:gd name="connsiteX31" fmla="*/ 2471738 w 9379732"/>
              <a:gd name="connsiteY31" fmla="*/ 1183646 h 5513781"/>
              <a:gd name="connsiteX32" fmla="*/ 2443163 w 9379732"/>
              <a:gd name="connsiteY32" fmla="*/ 1112208 h 5513781"/>
              <a:gd name="connsiteX33" fmla="*/ 2414588 w 9379732"/>
              <a:gd name="connsiteY33" fmla="*/ 1026483 h 5513781"/>
              <a:gd name="connsiteX34" fmla="*/ 2500313 w 9379732"/>
              <a:gd name="connsiteY34" fmla="*/ 940758 h 5513781"/>
              <a:gd name="connsiteX35" fmla="*/ 2543175 w 9379732"/>
              <a:gd name="connsiteY35" fmla="*/ 912183 h 5513781"/>
              <a:gd name="connsiteX36" fmla="*/ 2657475 w 9379732"/>
              <a:gd name="connsiteY36" fmla="*/ 840746 h 5513781"/>
              <a:gd name="connsiteX37" fmla="*/ 2700338 w 9379732"/>
              <a:gd name="connsiteY37" fmla="*/ 797883 h 5513781"/>
              <a:gd name="connsiteX38" fmla="*/ 2900363 w 9379732"/>
              <a:gd name="connsiteY38" fmla="*/ 612146 h 5513781"/>
              <a:gd name="connsiteX39" fmla="*/ 3043238 w 9379732"/>
              <a:gd name="connsiteY39" fmla="*/ 440696 h 5513781"/>
              <a:gd name="connsiteX40" fmla="*/ 3100388 w 9379732"/>
              <a:gd name="connsiteY40" fmla="*/ 340683 h 5513781"/>
              <a:gd name="connsiteX41" fmla="*/ 3114675 w 9379732"/>
              <a:gd name="connsiteY41" fmla="*/ 297821 h 5513781"/>
              <a:gd name="connsiteX42" fmla="*/ 3200400 w 9379732"/>
              <a:gd name="connsiteY42" fmla="*/ 226383 h 5513781"/>
              <a:gd name="connsiteX43" fmla="*/ 3328988 w 9379732"/>
              <a:gd name="connsiteY43" fmla="*/ 254958 h 5513781"/>
              <a:gd name="connsiteX44" fmla="*/ 3429000 w 9379732"/>
              <a:gd name="connsiteY44" fmla="*/ 354971 h 5513781"/>
              <a:gd name="connsiteX45" fmla="*/ 3529013 w 9379732"/>
              <a:gd name="connsiteY45" fmla="*/ 454983 h 5513781"/>
              <a:gd name="connsiteX46" fmla="*/ 3571875 w 9379732"/>
              <a:gd name="connsiteY46" fmla="*/ 554996 h 5513781"/>
              <a:gd name="connsiteX47" fmla="*/ 3614738 w 9379732"/>
              <a:gd name="connsiteY47" fmla="*/ 612146 h 5513781"/>
              <a:gd name="connsiteX48" fmla="*/ 3700463 w 9379732"/>
              <a:gd name="connsiteY48" fmla="*/ 755021 h 5513781"/>
              <a:gd name="connsiteX49" fmla="*/ 3843338 w 9379732"/>
              <a:gd name="connsiteY49" fmla="*/ 869321 h 5513781"/>
              <a:gd name="connsiteX50" fmla="*/ 3929063 w 9379732"/>
              <a:gd name="connsiteY50" fmla="*/ 897896 h 5513781"/>
              <a:gd name="connsiteX51" fmla="*/ 3971925 w 9379732"/>
              <a:gd name="connsiteY51" fmla="*/ 912183 h 5513781"/>
              <a:gd name="connsiteX52" fmla="*/ 4171950 w 9379732"/>
              <a:gd name="connsiteY52" fmla="*/ 669296 h 5513781"/>
              <a:gd name="connsiteX53" fmla="*/ 4143375 w 9379732"/>
              <a:gd name="connsiteY53" fmla="*/ 626433 h 5513781"/>
              <a:gd name="connsiteX54" fmla="*/ 4186238 w 9379732"/>
              <a:gd name="connsiteY54" fmla="*/ 383546 h 5513781"/>
              <a:gd name="connsiteX55" fmla="*/ 4214813 w 9379732"/>
              <a:gd name="connsiteY55" fmla="*/ 240671 h 5513781"/>
              <a:gd name="connsiteX56" fmla="*/ 4286250 w 9379732"/>
              <a:gd name="connsiteY56" fmla="*/ 283533 h 5513781"/>
              <a:gd name="connsiteX57" fmla="*/ 4329113 w 9379732"/>
              <a:gd name="connsiteY57" fmla="*/ 297821 h 5513781"/>
              <a:gd name="connsiteX58" fmla="*/ 4414838 w 9379732"/>
              <a:gd name="connsiteY58" fmla="*/ 383546 h 5513781"/>
              <a:gd name="connsiteX59" fmla="*/ 4543425 w 9379732"/>
              <a:gd name="connsiteY59" fmla="*/ 512133 h 5513781"/>
              <a:gd name="connsiteX60" fmla="*/ 4643438 w 9379732"/>
              <a:gd name="connsiteY60" fmla="*/ 554996 h 5513781"/>
              <a:gd name="connsiteX61" fmla="*/ 4672013 w 9379732"/>
              <a:gd name="connsiteY61" fmla="*/ 412121 h 5513781"/>
              <a:gd name="connsiteX62" fmla="*/ 4800600 w 9379732"/>
              <a:gd name="connsiteY62" fmla="*/ 269246 h 5513781"/>
              <a:gd name="connsiteX63" fmla="*/ 4872038 w 9379732"/>
              <a:gd name="connsiteY63" fmla="*/ 197808 h 5513781"/>
              <a:gd name="connsiteX64" fmla="*/ 4914900 w 9379732"/>
              <a:gd name="connsiteY64" fmla="*/ 140658 h 5513781"/>
              <a:gd name="connsiteX65" fmla="*/ 4943475 w 9379732"/>
              <a:gd name="connsiteY65" fmla="*/ 97796 h 5513781"/>
              <a:gd name="connsiteX66" fmla="*/ 4986338 w 9379732"/>
              <a:gd name="connsiteY66" fmla="*/ 54933 h 5513781"/>
              <a:gd name="connsiteX67" fmla="*/ 5000625 w 9379732"/>
              <a:gd name="connsiteY67" fmla="*/ 12071 h 5513781"/>
              <a:gd name="connsiteX68" fmla="*/ 5057775 w 9379732"/>
              <a:gd name="connsiteY68" fmla="*/ 83508 h 5513781"/>
              <a:gd name="connsiteX69" fmla="*/ 5114925 w 9379732"/>
              <a:gd name="connsiteY69" fmla="*/ 126371 h 5513781"/>
              <a:gd name="connsiteX70" fmla="*/ 5214938 w 9379732"/>
              <a:gd name="connsiteY70" fmla="*/ 212096 h 5513781"/>
              <a:gd name="connsiteX71" fmla="*/ 5272088 w 9379732"/>
              <a:gd name="connsiteY71" fmla="*/ 240671 h 5513781"/>
              <a:gd name="connsiteX72" fmla="*/ 5314950 w 9379732"/>
              <a:gd name="connsiteY72" fmla="*/ 283533 h 5513781"/>
              <a:gd name="connsiteX73" fmla="*/ 5414963 w 9379732"/>
              <a:gd name="connsiteY73" fmla="*/ 354971 h 5513781"/>
              <a:gd name="connsiteX74" fmla="*/ 5572125 w 9379732"/>
              <a:gd name="connsiteY74" fmla="*/ 326396 h 5513781"/>
              <a:gd name="connsiteX75" fmla="*/ 5715000 w 9379732"/>
              <a:gd name="connsiteY75" fmla="*/ 297821 h 5513781"/>
              <a:gd name="connsiteX76" fmla="*/ 5972175 w 9379732"/>
              <a:gd name="connsiteY76" fmla="*/ 169233 h 5513781"/>
              <a:gd name="connsiteX77" fmla="*/ 6029325 w 9379732"/>
              <a:gd name="connsiteY77" fmla="*/ 126371 h 5513781"/>
              <a:gd name="connsiteX78" fmla="*/ 6100763 w 9379732"/>
              <a:gd name="connsiteY78" fmla="*/ 154946 h 5513781"/>
              <a:gd name="connsiteX79" fmla="*/ 6272213 w 9379732"/>
              <a:gd name="connsiteY79" fmla="*/ 340683 h 5513781"/>
              <a:gd name="connsiteX80" fmla="*/ 6515100 w 9379732"/>
              <a:gd name="connsiteY80" fmla="*/ 554996 h 5513781"/>
              <a:gd name="connsiteX81" fmla="*/ 6629400 w 9379732"/>
              <a:gd name="connsiteY81" fmla="*/ 655008 h 5513781"/>
              <a:gd name="connsiteX82" fmla="*/ 6643688 w 9379732"/>
              <a:gd name="connsiteY82" fmla="*/ 697871 h 5513781"/>
              <a:gd name="connsiteX83" fmla="*/ 6615113 w 9379732"/>
              <a:gd name="connsiteY83" fmla="*/ 755021 h 5513781"/>
              <a:gd name="connsiteX84" fmla="*/ 6600825 w 9379732"/>
              <a:gd name="connsiteY84" fmla="*/ 797883 h 5513781"/>
              <a:gd name="connsiteX85" fmla="*/ 6729413 w 9379732"/>
              <a:gd name="connsiteY85" fmla="*/ 855033 h 5513781"/>
              <a:gd name="connsiteX86" fmla="*/ 6829425 w 9379732"/>
              <a:gd name="connsiteY86" fmla="*/ 912183 h 5513781"/>
              <a:gd name="connsiteX87" fmla="*/ 6958013 w 9379732"/>
              <a:gd name="connsiteY87" fmla="*/ 840746 h 5513781"/>
              <a:gd name="connsiteX88" fmla="*/ 7029450 w 9379732"/>
              <a:gd name="connsiteY88" fmla="*/ 755021 h 5513781"/>
              <a:gd name="connsiteX89" fmla="*/ 7058025 w 9379732"/>
              <a:gd name="connsiteY89" fmla="*/ 683583 h 5513781"/>
              <a:gd name="connsiteX90" fmla="*/ 7072313 w 9379732"/>
              <a:gd name="connsiteY90" fmla="*/ 583571 h 5513781"/>
              <a:gd name="connsiteX91" fmla="*/ 7129463 w 9379732"/>
              <a:gd name="connsiteY91" fmla="*/ 669296 h 5513781"/>
              <a:gd name="connsiteX92" fmla="*/ 7186613 w 9379732"/>
              <a:gd name="connsiteY92" fmla="*/ 726446 h 5513781"/>
              <a:gd name="connsiteX93" fmla="*/ 7272338 w 9379732"/>
              <a:gd name="connsiteY93" fmla="*/ 869321 h 5513781"/>
              <a:gd name="connsiteX94" fmla="*/ 7315200 w 9379732"/>
              <a:gd name="connsiteY94" fmla="*/ 940758 h 5513781"/>
              <a:gd name="connsiteX95" fmla="*/ 7458075 w 9379732"/>
              <a:gd name="connsiteY95" fmla="*/ 1083633 h 5513781"/>
              <a:gd name="connsiteX96" fmla="*/ 7500938 w 9379732"/>
              <a:gd name="connsiteY96" fmla="*/ 1097921 h 5513781"/>
              <a:gd name="connsiteX97" fmla="*/ 7586663 w 9379732"/>
              <a:gd name="connsiteY97" fmla="*/ 1040771 h 5513781"/>
              <a:gd name="connsiteX98" fmla="*/ 8158163 w 9379732"/>
              <a:gd name="connsiteY98" fmla="*/ 1055058 h 5513781"/>
              <a:gd name="connsiteX99" fmla="*/ 8286750 w 9379732"/>
              <a:gd name="connsiteY99" fmla="*/ 1083633 h 5513781"/>
              <a:gd name="connsiteX100" fmla="*/ 8329613 w 9379732"/>
              <a:gd name="connsiteY100" fmla="*/ 1097921 h 5513781"/>
              <a:gd name="connsiteX101" fmla="*/ 8401050 w 9379732"/>
              <a:gd name="connsiteY101" fmla="*/ 1112208 h 5513781"/>
              <a:gd name="connsiteX102" fmla="*/ 8472488 w 9379732"/>
              <a:gd name="connsiteY102" fmla="*/ 1140783 h 5513781"/>
              <a:gd name="connsiteX103" fmla="*/ 8529638 w 9379732"/>
              <a:gd name="connsiteY103" fmla="*/ 1297946 h 5513781"/>
              <a:gd name="connsiteX104" fmla="*/ 8615363 w 9379732"/>
              <a:gd name="connsiteY104" fmla="*/ 1340808 h 5513781"/>
              <a:gd name="connsiteX105" fmla="*/ 8686800 w 9379732"/>
              <a:gd name="connsiteY105" fmla="*/ 1397958 h 5513781"/>
              <a:gd name="connsiteX106" fmla="*/ 8815388 w 9379732"/>
              <a:gd name="connsiteY106" fmla="*/ 1469396 h 5513781"/>
              <a:gd name="connsiteX107" fmla="*/ 8843963 w 9379732"/>
              <a:gd name="connsiteY107" fmla="*/ 1583696 h 5513781"/>
              <a:gd name="connsiteX108" fmla="*/ 8858250 w 9379732"/>
              <a:gd name="connsiteY108" fmla="*/ 1640846 h 5513781"/>
              <a:gd name="connsiteX109" fmla="*/ 8886825 w 9379732"/>
              <a:gd name="connsiteY109" fmla="*/ 1683708 h 5513781"/>
              <a:gd name="connsiteX110" fmla="*/ 8901113 w 9379732"/>
              <a:gd name="connsiteY110" fmla="*/ 1726571 h 5513781"/>
              <a:gd name="connsiteX111" fmla="*/ 8886825 w 9379732"/>
              <a:gd name="connsiteY111" fmla="*/ 1883733 h 5513781"/>
              <a:gd name="connsiteX112" fmla="*/ 8843963 w 9379732"/>
              <a:gd name="connsiteY112" fmla="*/ 1926596 h 5513781"/>
              <a:gd name="connsiteX113" fmla="*/ 8858250 w 9379732"/>
              <a:gd name="connsiteY113" fmla="*/ 1969458 h 5513781"/>
              <a:gd name="connsiteX114" fmla="*/ 8929688 w 9379732"/>
              <a:gd name="connsiteY114" fmla="*/ 2040896 h 5513781"/>
              <a:gd name="connsiteX115" fmla="*/ 8972550 w 9379732"/>
              <a:gd name="connsiteY115" fmla="*/ 2683833 h 5513781"/>
              <a:gd name="connsiteX116" fmla="*/ 9001125 w 9379732"/>
              <a:gd name="connsiteY116" fmla="*/ 2726696 h 5513781"/>
              <a:gd name="connsiteX117" fmla="*/ 8986838 w 9379732"/>
              <a:gd name="connsiteY117" fmla="*/ 2769558 h 5513781"/>
              <a:gd name="connsiteX118" fmla="*/ 8886825 w 9379732"/>
              <a:gd name="connsiteY118" fmla="*/ 2826708 h 5513781"/>
              <a:gd name="connsiteX119" fmla="*/ 8801100 w 9379732"/>
              <a:gd name="connsiteY119" fmla="*/ 2840996 h 5513781"/>
              <a:gd name="connsiteX120" fmla="*/ 8501063 w 9379732"/>
              <a:gd name="connsiteY120" fmla="*/ 2826708 h 5513781"/>
              <a:gd name="connsiteX121" fmla="*/ 8458200 w 9379732"/>
              <a:gd name="connsiteY121" fmla="*/ 2812421 h 5513781"/>
              <a:gd name="connsiteX122" fmla="*/ 8386763 w 9379732"/>
              <a:gd name="connsiteY122" fmla="*/ 2798133 h 5513781"/>
              <a:gd name="connsiteX123" fmla="*/ 8329613 w 9379732"/>
              <a:gd name="connsiteY123" fmla="*/ 2783846 h 5513781"/>
              <a:gd name="connsiteX124" fmla="*/ 8272463 w 9379732"/>
              <a:gd name="connsiteY124" fmla="*/ 2712408 h 5513781"/>
              <a:gd name="connsiteX125" fmla="*/ 8243888 w 9379732"/>
              <a:gd name="connsiteY125" fmla="*/ 2669546 h 5513781"/>
              <a:gd name="connsiteX126" fmla="*/ 8229600 w 9379732"/>
              <a:gd name="connsiteY126" fmla="*/ 2583821 h 5513781"/>
              <a:gd name="connsiteX127" fmla="*/ 8201025 w 9379732"/>
              <a:gd name="connsiteY127" fmla="*/ 2455233 h 5513781"/>
              <a:gd name="connsiteX128" fmla="*/ 8172450 w 9379732"/>
              <a:gd name="connsiteY128" fmla="*/ 2383796 h 5513781"/>
              <a:gd name="connsiteX129" fmla="*/ 8158163 w 9379732"/>
              <a:gd name="connsiteY129" fmla="*/ 2340933 h 5513781"/>
              <a:gd name="connsiteX130" fmla="*/ 8201025 w 9379732"/>
              <a:gd name="connsiteY130" fmla="*/ 2298071 h 5513781"/>
              <a:gd name="connsiteX131" fmla="*/ 8286750 w 9379732"/>
              <a:gd name="connsiteY131" fmla="*/ 2283783 h 5513781"/>
              <a:gd name="connsiteX132" fmla="*/ 8343900 w 9379732"/>
              <a:gd name="connsiteY132" fmla="*/ 2255208 h 5513781"/>
              <a:gd name="connsiteX133" fmla="*/ 8372475 w 9379732"/>
              <a:gd name="connsiteY133" fmla="*/ 2212346 h 5513781"/>
              <a:gd name="connsiteX134" fmla="*/ 8358188 w 9379732"/>
              <a:gd name="connsiteY134" fmla="*/ 2155196 h 5513781"/>
              <a:gd name="connsiteX135" fmla="*/ 8329613 w 9379732"/>
              <a:gd name="connsiteY135" fmla="*/ 2212346 h 5513781"/>
              <a:gd name="connsiteX136" fmla="*/ 8415338 w 9379732"/>
              <a:gd name="connsiteY136" fmla="*/ 2312358 h 5513781"/>
              <a:gd name="connsiteX137" fmla="*/ 8601075 w 9379732"/>
              <a:gd name="connsiteY137" fmla="*/ 2555246 h 5513781"/>
              <a:gd name="connsiteX138" fmla="*/ 8658225 w 9379732"/>
              <a:gd name="connsiteY138" fmla="*/ 2683833 h 5513781"/>
              <a:gd name="connsiteX139" fmla="*/ 8743950 w 9379732"/>
              <a:gd name="connsiteY139" fmla="*/ 2812421 h 5513781"/>
              <a:gd name="connsiteX140" fmla="*/ 8758238 w 9379732"/>
              <a:gd name="connsiteY140" fmla="*/ 2869571 h 5513781"/>
              <a:gd name="connsiteX141" fmla="*/ 8801100 w 9379732"/>
              <a:gd name="connsiteY141" fmla="*/ 2883858 h 5513781"/>
              <a:gd name="connsiteX142" fmla="*/ 8872538 w 9379732"/>
              <a:gd name="connsiteY142" fmla="*/ 2898146 h 5513781"/>
              <a:gd name="connsiteX143" fmla="*/ 8943975 w 9379732"/>
              <a:gd name="connsiteY143" fmla="*/ 2983871 h 5513781"/>
              <a:gd name="connsiteX144" fmla="*/ 8986838 w 9379732"/>
              <a:gd name="connsiteY144" fmla="*/ 3026733 h 5513781"/>
              <a:gd name="connsiteX145" fmla="*/ 9015413 w 9379732"/>
              <a:gd name="connsiteY145" fmla="*/ 3112458 h 5513781"/>
              <a:gd name="connsiteX146" fmla="*/ 8972550 w 9379732"/>
              <a:gd name="connsiteY146" fmla="*/ 3141033 h 5513781"/>
              <a:gd name="connsiteX147" fmla="*/ 8958263 w 9379732"/>
              <a:gd name="connsiteY147" fmla="*/ 3226758 h 5513781"/>
              <a:gd name="connsiteX148" fmla="*/ 8943975 w 9379732"/>
              <a:gd name="connsiteY148" fmla="*/ 3341058 h 5513781"/>
              <a:gd name="connsiteX149" fmla="*/ 8958263 w 9379732"/>
              <a:gd name="connsiteY149" fmla="*/ 3926846 h 5513781"/>
              <a:gd name="connsiteX150" fmla="*/ 8943975 w 9379732"/>
              <a:gd name="connsiteY150" fmla="*/ 4026858 h 5513781"/>
              <a:gd name="connsiteX151" fmla="*/ 8929688 w 9379732"/>
              <a:gd name="connsiteY151" fmla="*/ 4084008 h 5513781"/>
              <a:gd name="connsiteX152" fmla="*/ 8872538 w 9379732"/>
              <a:gd name="connsiteY152" fmla="*/ 4112583 h 5513781"/>
              <a:gd name="connsiteX153" fmla="*/ 8829675 w 9379732"/>
              <a:gd name="connsiteY153" fmla="*/ 4212596 h 5513781"/>
              <a:gd name="connsiteX154" fmla="*/ 8843963 w 9379732"/>
              <a:gd name="connsiteY154" fmla="*/ 4484058 h 5513781"/>
              <a:gd name="connsiteX155" fmla="*/ 8901113 w 9379732"/>
              <a:gd name="connsiteY155" fmla="*/ 4555496 h 5513781"/>
              <a:gd name="connsiteX156" fmla="*/ 8929688 w 9379732"/>
              <a:gd name="connsiteY156" fmla="*/ 4598358 h 5513781"/>
              <a:gd name="connsiteX157" fmla="*/ 9058275 w 9379732"/>
              <a:gd name="connsiteY157" fmla="*/ 4726946 h 5513781"/>
              <a:gd name="connsiteX158" fmla="*/ 9272588 w 9379732"/>
              <a:gd name="connsiteY158" fmla="*/ 4912683 h 5513781"/>
              <a:gd name="connsiteX159" fmla="*/ 9158288 w 9379732"/>
              <a:gd name="connsiteY159" fmla="*/ 4984121 h 5513781"/>
              <a:gd name="connsiteX160" fmla="*/ 9115425 w 9379732"/>
              <a:gd name="connsiteY160" fmla="*/ 4998408 h 5513781"/>
              <a:gd name="connsiteX161" fmla="*/ 9072563 w 9379732"/>
              <a:gd name="connsiteY161" fmla="*/ 5012696 h 5513781"/>
              <a:gd name="connsiteX162" fmla="*/ 9029700 w 9379732"/>
              <a:gd name="connsiteY162" fmla="*/ 4998408 h 5513781"/>
              <a:gd name="connsiteX163" fmla="*/ 8986838 w 9379732"/>
              <a:gd name="connsiteY163" fmla="*/ 4969833 h 5513781"/>
              <a:gd name="connsiteX164" fmla="*/ 8943975 w 9379732"/>
              <a:gd name="connsiteY164" fmla="*/ 4984121 h 5513781"/>
              <a:gd name="connsiteX165" fmla="*/ 8929688 w 9379732"/>
              <a:gd name="connsiteY165" fmla="*/ 5041271 h 5513781"/>
              <a:gd name="connsiteX166" fmla="*/ 8886825 w 9379732"/>
              <a:gd name="connsiteY166" fmla="*/ 5026983 h 5513781"/>
              <a:gd name="connsiteX167" fmla="*/ 8686800 w 9379732"/>
              <a:gd name="connsiteY167" fmla="*/ 5012696 h 5513781"/>
              <a:gd name="connsiteX168" fmla="*/ 8643938 w 9379732"/>
              <a:gd name="connsiteY168" fmla="*/ 4998408 h 5513781"/>
              <a:gd name="connsiteX169" fmla="*/ 8586788 w 9379732"/>
              <a:gd name="connsiteY169" fmla="*/ 5084133 h 5513781"/>
              <a:gd name="connsiteX170" fmla="*/ 8572500 w 9379732"/>
              <a:gd name="connsiteY170" fmla="*/ 5126996 h 5513781"/>
              <a:gd name="connsiteX171" fmla="*/ 8515350 w 9379732"/>
              <a:gd name="connsiteY171" fmla="*/ 5155571 h 5513781"/>
              <a:gd name="connsiteX172" fmla="*/ 8272463 w 9379732"/>
              <a:gd name="connsiteY172" fmla="*/ 5126996 h 5513781"/>
              <a:gd name="connsiteX173" fmla="*/ 8129588 w 9379732"/>
              <a:gd name="connsiteY173" fmla="*/ 5069846 h 5513781"/>
              <a:gd name="connsiteX174" fmla="*/ 8015288 w 9379732"/>
              <a:gd name="connsiteY174" fmla="*/ 5084133 h 5513781"/>
              <a:gd name="connsiteX175" fmla="*/ 7958138 w 9379732"/>
              <a:gd name="connsiteY175" fmla="*/ 5126996 h 5513781"/>
              <a:gd name="connsiteX176" fmla="*/ 7915275 w 9379732"/>
              <a:gd name="connsiteY176" fmla="*/ 5169858 h 5513781"/>
              <a:gd name="connsiteX177" fmla="*/ 7758113 w 9379732"/>
              <a:gd name="connsiteY177" fmla="*/ 5198433 h 5513781"/>
              <a:gd name="connsiteX178" fmla="*/ 7686675 w 9379732"/>
              <a:gd name="connsiteY178" fmla="*/ 5212721 h 5513781"/>
              <a:gd name="connsiteX179" fmla="*/ 7629525 w 9379732"/>
              <a:gd name="connsiteY179" fmla="*/ 5284158 h 5513781"/>
              <a:gd name="connsiteX180" fmla="*/ 7543800 w 9379732"/>
              <a:gd name="connsiteY180" fmla="*/ 5327021 h 5513781"/>
              <a:gd name="connsiteX181" fmla="*/ 7272338 w 9379732"/>
              <a:gd name="connsiteY181" fmla="*/ 5312733 h 5513781"/>
              <a:gd name="connsiteX182" fmla="*/ 6986588 w 9379732"/>
              <a:gd name="connsiteY182" fmla="*/ 5398458 h 5513781"/>
              <a:gd name="connsiteX183" fmla="*/ 6900863 w 9379732"/>
              <a:gd name="connsiteY183" fmla="*/ 5427033 h 5513781"/>
              <a:gd name="connsiteX184" fmla="*/ 6757988 w 9379732"/>
              <a:gd name="connsiteY184" fmla="*/ 5441321 h 5513781"/>
              <a:gd name="connsiteX185" fmla="*/ 6700838 w 9379732"/>
              <a:gd name="connsiteY185" fmla="*/ 5455608 h 5513781"/>
              <a:gd name="connsiteX186" fmla="*/ 6615113 w 9379732"/>
              <a:gd name="connsiteY186" fmla="*/ 5469896 h 5513781"/>
              <a:gd name="connsiteX187" fmla="*/ 6572250 w 9379732"/>
              <a:gd name="connsiteY187" fmla="*/ 5512758 h 5513781"/>
              <a:gd name="connsiteX188" fmla="*/ 6529388 w 9379732"/>
              <a:gd name="connsiteY188" fmla="*/ 5498471 h 5513781"/>
              <a:gd name="connsiteX189" fmla="*/ 6486525 w 9379732"/>
              <a:gd name="connsiteY189" fmla="*/ 5469896 h 5513781"/>
              <a:gd name="connsiteX190" fmla="*/ 6072188 w 9379732"/>
              <a:gd name="connsiteY190" fmla="*/ 5455608 h 5513781"/>
              <a:gd name="connsiteX191" fmla="*/ 5915025 w 9379732"/>
              <a:gd name="connsiteY191" fmla="*/ 5441321 h 5513781"/>
              <a:gd name="connsiteX192" fmla="*/ 5643563 w 9379732"/>
              <a:gd name="connsiteY192" fmla="*/ 5427033 h 5513781"/>
              <a:gd name="connsiteX193" fmla="*/ 5543550 w 9379732"/>
              <a:gd name="connsiteY193" fmla="*/ 5398458 h 5513781"/>
              <a:gd name="connsiteX194" fmla="*/ 5343525 w 9379732"/>
              <a:gd name="connsiteY194" fmla="*/ 5298446 h 5513781"/>
              <a:gd name="connsiteX195" fmla="*/ 5300663 w 9379732"/>
              <a:gd name="connsiteY195" fmla="*/ 5227008 h 5513781"/>
              <a:gd name="connsiteX196" fmla="*/ 5272088 w 9379732"/>
              <a:gd name="connsiteY196" fmla="*/ 5184146 h 5513781"/>
              <a:gd name="connsiteX197" fmla="*/ 5229225 w 9379732"/>
              <a:gd name="connsiteY197" fmla="*/ 5169858 h 5513781"/>
              <a:gd name="connsiteX198" fmla="*/ 4929188 w 9379732"/>
              <a:gd name="connsiteY198" fmla="*/ 5212721 h 5513781"/>
              <a:gd name="connsiteX199" fmla="*/ 4857750 w 9379732"/>
              <a:gd name="connsiteY199" fmla="*/ 5227008 h 5513781"/>
              <a:gd name="connsiteX200" fmla="*/ 4814888 w 9379732"/>
              <a:gd name="connsiteY200" fmla="*/ 5284158 h 5513781"/>
              <a:gd name="connsiteX201" fmla="*/ 4729163 w 9379732"/>
              <a:gd name="connsiteY201" fmla="*/ 5312733 h 5513781"/>
              <a:gd name="connsiteX202" fmla="*/ 4471988 w 9379732"/>
              <a:gd name="connsiteY202" fmla="*/ 5412746 h 5513781"/>
              <a:gd name="connsiteX203" fmla="*/ 4229100 w 9379732"/>
              <a:gd name="connsiteY203" fmla="*/ 5469896 h 5513781"/>
              <a:gd name="connsiteX204" fmla="*/ 4014788 w 9379732"/>
              <a:gd name="connsiteY204" fmla="*/ 5512758 h 5513781"/>
              <a:gd name="connsiteX205" fmla="*/ 3814763 w 9379732"/>
              <a:gd name="connsiteY205" fmla="*/ 5498471 h 5513781"/>
              <a:gd name="connsiteX206" fmla="*/ 3743325 w 9379732"/>
              <a:gd name="connsiteY206" fmla="*/ 5412746 h 5513781"/>
              <a:gd name="connsiteX207" fmla="*/ 3700463 w 9379732"/>
              <a:gd name="connsiteY207" fmla="*/ 5384171 h 5513781"/>
              <a:gd name="connsiteX208" fmla="*/ 3543300 w 9379732"/>
              <a:gd name="connsiteY208" fmla="*/ 5355596 h 5513781"/>
              <a:gd name="connsiteX209" fmla="*/ 3529013 w 9379732"/>
              <a:gd name="connsiteY209" fmla="*/ 5312733 h 5513781"/>
              <a:gd name="connsiteX210" fmla="*/ 3286125 w 9379732"/>
              <a:gd name="connsiteY210" fmla="*/ 5269871 h 5513781"/>
              <a:gd name="connsiteX211" fmla="*/ 2714625 w 9379732"/>
              <a:gd name="connsiteY211" fmla="*/ 5241296 h 5513781"/>
              <a:gd name="connsiteX212" fmla="*/ 2657475 w 9379732"/>
              <a:gd name="connsiteY212" fmla="*/ 5227008 h 5513781"/>
              <a:gd name="connsiteX213" fmla="*/ 2586038 w 9379732"/>
              <a:gd name="connsiteY213" fmla="*/ 5212721 h 5513781"/>
              <a:gd name="connsiteX214" fmla="*/ 2543175 w 9379732"/>
              <a:gd name="connsiteY214" fmla="*/ 5198433 h 5513781"/>
              <a:gd name="connsiteX215" fmla="*/ 2514600 w 9379732"/>
              <a:gd name="connsiteY215" fmla="*/ 5141283 h 5513781"/>
              <a:gd name="connsiteX216" fmla="*/ 2457450 w 9379732"/>
              <a:gd name="connsiteY216" fmla="*/ 4984121 h 5513781"/>
              <a:gd name="connsiteX217" fmla="*/ 2414588 w 9379732"/>
              <a:gd name="connsiteY217" fmla="*/ 4955546 h 5513781"/>
              <a:gd name="connsiteX218" fmla="*/ 1028700 w 9379732"/>
              <a:gd name="connsiteY218" fmla="*/ 4926971 h 5513781"/>
              <a:gd name="connsiteX219" fmla="*/ 900113 w 9379732"/>
              <a:gd name="connsiteY219" fmla="*/ 4884108 h 5513781"/>
              <a:gd name="connsiteX220" fmla="*/ 785813 w 9379732"/>
              <a:gd name="connsiteY220" fmla="*/ 4812671 h 5513781"/>
              <a:gd name="connsiteX221" fmla="*/ 685800 w 9379732"/>
              <a:gd name="connsiteY221" fmla="*/ 4841246 h 5513781"/>
              <a:gd name="connsiteX222" fmla="*/ 485775 w 9379732"/>
              <a:gd name="connsiteY222" fmla="*/ 4884108 h 5513781"/>
              <a:gd name="connsiteX223" fmla="*/ 442913 w 9379732"/>
              <a:gd name="connsiteY223" fmla="*/ 4912683 h 5513781"/>
              <a:gd name="connsiteX224" fmla="*/ 342900 w 9379732"/>
              <a:gd name="connsiteY224" fmla="*/ 4941258 h 5513781"/>
              <a:gd name="connsiteX225" fmla="*/ 300038 w 9379732"/>
              <a:gd name="connsiteY225" fmla="*/ 4898396 h 5513781"/>
              <a:gd name="connsiteX226" fmla="*/ 285750 w 9379732"/>
              <a:gd name="connsiteY226" fmla="*/ 4626933 h 5513781"/>
              <a:gd name="connsiteX227" fmla="*/ 228600 w 9379732"/>
              <a:gd name="connsiteY227" fmla="*/ 4541208 h 5513781"/>
              <a:gd name="connsiteX228" fmla="*/ 214313 w 9379732"/>
              <a:gd name="connsiteY228" fmla="*/ 4484058 h 5513781"/>
              <a:gd name="connsiteX229" fmla="*/ 200025 w 9379732"/>
              <a:gd name="connsiteY229" fmla="*/ 4441196 h 5513781"/>
              <a:gd name="connsiteX230" fmla="*/ 171450 w 9379732"/>
              <a:gd name="connsiteY230" fmla="*/ 4312608 h 5513781"/>
              <a:gd name="connsiteX231" fmla="*/ 157163 w 9379732"/>
              <a:gd name="connsiteY231" fmla="*/ 4241171 h 5513781"/>
              <a:gd name="connsiteX232" fmla="*/ 85725 w 9379732"/>
              <a:gd name="connsiteY232" fmla="*/ 4084008 h 5513781"/>
              <a:gd name="connsiteX233" fmla="*/ 14287 w 9379732"/>
              <a:gd name="connsiteY233" fmla="*/ 3869696 h 5513781"/>
              <a:gd name="connsiteX234" fmla="*/ 0 w 9379732"/>
              <a:gd name="connsiteY234" fmla="*/ 3712533 h 5513781"/>
              <a:gd name="connsiteX235" fmla="*/ 42863 w 9379732"/>
              <a:gd name="connsiteY235" fmla="*/ 3441071 h 5513781"/>
              <a:gd name="connsiteX236" fmla="*/ 100013 w 9379732"/>
              <a:gd name="connsiteY236" fmla="*/ 3341058 h 5513781"/>
              <a:gd name="connsiteX237" fmla="*/ 142875 w 9379732"/>
              <a:gd name="connsiteY237" fmla="*/ 3241046 h 5513781"/>
              <a:gd name="connsiteX238" fmla="*/ 185738 w 9379732"/>
              <a:gd name="connsiteY238" fmla="*/ 3155321 h 5513781"/>
              <a:gd name="connsiteX239" fmla="*/ 142875 w 9379732"/>
              <a:gd name="connsiteY239" fmla="*/ 3026733 h 5513781"/>
              <a:gd name="connsiteX240" fmla="*/ 128588 w 9379732"/>
              <a:gd name="connsiteY240" fmla="*/ 2983871 h 5513781"/>
              <a:gd name="connsiteX241" fmla="*/ 114300 w 9379732"/>
              <a:gd name="connsiteY241" fmla="*/ 2840996 h 5513781"/>
              <a:gd name="connsiteX242" fmla="*/ 100013 w 9379732"/>
              <a:gd name="connsiteY242" fmla="*/ 2455233 h 5513781"/>
              <a:gd name="connsiteX243" fmla="*/ 100013 w 9379732"/>
              <a:gd name="connsiteY243" fmla="*/ 2283783 h 5513781"/>
              <a:gd name="connsiteX244" fmla="*/ 185738 w 9379732"/>
              <a:gd name="connsiteY244" fmla="*/ 2098046 h 5513781"/>
              <a:gd name="connsiteX245" fmla="*/ 228600 w 9379732"/>
              <a:gd name="connsiteY245" fmla="*/ 1912308 h 5513781"/>
              <a:gd name="connsiteX246" fmla="*/ 271463 w 9379732"/>
              <a:gd name="connsiteY246" fmla="*/ 1826583 h 5513781"/>
              <a:gd name="connsiteX247" fmla="*/ 400050 w 9379732"/>
              <a:gd name="connsiteY247" fmla="*/ 1669421 h 5513781"/>
              <a:gd name="connsiteX248" fmla="*/ 500063 w 9379732"/>
              <a:gd name="connsiteY248" fmla="*/ 1612271 h 5513781"/>
              <a:gd name="connsiteX249" fmla="*/ 685800 w 9379732"/>
              <a:gd name="connsiteY249" fmla="*/ 1583696 h 5513781"/>
              <a:gd name="connsiteX250" fmla="*/ 685800 w 9379732"/>
              <a:gd name="connsiteY250" fmla="*/ 1355096 h 5513781"/>
              <a:gd name="connsiteX251" fmla="*/ 714375 w 9379732"/>
              <a:gd name="connsiteY251" fmla="*/ 1297946 h 5513781"/>
              <a:gd name="connsiteX252" fmla="*/ 814388 w 9379732"/>
              <a:gd name="connsiteY252" fmla="*/ 1240796 h 5513781"/>
              <a:gd name="connsiteX253" fmla="*/ 885825 w 9379732"/>
              <a:gd name="connsiteY253" fmla="*/ 1255083 h 5513781"/>
              <a:gd name="connsiteX254" fmla="*/ 900113 w 9379732"/>
              <a:gd name="connsiteY254" fmla="*/ 1326521 h 5513781"/>
              <a:gd name="connsiteX255" fmla="*/ 914400 w 9379732"/>
              <a:gd name="connsiteY255" fmla="*/ 1383671 h 5513781"/>
              <a:gd name="connsiteX256" fmla="*/ 928688 w 9379732"/>
              <a:gd name="connsiteY256" fmla="*/ 1426533 h 5513781"/>
              <a:gd name="connsiteX257" fmla="*/ 1014413 w 9379732"/>
              <a:gd name="connsiteY257" fmla="*/ 1455108 h 5513781"/>
              <a:gd name="connsiteX258" fmla="*/ 1042988 w 9379732"/>
              <a:gd name="connsiteY258" fmla="*/ 1540833 h 5513781"/>
              <a:gd name="connsiteX259" fmla="*/ 1057275 w 9379732"/>
              <a:gd name="connsiteY259" fmla="*/ 1583696 h 5513781"/>
              <a:gd name="connsiteX260" fmla="*/ 1114425 w 9379732"/>
              <a:gd name="connsiteY260" fmla="*/ 1683708 h 5513781"/>
              <a:gd name="connsiteX261" fmla="*/ 1157288 w 9379732"/>
              <a:gd name="connsiteY261" fmla="*/ 1726571 h 5513781"/>
              <a:gd name="connsiteX262" fmla="*/ 1214438 w 9379732"/>
              <a:gd name="connsiteY262" fmla="*/ 1812296 h 5513781"/>
              <a:gd name="connsiteX263" fmla="*/ 1257300 w 9379732"/>
              <a:gd name="connsiteY263" fmla="*/ 1798008 h 5513781"/>
              <a:gd name="connsiteX264" fmla="*/ 1285875 w 9379732"/>
              <a:gd name="connsiteY264" fmla="*/ 1798008 h 5513781"/>
              <a:gd name="connsiteX265" fmla="*/ 1071563 w 9379732"/>
              <a:gd name="connsiteY265" fmla="*/ 2198058 h 5513781"/>
              <a:gd name="connsiteX266" fmla="*/ 1057275 w 9379732"/>
              <a:gd name="connsiteY266" fmla="*/ 2183771 h 5513781"/>
              <a:gd name="connsiteX267" fmla="*/ 1028700 w 9379732"/>
              <a:gd name="connsiteY267" fmla="*/ 2183771 h 551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9379732" h="5513781">
                <a:moveTo>
                  <a:pt x="1243013" y="1840871"/>
                </a:moveTo>
                <a:lnTo>
                  <a:pt x="1243013" y="1840871"/>
                </a:lnTo>
                <a:cubicBezTo>
                  <a:pt x="1319213" y="1674183"/>
                  <a:pt x="1441483" y="1521594"/>
                  <a:pt x="1471613" y="1340808"/>
                </a:cubicBezTo>
                <a:cubicBezTo>
                  <a:pt x="1476375" y="1312233"/>
                  <a:pt x="1472945" y="1280994"/>
                  <a:pt x="1485900" y="1255083"/>
                </a:cubicBezTo>
                <a:cubicBezTo>
                  <a:pt x="1511898" y="1203087"/>
                  <a:pt x="1585913" y="1112208"/>
                  <a:pt x="1585913" y="1112208"/>
                </a:cubicBezTo>
                <a:cubicBezTo>
                  <a:pt x="1590675" y="1097921"/>
                  <a:pt x="1588440" y="1078754"/>
                  <a:pt x="1600200" y="1069346"/>
                </a:cubicBezTo>
                <a:cubicBezTo>
                  <a:pt x="1615533" y="1057079"/>
                  <a:pt x="1638469" y="1060452"/>
                  <a:pt x="1657350" y="1055058"/>
                </a:cubicBezTo>
                <a:cubicBezTo>
                  <a:pt x="1671831" y="1050921"/>
                  <a:pt x="1685925" y="1045533"/>
                  <a:pt x="1700213" y="1040771"/>
                </a:cubicBezTo>
                <a:cubicBezTo>
                  <a:pt x="1738313" y="1045533"/>
                  <a:pt x="1776307" y="1051237"/>
                  <a:pt x="1814513" y="1055058"/>
                </a:cubicBezTo>
                <a:cubicBezTo>
                  <a:pt x="1871577" y="1060764"/>
                  <a:pt x="1931558" y="1051211"/>
                  <a:pt x="1985963" y="1069346"/>
                </a:cubicBezTo>
                <a:cubicBezTo>
                  <a:pt x="2021250" y="1081108"/>
                  <a:pt x="2041606" y="1118905"/>
                  <a:pt x="2071688" y="1140783"/>
                </a:cubicBezTo>
                <a:cubicBezTo>
                  <a:pt x="2094146" y="1157116"/>
                  <a:pt x="2119576" y="1168928"/>
                  <a:pt x="2143125" y="1183646"/>
                </a:cubicBezTo>
                <a:cubicBezTo>
                  <a:pt x="2157686" y="1192747"/>
                  <a:pt x="2171700" y="1202696"/>
                  <a:pt x="2185988" y="1212221"/>
                </a:cubicBezTo>
                <a:cubicBezTo>
                  <a:pt x="2224088" y="1202696"/>
                  <a:pt x="2284172" y="1219460"/>
                  <a:pt x="2300288" y="1183646"/>
                </a:cubicBezTo>
                <a:cubicBezTo>
                  <a:pt x="2335521" y="1105351"/>
                  <a:pt x="2302975" y="1011541"/>
                  <a:pt x="2314575" y="926471"/>
                </a:cubicBezTo>
                <a:cubicBezTo>
                  <a:pt x="2317453" y="905368"/>
                  <a:pt x="2334760" y="888897"/>
                  <a:pt x="2343150" y="869321"/>
                </a:cubicBezTo>
                <a:cubicBezTo>
                  <a:pt x="2349083" y="855478"/>
                  <a:pt x="2352675" y="840746"/>
                  <a:pt x="2357438" y="826458"/>
                </a:cubicBezTo>
                <a:cubicBezTo>
                  <a:pt x="2362200" y="845508"/>
                  <a:pt x="2368212" y="864288"/>
                  <a:pt x="2371725" y="883608"/>
                </a:cubicBezTo>
                <a:cubicBezTo>
                  <a:pt x="2395368" y="1013644"/>
                  <a:pt x="2374607" y="968275"/>
                  <a:pt x="2414588" y="1112208"/>
                </a:cubicBezTo>
                <a:cubicBezTo>
                  <a:pt x="2426680" y="1155741"/>
                  <a:pt x="2431854" y="1203565"/>
                  <a:pt x="2457450" y="1240796"/>
                </a:cubicBezTo>
                <a:cubicBezTo>
                  <a:pt x="2537942" y="1357875"/>
                  <a:pt x="2638730" y="1459620"/>
                  <a:pt x="2728913" y="1569408"/>
                </a:cubicBezTo>
                <a:cubicBezTo>
                  <a:pt x="2741842" y="1585147"/>
                  <a:pt x="2848822" y="1720786"/>
                  <a:pt x="2857500" y="1726571"/>
                </a:cubicBezTo>
                <a:lnTo>
                  <a:pt x="2900363" y="1755146"/>
                </a:lnTo>
                <a:cubicBezTo>
                  <a:pt x="2909888" y="1778958"/>
                  <a:pt x="2917468" y="1803644"/>
                  <a:pt x="2928938" y="1826583"/>
                </a:cubicBezTo>
                <a:cubicBezTo>
                  <a:pt x="2950698" y="1870103"/>
                  <a:pt x="2979508" y="1891441"/>
                  <a:pt x="3014663" y="1926596"/>
                </a:cubicBezTo>
                <a:cubicBezTo>
                  <a:pt x="2981600" y="1827411"/>
                  <a:pt x="3030624" y="1948606"/>
                  <a:pt x="2928938" y="1826583"/>
                </a:cubicBezTo>
                <a:cubicBezTo>
                  <a:pt x="2900175" y="1792067"/>
                  <a:pt x="2884894" y="1747895"/>
                  <a:pt x="2857500" y="1712283"/>
                </a:cubicBezTo>
                <a:cubicBezTo>
                  <a:pt x="2700106" y="1507672"/>
                  <a:pt x="2777113" y="1573413"/>
                  <a:pt x="2657475" y="1483683"/>
                </a:cubicBezTo>
                <a:cubicBezTo>
                  <a:pt x="2652713" y="1464633"/>
                  <a:pt x="2651970" y="1444096"/>
                  <a:pt x="2643188" y="1426533"/>
                </a:cubicBezTo>
                <a:cubicBezTo>
                  <a:pt x="2627829" y="1395816"/>
                  <a:pt x="2605088" y="1369383"/>
                  <a:pt x="2586038" y="1340808"/>
                </a:cubicBezTo>
                <a:cubicBezTo>
                  <a:pt x="2576513" y="1326521"/>
                  <a:pt x="2569605" y="1310088"/>
                  <a:pt x="2557463" y="1297946"/>
                </a:cubicBezTo>
                <a:cubicBezTo>
                  <a:pt x="2507881" y="1248364"/>
                  <a:pt x="2507243" y="1254657"/>
                  <a:pt x="2471738" y="1183646"/>
                </a:cubicBezTo>
                <a:cubicBezTo>
                  <a:pt x="2460268" y="1160707"/>
                  <a:pt x="2451928" y="1136311"/>
                  <a:pt x="2443163" y="1112208"/>
                </a:cubicBezTo>
                <a:cubicBezTo>
                  <a:pt x="2432869" y="1083901"/>
                  <a:pt x="2414588" y="1026483"/>
                  <a:pt x="2414588" y="1026483"/>
                </a:cubicBezTo>
                <a:cubicBezTo>
                  <a:pt x="2443163" y="997908"/>
                  <a:pt x="2466689" y="963174"/>
                  <a:pt x="2500313" y="940758"/>
                </a:cubicBezTo>
                <a:cubicBezTo>
                  <a:pt x="2514600" y="931233"/>
                  <a:pt x="2528266" y="920702"/>
                  <a:pt x="2543175" y="912183"/>
                </a:cubicBezTo>
                <a:cubicBezTo>
                  <a:pt x="2616351" y="870368"/>
                  <a:pt x="2589180" y="899284"/>
                  <a:pt x="2657475" y="840746"/>
                </a:cubicBezTo>
                <a:cubicBezTo>
                  <a:pt x="2672816" y="827596"/>
                  <a:pt x="2685491" y="811588"/>
                  <a:pt x="2700338" y="797883"/>
                </a:cubicBezTo>
                <a:cubicBezTo>
                  <a:pt x="2721959" y="777925"/>
                  <a:pt x="2857310" y="661349"/>
                  <a:pt x="2900363" y="612146"/>
                </a:cubicBezTo>
                <a:cubicBezTo>
                  <a:pt x="2949351" y="556160"/>
                  <a:pt x="3009969" y="507235"/>
                  <a:pt x="3043238" y="440696"/>
                </a:cubicBezTo>
                <a:cubicBezTo>
                  <a:pt x="3079492" y="368187"/>
                  <a:pt x="3059999" y="401268"/>
                  <a:pt x="3100388" y="340683"/>
                </a:cubicBezTo>
                <a:cubicBezTo>
                  <a:pt x="3105150" y="326396"/>
                  <a:pt x="3106321" y="310352"/>
                  <a:pt x="3114675" y="297821"/>
                </a:cubicBezTo>
                <a:cubicBezTo>
                  <a:pt x="3136677" y="264818"/>
                  <a:pt x="3168773" y="247468"/>
                  <a:pt x="3200400" y="226383"/>
                </a:cubicBezTo>
                <a:cubicBezTo>
                  <a:pt x="3243263" y="235908"/>
                  <a:pt x="3290719" y="233431"/>
                  <a:pt x="3328988" y="254958"/>
                </a:cubicBezTo>
                <a:cubicBezTo>
                  <a:pt x="3370080" y="278072"/>
                  <a:pt x="3391283" y="326683"/>
                  <a:pt x="3429000" y="354971"/>
                </a:cubicBezTo>
                <a:cubicBezTo>
                  <a:pt x="3478822" y="392337"/>
                  <a:pt x="3498240" y="398566"/>
                  <a:pt x="3529013" y="454983"/>
                </a:cubicBezTo>
                <a:cubicBezTo>
                  <a:pt x="3546381" y="486824"/>
                  <a:pt x="3554507" y="523155"/>
                  <a:pt x="3571875" y="554996"/>
                </a:cubicBezTo>
                <a:cubicBezTo>
                  <a:pt x="3583278" y="575901"/>
                  <a:pt x="3603173" y="591330"/>
                  <a:pt x="3614738" y="612146"/>
                </a:cubicBezTo>
                <a:cubicBezTo>
                  <a:pt x="3670321" y="712195"/>
                  <a:pt x="3608644" y="663202"/>
                  <a:pt x="3700463" y="755021"/>
                </a:cubicBezTo>
                <a:cubicBezTo>
                  <a:pt x="3703239" y="757797"/>
                  <a:pt x="3807067" y="853201"/>
                  <a:pt x="3843338" y="869321"/>
                </a:cubicBezTo>
                <a:cubicBezTo>
                  <a:pt x="3870863" y="881554"/>
                  <a:pt x="3900488" y="888371"/>
                  <a:pt x="3929063" y="897896"/>
                </a:cubicBezTo>
                <a:lnTo>
                  <a:pt x="3971925" y="912183"/>
                </a:lnTo>
                <a:cubicBezTo>
                  <a:pt x="4154550" y="699121"/>
                  <a:pt x="4094663" y="785225"/>
                  <a:pt x="4171950" y="669296"/>
                </a:cubicBezTo>
                <a:cubicBezTo>
                  <a:pt x="4162425" y="655008"/>
                  <a:pt x="4143375" y="643605"/>
                  <a:pt x="4143375" y="626433"/>
                </a:cubicBezTo>
                <a:cubicBezTo>
                  <a:pt x="4143375" y="332335"/>
                  <a:pt x="4157516" y="508005"/>
                  <a:pt x="4186238" y="383546"/>
                </a:cubicBezTo>
                <a:cubicBezTo>
                  <a:pt x="4197159" y="336222"/>
                  <a:pt x="4205288" y="288296"/>
                  <a:pt x="4214813" y="240671"/>
                </a:cubicBezTo>
                <a:cubicBezTo>
                  <a:pt x="4238625" y="254958"/>
                  <a:pt x="4261412" y="271114"/>
                  <a:pt x="4286250" y="283533"/>
                </a:cubicBezTo>
                <a:cubicBezTo>
                  <a:pt x="4299721" y="290268"/>
                  <a:pt x="4318464" y="287172"/>
                  <a:pt x="4329113" y="297821"/>
                </a:cubicBezTo>
                <a:cubicBezTo>
                  <a:pt x="4443413" y="412121"/>
                  <a:pt x="4262438" y="307346"/>
                  <a:pt x="4414838" y="383546"/>
                </a:cubicBezTo>
                <a:cubicBezTo>
                  <a:pt x="4459098" y="436659"/>
                  <a:pt x="4483675" y="479542"/>
                  <a:pt x="4543425" y="512133"/>
                </a:cubicBezTo>
                <a:cubicBezTo>
                  <a:pt x="4575267" y="529501"/>
                  <a:pt x="4610100" y="540708"/>
                  <a:pt x="4643438" y="554996"/>
                </a:cubicBezTo>
                <a:cubicBezTo>
                  <a:pt x="4731304" y="437840"/>
                  <a:pt x="4656611" y="566140"/>
                  <a:pt x="4672013" y="412121"/>
                </a:cubicBezTo>
                <a:cubicBezTo>
                  <a:pt x="4678265" y="349607"/>
                  <a:pt x="4770919" y="298927"/>
                  <a:pt x="4800600" y="269246"/>
                </a:cubicBezTo>
                <a:cubicBezTo>
                  <a:pt x="4895848" y="173997"/>
                  <a:pt x="4757739" y="274007"/>
                  <a:pt x="4872038" y="197808"/>
                </a:cubicBezTo>
                <a:cubicBezTo>
                  <a:pt x="4886325" y="178758"/>
                  <a:pt x="4901059" y="160035"/>
                  <a:pt x="4914900" y="140658"/>
                </a:cubicBezTo>
                <a:cubicBezTo>
                  <a:pt x="4924881" y="126685"/>
                  <a:pt x="4932482" y="110987"/>
                  <a:pt x="4943475" y="97796"/>
                </a:cubicBezTo>
                <a:cubicBezTo>
                  <a:pt x="4956410" y="82274"/>
                  <a:pt x="4972050" y="69221"/>
                  <a:pt x="4986338" y="54933"/>
                </a:cubicBezTo>
                <a:cubicBezTo>
                  <a:pt x="4991100" y="40646"/>
                  <a:pt x="4986014" y="15723"/>
                  <a:pt x="5000625" y="12071"/>
                </a:cubicBezTo>
                <a:cubicBezTo>
                  <a:pt x="5048909" y="0"/>
                  <a:pt x="5044293" y="67330"/>
                  <a:pt x="5057775" y="83508"/>
                </a:cubicBezTo>
                <a:cubicBezTo>
                  <a:pt x="5073019" y="101801"/>
                  <a:pt x="5096495" y="111292"/>
                  <a:pt x="5114925" y="126371"/>
                </a:cubicBezTo>
                <a:cubicBezTo>
                  <a:pt x="5148908" y="154175"/>
                  <a:pt x="5179428" y="186270"/>
                  <a:pt x="5214938" y="212096"/>
                </a:cubicBezTo>
                <a:cubicBezTo>
                  <a:pt x="5232163" y="224623"/>
                  <a:pt x="5254757" y="228291"/>
                  <a:pt x="5272088" y="240671"/>
                </a:cubicBezTo>
                <a:cubicBezTo>
                  <a:pt x="5288530" y="252415"/>
                  <a:pt x="5298508" y="271789"/>
                  <a:pt x="5314950" y="283533"/>
                </a:cubicBezTo>
                <a:cubicBezTo>
                  <a:pt x="5446589" y="377561"/>
                  <a:pt x="5303518" y="243526"/>
                  <a:pt x="5414963" y="354971"/>
                </a:cubicBezTo>
                <a:lnTo>
                  <a:pt x="5572125" y="326396"/>
                </a:lnTo>
                <a:lnTo>
                  <a:pt x="5715000" y="297821"/>
                </a:lnTo>
                <a:lnTo>
                  <a:pt x="5972175" y="169233"/>
                </a:lnTo>
                <a:lnTo>
                  <a:pt x="6029325" y="126371"/>
                </a:lnTo>
                <a:cubicBezTo>
                  <a:pt x="6053138" y="135896"/>
                  <a:pt x="6080435" y="139309"/>
                  <a:pt x="6100763" y="154946"/>
                </a:cubicBezTo>
                <a:cubicBezTo>
                  <a:pt x="6326162" y="328329"/>
                  <a:pt x="6130730" y="205937"/>
                  <a:pt x="6272213" y="340683"/>
                </a:cubicBezTo>
                <a:cubicBezTo>
                  <a:pt x="6350401" y="415147"/>
                  <a:pt x="6433383" y="484422"/>
                  <a:pt x="6515100" y="554996"/>
                </a:cubicBezTo>
                <a:cubicBezTo>
                  <a:pt x="6643022" y="665474"/>
                  <a:pt x="6538004" y="563612"/>
                  <a:pt x="6629400" y="655008"/>
                </a:cubicBezTo>
                <a:cubicBezTo>
                  <a:pt x="6634163" y="669296"/>
                  <a:pt x="6645818" y="682962"/>
                  <a:pt x="6643688" y="697871"/>
                </a:cubicBezTo>
                <a:cubicBezTo>
                  <a:pt x="6640676" y="718956"/>
                  <a:pt x="6623503" y="735445"/>
                  <a:pt x="6615113" y="755021"/>
                </a:cubicBezTo>
                <a:cubicBezTo>
                  <a:pt x="6609180" y="768864"/>
                  <a:pt x="6605588" y="783596"/>
                  <a:pt x="6600825" y="797883"/>
                </a:cubicBezTo>
                <a:cubicBezTo>
                  <a:pt x="6656459" y="816428"/>
                  <a:pt x="6667419" y="817837"/>
                  <a:pt x="6729413" y="855033"/>
                </a:cubicBezTo>
                <a:cubicBezTo>
                  <a:pt x="6837536" y="919907"/>
                  <a:pt x="6739354" y="882160"/>
                  <a:pt x="6829425" y="912183"/>
                </a:cubicBezTo>
                <a:cubicBezTo>
                  <a:pt x="6844372" y="904709"/>
                  <a:pt x="6934865" y="863894"/>
                  <a:pt x="6958013" y="840746"/>
                </a:cubicBezTo>
                <a:cubicBezTo>
                  <a:pt x="6984315" y="814444"/>
                  <a:pt x="7005638" y="783596"/>
                  <a:pt x="7029450" y="755021"/>
                </a:cubicBezTo>
                <a:cubicBezTo>
                  <a:pt x="7038975" y="731208"/>
                  <a:pt x="7051805" y="708464"/>
                  <a:pt x="7058025" y="683583"/>
                </a:cubicBezTo>
                <a:cubicBezTo>
                  <a:pt x="7066193" y="650913"/>
                  <a:pt x="7039291" y="590175"/>
                  <a:pt x="7072313" y="583571"/>
                </a:cubicBezTo>
                <a:cubicBezTo>
                  <a:pt x="7105989" y="576836"/>
                  <a:pt x="7105179" y="645012"/>
                  <a:pt x="7129463" y="669296"/>
                </a:cubicBezTo>
                <a:lnTo>
                  <a:pt x="7186613" y="726446"/>
                </a:lnTo>
                <a:cubicBezTo>
                  <a:pt x="7215820" y="814070"/>
                  <a:pt x="7186800" y="741015"/>
                  <a:pt x="7272338" y="869321"/>
                </a:cubicBezTo>
                <a:cubicBezTo>
                  <a:pt x="7287742" y="892427"/>
                  <a:pt x="7299275" y="918008"/>
                  <a:pt x="7315200" y="940758"/>
                </a:cubicBezTo>
                <a:cubicBezTo>
                  <a:pt x="7357171" y="1000717"/>
                  <a:pt x="7395779" y="1042103"/>
                  <a:pt x="7458075" y="1083633"/>
                </a:cubicBezTo>
                <a:cubicBezTo>
                  <a:pt x="7470606" y="1091987"/>
                  <a:pt x="7486650" y="1093158"/>
                  <a:pt x="7500938" y="1097921"/>
                </a:cubicBezTo>
                <a:cubicBezTo>
                  <a:pt x="7519340" y="1042712"/>
                  <a:pt x="7506204" y="1040771"/>
                  <a:pt x="7586663" y="1040771"/>
                </a:cubicBezTo>
                <a:cubicBezTo>
                  <a:pt x="7777223" y="1040771"/>
                  <a:pt x="7967663" y="1050296"/>
                  <a:pt x="8158163" y="1055058"/>
                </a:cubicBezTo>
                <a:cubicBezTo>
                  <a:pt x="8254650" y="1087222"/>
                  <a:pt x="8135882" y="1050107"/>
                  <a:pt x="8286750" y="1083633"/>
                </a:cubicBezTo>
                <a:cubicBezTo>
                  <a:pt x="8301452" y="1086900"/>
                  <a:pt x="8315002" y="1094268"/>
                  <a:pt x="8329613" y="1097921"/>
                </a:cubicBezTo>
                <a:cubicBezTo>
                  <a:pt x="8353172" y="1103811"/>
                  <a:pt x="8377238" y="1107446"/>
                  <a:pt x="8401050" y="1112208"/>
                </a:cubicBezTo>
                <a:cubicBezTo>
                  <a:pt x="8424863" y="1121733"/>
                  <a:pt x="8451618" y="1125876"/>
                  <a:pt x="8472488" y="1140783"/>
                </a:cubicBezTo>
                <a:cubicBezTo>
                  <a:pt x="8519833" y="1174601"/>
                  <a:pt x="8503792" y="1262408"/>
                  <a:pt x="8529638" y="1297946"/>
                </a:cubicBezTo>
                <a:cubicBezTo>
                  <a:pt x="8548429" y="1323783"/>
                  <a:pt x="8588410" y="1323656"/>
                  <a:pt x="8615363" y="1340808"/>
                </a:cubicBezTo>
                <a:cubicBezTo>
                  <a:pt x="8641090" y="1357180"/>
                  <a:pt x="8660651" y="1382269"/>
                  <a:pt x="8686800" y="1397958"/>
                </a:cubicBezTo>
                <a:cubicBezTo>
                  <a:pt x="8905072" y="1528921"/>
                  <a:pt x="8621917" y="1324291"/>
                  <a:pt x="8815388" y="1469396"/>
                </a:cubicBezTo>
                <a:cubicBezTo>
                  <a:pt x="8840917" y="1545986"/>
                  <a:pt x="8820976" y="1480253"/>
                  <a:pt x="8843963" y="1583696"/>
                </a:cubicBezTo>
                <a:cubicBezTo>
                  <a:pt x="8848223" y="1602865"/>
                  <a:pt x="8850515" y="1622797"/>
                  <a:pt x="8858250" y="1640846"/>
                </a:cubicBezTo>
                <a:cubicBezTo>
                  <a:pt x="8865014" y="1656629"/>
                  <a:pt x="8879146" y="1668350"/>
                  <a:pt x="8886825" y="1683708"/>
                </a:cubicBezTo>
                <a:cubicBezTo>
                  <a:pt x="8893560" y="1697179"/>
                  <a:pt x="8896350" y="1712283"/>
                  <a:pt x="8901113" y="1726571"/>
                </a:cubicBezTo>
                <a:cubicBezTo>
                  <a:pt x="8896350" y="1778958"/>
                  <a:pt x="8901276" y="1833154"/>
                  <a:pt x="8886825" y="1883733"/>
                </a:cubicBezTo>
                <a:cubicBezTo>
                  <a:pt x="8881274" y="1903161"/>
                  <a:pt x="8850353" y="1907427"/>
                  <a:pt x="8843963" y="1926596"/>
                </a:cubicBezTo>
                <a:cubicBezTo>
                  <a:pt x="8839201" y="1940883"/>
                  <a:pt x="8849214" y="1957410"/>
                  <a:pt x="8858250" y="1969458"/>
                </a:cubicBezTo>
                <a:cubicBezTo>
                  <a:pt x="8878456" y="1996399"/>
                  <a:pt x="8905875" y="2017083"/>
                  <a:pt x="8929688" y="2040896"/>
                </a:cubicBezTo>
                <a:cubicBezTo>
                  <a:pt x="8934059" y="2189513"/>
                  <a:pt x="8918770" y="2495604"/>
                  <a:pt x="8972550" y="2683833"/>
                </a:cubicBezTo>
                <a:cubicBezTo>
                  <a:pt x="8977267" y="2700344"/>
                  <a:pt x="8991600" y="2712408"/>
                  <a:pt x="9001125" y="2726696"/>
                </a:cubicBezTo>
                <a:cubicBezTo>
                  <a:pt x="8996363" y="2740983"/>
                  <a:pt x="8996479" y="2757988"/>
                  <a:pt x="8986838" y="2769558"/>
                </a:cubicBezTo>
                <a:cubicBezTo>
                  <a:pt x="8961245" y="2800270"/>
                  <a:pt x="8924700" y="2818291"/>
                  <a:pt x="8886825" y="2826708"/>
                </a:cubicBezTo>
                <a:cubicBezTo>
                  <a:pt x="8858546" y="2832992"/>
                  <a:pt x="8829675" y="2836233"/>
                  <a:pt x="8801100" y="2840996"/>
                </a:cubicBezTo>
                <a:cubicBezTo>
                  <a:pt x="8701088" y="2836233"/>
                  <a:pt x="8600843" y="2835023"/>
                  <a:pt x="8501063" y="2826708"/>
                </a:cubicBezTo>
                <a:cubicBezTo>
                  <a:pt x="8486055" y="2825457"/>
                  <a:pt x="8472811" y="2816074"/>
                  <a:pt x="8458200" y="2812421"/>
                </a:cubicBezTo>
                <a:cubicBezTo>
                  <a:pt x="8434641" y="2806531"/>
                  <a:pt x="8410469" y="2803401"/>
                  <a:pt x="8386763" y="2798133"/>
                </a:cubicBezTo>
                <a:cubicBezTo>
                  <a:pt x="8367594" y="2793873"/>
                  <a:pt x="8348663" y="2788608"/>
                  <a:pt x="8329613" y="2783846"/>
                </a:cubicBezTo>
                <a:cubicBezTo>
                  <a:pt x="8310563" y="2760033"/>
                  <a:pt x="8290760" y="2736804"/>
                  <a:pt x="8272463" y="2712408"/>
                </a:cubicBezTo>
                <a:cubicBezTo>
                  <a:pt x="8262160" y="2698671"/>
                  <a:pt x="8249318" y="2685836"/>
                  <a:pt x="8243888" y="2669546"/>
                </a:cubicBezTo>
                <a:cubicBezTo>
                  <a:pt x="8234727" y="2642063"/>
                  <a:pt x="8235281" y="2612228"/>
                  <a:pt x="8229600" y="2583821"/>
                </a:cubicBezTo>
                <a:cubicBezTo>
                  <a:pt x="8220989" y="2540765"/>
                  <a:pt x="8213088" y="2497452"/>
                  <a:pt x="8201025" y="2455233"/>
                </a:cubicBezTo>
                <a:cubicBezTo>
                  <a:pt x="8193979" y="2430573"/>
                  <a:pt x="8181455" y="2407810"/>
                  <a:pt x="8172450" y="2383796"/>
                </a:cubicBezTo>
                <a:cubicBezTo>
                  <a:pt x="8167162" y="2369694"/>
                  <a:pt x="8162925" y="2355221"/>
                  <a:pt x="8158163" y="2340933"/>
                </a:cubicBezTo>
                <a:cubicBezTo>
                  <a:pt x="8172450" y="2326646"/>
                  <a:pt x="8182561" y="2306277"/>
                  <a:pt x="8201025" y="2298071"/>
                </a:cubicBezTo>
                <a:cubicBezTo>
                  <a:pt x="8227497" y="2286305"/>
                  <a:pt x="8259003" y="2292107"/>
                  <a:pt x="8286750" y="2283783"/>
                </a:cubicBezTo>
                <a:cubicBezTo>
                  <a:pt x="8307150" y="2277663"/>
                  <a:pt x="8324850" y="2264733"/>
                  <a:pt x="8343900" y="2255208"/>
                </a:cubicBezTo>
                <a:cubicBezTo>
                  <a:pt x="8353425" y="2240921"/>
                  <a:pt x="8370047" y="2229345"/>
                  <a:pt x="8372475" y="2212346"/>
                </a:cubicBezTo>
                <a:cubicBezTo>
                  <a:pt x="8375252" y="2192907"/>
                  <a:pt x="8377824" y="2155196"/>
                  <a:pt x="8358188" y="2155196"/>
                </a:cubicBezTo>
                <a:cubicBezTo>
                  <a:pt x="8336889" y="2155196"/>
                  <a:pt x="8339138" y="2193296"/>
                  <a:pt x="8329613" y="2212346"/>
                </a:cubicBezTo>
                <a:cubicBezTo>
                  <a:pt x="8403202" y="2359523"/>
                  <a:pt x="8302729" y="2179876"/>
                  <a:pt x="8415338" y="2312358"/>
                </a:cubicBezTo>
                <a:cubicBezTo>
                  <a:pt x="8481348" y="2390016"/>
                  <a:pt x="8601075" y="2555246"/>
                  <a:pt x="8601075" y="2555246"/>
                </a:cubicBezTo>
                <a:cubicBezTo>
                  <a:pt x="8619620" y="2610879"/>
                  <a:pt x="8621029" y="2621839"/>
                  <a:pt x="8658225" y="2683833"/>
                </a:cubicBezTo>
                <a:cubicBezTo>
                  <a:pt x="8684729" y="2728006"/>
                  <a:pt x="8743950" y="2812421"/>
                  <a:pt x="8743950" y="2812421"/>
                </a:cubicBezTo>
                <a:cubicBezTo>
                  <a:pt x="8748713" y="2831471"/>
                  <a:pt x="8745971" y="2854238"/>
                  <a:pt x="8758238" y="2869571"/>
                </a:cubicBezTo>
                <a:cubicBezTo>
                  <a:pt x="8767646" y="2881331"/>
                  <a:pt x="8786490" y="2880205"/>
                  <a:pt x="8801100" y="2883858"/>
                </a:cubicBezTo>
                <a:cubicBezTo>
                  <a:pt x="8824659" y="2889748"/>
                  <a:pt x="8848725" y="2893383"/>
                  <a:pt x="8872538" y="2898146"/>
                </a:cubicBezTo>
                <a:cubicBezTo>
                  <a:pt x="8896350" y="2926721"/>
                  <a:pt x="8919263" y="2956070"/>
                  <a:pt x="8943975" y="2983871"/>
                </a:cubicBezTo>
                <a:cubicBezTo>
                  <a:pt x="8957399" y="2998973"/>
                  <a:pt x="8977025" y="3009070"/>
                  <a:pt x="8986838" y="3026733"/>
                </a:cubicBezTo>
                <a:cubicBezTo>
                  <a:pt x="9001466" y="3053063"/>
                  <a:pt x="9015413" y="3112458"/>
                  <a:pt x="9015413" y="3112458"/>
                </a:cubicBezTo>
                <a:cubicBezTo>
                  <a:pt x="9001125" y="3121983"/>
                  <a:pt x="8980229" y="3125674"/>
                  <a:pt x="8972550" y="3141033"/>
                </a:cubicBezTo>
                <a:cubicBezTo>
                  <a:pt x="8959595" y="3166944"/>
                  <a:pt x="8962360" y="3198080"/>
                  <a:pt x="8958263" y="3226758"/>
                </a:cubicBezTo>
                <a:cubicBezTo>
                  <a:pt x="8952833" y="3264769"/>
                  <a:pt x="8948738" y="3302958"/>
                  <a:pt x="8943975" y="3341058"/>
                </a:cubicBezTo>
                <a:cubicBezTo>
                  <a:pt x="8948738" y="3536321"/>
                  <a:pt x="8958263" y="3731525"/>
                  <a:pt x="8958263" y="3926846"/>
                </a:cubicBezTo>
                <a:cubicBezTo>
                  <a:pt x="8958263" y="3960522"/>
                  <a:pt x="8949999" y="3993725"/>
                  <a:pt x="8943975" y="4026858"/>
                </a:cubicBezTo>
                <a:cubicBezTo>
                  <a:pt x="8940462" y="4046178"/>
                  <a:pt x="8942259" y="4068923"/>
                  <a:pt x="8929688" y="4084008"/>
                </a:cubicBezTo>
                <a:cubicBezTo>
                  <a:pt x="8916053" y="4100370"/>
                  <a:pt x="8891588" y="4103058"/>
                  <a:pt x="8872538" y="4112583"/>
                </a:cubicBezTo>
                <a:cubicBezTo>
                  <a:pt x="8849207" y="4147579"/>
                  <a:pt x="8829675" y="4166467"/>
                  <a:pt x="8829675" y="4212596"/>
                </a:cubicBezTo>
                <a:cubicBezTo>
                  <a:pt x="8829675" y="4303209"/>
                  <a:pt x="8825482" y="4395350"/>
                  <a:pt x="8843963" y="4484058"/>
                </a:cubicBezTo>
                <a:cubicBezTo>
                  <a:pt x="8850183" y="4513912"/>
                  <a:pt x="8882816" y="4531100"/>
                  <a:pt x="8901113" y="4555496"/>
                </a:cubicBezTo>
                <a:cubicBezTo>
                  <a:pt x="8911416" y="4569233"/>
                  <a:pt x="8918085" y="4585700"/>
                  <a:pt x="8929688" y="4598358"/>
                </a:cubicBezTo>
                <a:cubicBezTo>
                  <a:pt x="8970648" y="4643042"/>
                  <a:pt x="9013101" y="4686527"/>
                  <a:pt x="9058275" y="4726946"/>
                </a:cubicBezTo>
                <a:cubicBezTo>
                  <a:pt x="9379732" y="5014566"/>
                  <a:pt x="9073938" y="4714036"/>
                  <a:pt x="9272588" y="4912683"/>
                </a:cubicBezTo>
                <a:cubicBezTo>
                  <a:pt x="9227305" y="4980608"/>
                  <a:pt x="9260303" y="4950117"/>
                  <a:pt x="9158288" y="4984121"/>
                </a:cubicBezTo>
                <a:lnTo>
                  <a:pt x="9115425" y="4998408"/>
                </a:lnTo>
                <a:lnTo>
                  <a:pt x="9072563" y="5012696"/>
                </a:lnTo>
                <a:cubicBezTo>
                  <a:pt x="9058275" y="5007933"/>
                  <a:pt x="9043171" y="5005143"/>
                  <a:pt x="9029700" y="4998408"/>
                </a:cubicBezTo>
                <a:cubicBezTo>
                  <a:pt x="9014342" y="4990729"/>
                  <a:pt x="9003776" y="4972656"/>
                  <a:pt x="8986838" y="4969833"/>
                </a:cubicBezTo>
                <a:cubicBezTo>
                  <a:pt x="8971982" y="4967357"/>
                  <a:pt x="8958263" y="4979358"/>
                  <a:pt x="8943975" y="4984121"/>
                </a:cubicBezTo>
                <a:cubicBezTo>
                  <a:pt x="8939213" y="5003171"/>
                  <a:pt x="8945397" y="5029489"/>
                  <a:pt x="8929688" y="5041271"/>
                </a:cubicBezTo>
                <a:cubicBezTo>
                  <a:pt x="8917640" y="5050307"/>
                  <a:pt x="8901782" y="5028743"/>
                  <a:pt x="8886825" y="5026983"/>
                </a:cubicBezTo>
                <a:cubicBezTo>
                  <a:pt x="8820438" y="5019173"/>
                  <a:pt x="8753475" y="5017458"/>
                  <a:pt x="8686800" y="5012696"/>
                </a:cubicBezTo>
                <a:cubicBezTo>
                  <a:pt x="8672513" y="5007933"/>
                  <a:pt x="8658793" y="4995932"/>
                  <a:pt x="8643938" y="4998408"/>
                </a:cubicBezTo>
                <a:cubicBezTo>
                  <a:pt x="8591196" y="5007198"/>
                  <a:pt x="8597853" y="5045404"/>
                  <a:pt x="8586788" y="5084133"/>
                </a:cubicBezTo>
                <a:cubicBezTo>
                  <a:pt x="8582651" y="5098614"/>
                  <a:pt x="8583149" y="5116347"/>
                  <a:pt x="8572500" y="5126996"/>
                </a:cubicBezTo>
                <a:cubicBezTo>
                  <a:pt x="8557440" y="5142056"/>
                  <a:pt x="8534400" y="5146046"/>
                  <a:pt x="8515350" y="5155571"/>
                </a:cubicBezTo>
                <a:cubicBezTo>
                  <a:pt x="8434388" y="5146046"/>
                  <a:pt x="8352778" y="5140964"/>
                  <a:pt x="8272463" y="5126996"/>
                </a:cubicBezTo>
                <a:cubicBezTo>
                  <a:pt x="8218321" y="5117580"/>
                  <a:pt x="8177059" y="5093581"/>
                  <a:pt x="8129588" y="5069846"/>
                </a:cubicBezTo>
                <a:cubicBezTo>
                  <a:pt x="8091488" y="5074608"/>
                  <a:pt x="8051714" y="5071991"/>
                  <a:pt x="8015288" y="5084133"/>
                </a:cubicBezTo>
                <a:cubicBezTo>
                  <a:pt x="7992697" y="5091663"/>
                  <a:pt x="7976218" y="5111499"/>
                  <a:pt x="7958138" y="5126996"/>
                </a:cubicBezTo>
                <a:cubicBezTo>
                  <a:pt x="7942797" y="5140146"/>
                  <a:pt x="7934303" y="5163062"/>
                  <a:pt x="7915275" y="5169858"/>
                </a:cubicBezTo>
                <a:cubicBezTo>
                  <a:pt x="7865131" y="5187767"/>
                  <a:pt x="7810447" y="5188620"/>
                  <a:pt x="7758113" y="5198433"/>
                </a:cubicBezTo>
                <a:cubicBezTo>
                  <a:pt x="7734245" y="5202908"/>
                  <a:pt x="7710488" y="5207958"/>
                  <a:pt x="7686675" y="5212721"/>
                </a:cubicBezTo>
                <a:cubicBezTo>
                  <a:pt x="7563839" y="5294613"/>
                  <a:pt x="7708395" y="5185571"/>
                  <a:pt x="7629525" y="5284158"/>
                </a:cubicBezTo>
                <a:cubicBezTo>
                  <a:pt x="7609382" y="5309337"/>
                  <a:pt x="7572036" y="5317609"/>
                  <a:pt x="7543800" y="5327021"/>
                </a:cubicBezTo>
                <a:cubicBezTo>
                  <a:pt x="7378467" y="5285688"/>
                  <a:pt x="7468611" y="5294891"/>
                  <a:pt x="7272338" y="5312733"/>
                </a:cubicBezTo>
                <a:cubicBezTo>
                  <a:pt x="7127061" y="5341789"/>
                  <a:pt x="7223937" y="5319342"/>
                  <a:pt x="6986588" y="5398458"/>
                </a:cubicBezTo>
                <a:cubicBezTo>
                  <a:pt x="6958013" y="5407983"/>
                  <a:pt x="6930834" y="5424036"/>
                  <a:pt x="6900863" y="5427033"/>
                </a:cubicBezTo>
                <a:lnTo>
                  <a:pt x="6757988" y="5441321"/>
                </a:lnTo>
                <a:cubicBezTo>
                  <a:pt x="6738938" y="5446083"/>
                  <a:pt x="6720093" y="5451757"/>
                  <a:pt x="6700838" y="5455608"/>
                </a:cubicBezTo>
                <a:cubicBezTo>
                  <a:pt x="6672431" y="5461289"/>
                  <a:pt x="6641585" y="5458131"/>
                  <a:pt x="6615113" y="5469896"/>
                </a:cubicBezTo>
                <a:cubicBezTo>
                  <a:pt x="6596649" y="5478102"/>
                  <a:pt x="6586538" y="5498471"/>
                  <a:pt x="6572250" y="5512758"/>
                </a:cubicBezTo>
                <a:cubicBezTo>
                  <a:pt x="6557963" y="5507996"/>
                  <a:pt x="6542858" y="5505206"/>
                  <a:pt x="6529388" y="5498471"/>
                </a:cubicBezTo>
                <a:cubicBezTo>
                  <a:pt x="6514029" y="5490792"/>
                  <a:pt x="6503622" y="5471499"/>
                  <a:pt x="6486525" y="5469896"/>
                </a:cubicBezTo>
                <a:cubicBezTo>
                  <a:pt x="6348934" y="5456997"/>
                  <a:pt x="6210300" y="5460371"/>
                  <a:pt x="6072188" y="5455608"/>
                </a:cubicBezTo>
                <a:cubicBezTo>
                  <a:pt x="6019800" y="5450846"/>
                  <a:pt x="5967512" y="5444820"/>
                  <a:pt x="5915025" y="5441321"/>
                </a:cubicBezTo>
                <a:cubicBezTo>
                  <a:pt x="5824613" y="5435294"/>
                  <a:pt x="5733578" y="5437420"/>
                  <a:pt x="5643563" y="5427033"/>
                </a:cubicBezTo>
                <a:cubicBezTo>
                  <a:pt x="5609120" y="5423059"/>
                  <a:pt x="5576688" y="5408654"/>
                  <a:pt x="5543550" y="5398458"/>
                </a:cubicBezTo>
                <a:cubicBezTo>
                  <a:pt x="5425573" y="5362158"/>
                  <a:pt x="5467896" y="5376177"/>
                  <a:pt x="5343525" y="5298446"/>
                </a:cubicBezTo>
                <a:cubicBezTo>
                  <a:pt x="5329238" y="5274633"/>
                  <a:pt x="5315381" y="5250557"/>
                  <a:pt x="5300663" y="5227008"/>
                </a:cubicBezTo>
                <a:cubicBezTo>
                  <a:pt x="5291562" y="5212447"/>
                  <a:pt x="5285497" y="5194873"/>
                  <a:pt x="5272088" y="5184146"/>
                </a:cubicBezTo>
                <a:cubicBezTo>
                  <a:pt x="5260328" y="5174738"/>
                  <a:pt x="5243513" y="5174621"/>
                  <a:pt x="5229225" y="5169858"/>
                </a:cubicBezTo>
                <a:lnTo>
                  <a:pt x="4929188" y="5212721"/>
                </a:lnTo>
                <a:cubicBezTo>
                  <a:pt x="4905186" y="5216414"/>
                  <a:pt x="4878343" y="5214137"/>
                  <a:pt x="4857750" y="5227008"/>
                </a:cubicBezTo>
                <a:cubicBezTo>
                  <a:pt x="4837557" y="5239628"/>
                  <a:pt x="4834701" y="5270949"/>
                  <a:pt x="4814888" y="5284158"/>
                </a:cubicBezTo>
                <a:cubicBezTo>
                  <a:pt x="4789826" y="5300866"/>
                  <a:pt x="4757366" y="5302157"/>
                  <a:pt x="4729163" y="5312733"/>
                </a:cubicBezTo>
                <a:cubicBezTo>
                  <a:pt x="4643040" y="5345029"/>
                  <a:pt x="4559247" y="5383660"/>
                  <a:pt x="4471988" y="5412746"/>
                </a:cubicBezTo>
                <a:cubicBezTo>
                  <a:pt x="4327890" y="5460779"/>
                  <a:pt x="4429791" y="5431302"/>
                  <a:pt x="4229100" y="5469896"/>
                </a:cubicBezTo>
                <a:lnTo>
                  <a:pt x="4014788" y="5512758"/>
                </a:lnTo>
                <a:cubicBezTo>
                  <a:pt x="3948113" y="5507996"/>
                  <a:pt x="3879831" y="5513781"/>
                  <a:pt x="3814763" y="5498471"/>
                </a:cubicBezTo>
                <a:cubicBezTo>
                  <a:pt x="3784155" y="5491269"/>
                  <a:pt x="3762375" y="5431796"/>
                  <a:pt x="3743325" y="5412746"/>
                </a:cubicBezTo>
                <a:cubicBezTo>
                  <a:pt x="3731183" y="5400604"/>
                  <a:pt x="3715821" y="5391850"/>
                  <a:pt x="3700463" y="5384171"/>
                </a:cubicBezTo>
                <a:cubicBezTo>
                  <a:pt x="3656412" y="5362145"/>
                  <a:pt x="3582705" y="5360522"/>
                  <a:pt x="3543300" y="5355596"/>
                </a:cubicBezTo>
                <a:cubicBezTo>
                  <a:pt x="3538538" y="5341308"/>
                  <a:pt x="3542483" y="5319468"/>
                  <a:pt x="3529013" y="5312733"/>
                </a:cubicBezTo>
                <a:cubicBezTo>
                  <a:pt x="3494173" y="5295313"/>
                  <a:pt x="3329237" y="5272565"/>
                  <a:pt x="3286125" y="5269871"/>
                </a:cubicBezTo>
                <a:cubicBezTo>
                  <a:pt x="3095758" y="5257973"/>
                  <a:pt x="2714625" y="5241296"/>
                  <a:pt x="2714625" y="5241296"/>
                </a:cubicBezTo>
                <a:cubicBezTo>
                  <a:pt x="2695575" y="5236533"/>
                  <a:pt x="2676644" y="5231268"/>
                  <a:pt x="2657475" y="5227008"/>
                </a:cubicBezTo>
                <a:cubicBezTo>
                  <a:pt x="2633769" y="5221740"/>
                  <a:pt x="2609597" y="5218611"/>
                  <a:pt x="2586038" y="5212721"/>
                </a:cubicBezTo>
                <a:cubicBezTo>
                  <a:pt x="2571427" y="5209068"/>
                  <a:pt x="2557463" y="5203196"/>
                  <a:pt x="2543175" y="5198433"/>
                </a:cubicBezTo>
                <a:cubicBezTo>
                  <a:pt x="2533650" y="5179383"/>
                  <a:pt x="2521335" y="5161489"/>
                  <a:pt x="2514600" y="5141283"/>
                </a:cubicBezTo>
                <a:cubicBezTo>
                  <a:pt x="2494284" y="5080335"/>
                  <a:pt x="2502378" y="5029049"/>
                  <a:pt x="2457450" y="4984121"/>
                </a:cubicBezTo>
                <a:cubicBezTo>
                  <a:pt x="2445308" y="4971979"/>
                  <a:pt x="2428875" y="4965071"/>
                  <a:pt x="2414588" y="4955546"/>
                </a:cubicBezTo>
                <a:cubicBezTo>
                  <a:pt x="1920941" y="5054271"/>
                  <a:pt x="2229122" y="4998283"/>
                  <a:pt x="1028700" y="4926971"/>
                </a:cubicBezTo>
                <a:cubicBezTo>
                  <a:pt x="983599" y="4924292"/>
                  <a:pt x="940994" y="4903346"/>
                  <a:pt x="900113" y="4884108"/>
                </a:cubicBezTo>
                <a:cubicBezTo>
                  <a:pt x="859460" y="4864977"/>
                  <a:pt x="785813" y="4812671"/>
                  <a:pt x="785813" y="4812671"/>
                </a:cubicBezTo>
                <a:cubicBezTo>
                  <a:pt x="752475" y="4822196"/>
                  <a:pt x="719529" y="4833215"/>
                  <a:pt x="685800" y="4841246"/>
                </a:cubicBezTo>
                <a:cubicBezTo>
                  <a:pt x="619466" y="4857040"/>
                  <a:pt x="551193" y="4864868"/>
                  <a:pt x="485775" y="4884108"/>
                </a:cubicBezTo>
                <a:cubicBezTo>
                  <a:pt x="469301" y="4888953"/>
                  <a:pt x="458271" y="4905004"/>
                  <a:pt x="442913" y="4912683"/>
                </a:cubicBezTo>
                <a:cubicBezTo>
                  <a:pt x="422413" y="4922933"/>
                  <a:pt x="361215" y="4936679"/>
                  <a:pt x="342900" y="4941258"/>
                </a:cubicBezTo>
                <a:cubicBezTo>
                  <a:pt x="328613" y="4926971"/>
                  <a:pt x="312973" y="4913918"/>
                  <a:pt x="300038" y="4898396"/>
                </a:cubicBezTo>
                <a:cubicBezTo>
                  <a:pt x="227876" y="4811801"/>
                  <a:pt x="275892" y="4784664"/>
                  <a:pt x="285750" y="4626933"/>
                </a:cubicBezTo>
                <a:cubicBezTo>
                  <a:pt x="266700" y="4598358"/>
                  <a:pt x="236929" y="4574526"/>
                  <a:pt x="228600" y="4541208"/>
                </a:cubicBezTo>
                <a:cubicBezTo>
                  <a:pt x="223838" y="4522158"/>
                  <a:pt x="219708" y="4502939"/>
                  <a:pt x="214313" y="4484058"/>
                </a:cubicBezTo>
                <a:cubicBezTo>
                  <a:pt x="210176" y="4469577"/>
                  <a:pt x="203678" y="4455807"/>
                  <a:pt x="200025" y="4441196"/>
                </a:cubicBezTo>
                <a:cubicBezTo>
                  <a:pt x="189376" y="4398599"/>
                  <a:pt x="180650" y="4355542"/>
                  <a:pt x="171450" y="4312608"/>
                </a:cubicBezTo>
                <a:cubicBezTo>
                  <a:pt x="166362" y="4288863"/>
                  <a:pt x="165690" y="4263909"/>
                  <a:pt x="157163" y="4241171"/>
                </a:cubicBezTo>
                <a:cubicBezTo>
                  <a:pt x="136957" y="4187289"/>
                  <a:pt x="108791" y="4136729"/>
                  <a:pt x="85725" y="4084008"/>
                </a:cubicBezTo>
                <a:cubicBezTo>
                  <a:pt x="48306" y="3998479"/>
                  <a:pt x="45865" y="3974955"/>
                  <a:pt x="14287" y="3869696"/>
                </a:cubicBezTo>
                <a:cubicBezTo>
                  <a:pt x="9525" y="3817308"/>
                  <a:pt x="0" y="3765137"/>
                  <a:pt x="0" y="3712533"/>
                </a:cubicBezTo>
                <a:cubicBezTo>
                  <a:pt x="0" y="3608726"/>
                  <a:pt x="8910" y="3534440"/>
                  <a:pt x="42863" y="3441071"/>
                </a:cubicBezTo>
                <a:cubicBezTo>
                  <a:pt x="57365" y="3401191"/>
                  <a:pt x="77161" y="3375336"/>
                  <a:pt x="100013" y="3341058"/>
                </a:cubicBezTo>
                <a:cubicBezTo>
                  <a:pt x="129747" y="3222119"/>
                  <a:pt x="93542" y="3339711"/>
                  <a:pt x="142875" y="3241046"/>
                </a:cubicBezTo>
                <a:cubicBezTo>
                  <a:pt x="202028" y="3122741"/>
                  <a:pt x="103847" y="3278156"/>
                  <a:pt x="185738" y="3155321"/>
                </a:cubicBezTo>
                <a:lnTo>
                  <a:pt x="142875" y="3026733"/>
                </a:lnTo>
                <a:lnTo>
                  <a:pt x="128588" y="2983871"/>
                </a:lnTo>
                <a:cubicBezTo>
                  <a:pt x="123825" y="2936246"/>
                  <a:pt x="112971" y="2888840"/>
                  <a:pt x="114300" y="2840996"/>
                </a:cubicBezTo>
                <a:cubicBezTo>
                  <a:pt x="125210" y="2448231"/>
                  <a:pt x="262974" y="2509556"/>
                  <a:pt x="100013" y="2455233"/>
                </a:cubicBezTo>
                <a:cubicBezTo>
                  <a:pt x="74618" y="2379053"/>
                  <a:pt x="76812" y="2405590"/>
                  <a:pt x="100013" y="2283783"/>
                </a:cubicBezTo>
                <a:cubicBezTo>
                  <a:pt x="134702" y="2101664"/>
                  <a:pt x="90012" y="2129953"/>
                  <a:pt x="185738" y="2098046"/>
                </a:cubicBezTo>
                <a:cubicBezTo>
                  <a:pt x="155976" y="2008762"/>
                  <a:pt x="163313" y="2061535"/>
                  <a:pt x="228600" y="1912308"/>
                </a:cubicBezTo>
                <a:cubicBezTo>
                  <a:pt x="241405" y="1883039"/>
                  <a:pt x="253039" y="1852683"/>
                  <a:pt x="271463" y="1826583"/>
                </a:cubicBezTo>
                <a:cubicBezTo>
                  <a:pt x="310497" y="1771284"/>
                  <a:pt x="353992" y="1719022"/>
                  <a:pt x="400050" y="1669421"/>
                </a:cubicBezTo>
                <a:cubicBezTo>
                  <a:pt x="434430" y="1632396"/>
                  <a:pt x="456630" y="1624680"/>
                  <a:pt x="500063" y="1612271"/>
                </a:cubicBezTo>
                <a:cubicBezTo>
                  <a:pt x="578810" y="1589772"/>
                  <a:pt x="582152" y="1595212"/>
                  <a:pt x="685800" y="1583696"/>
                </a:cubicBezTo>
                <a:cubicBezTo>
                  <a:pt x="665763" y="1483509"/>
                  <a:pt x="659423" y="1486983"/>
                  <a:pt x="685800" y="1355096"/>
                </a:cubicBezTo>
                <a:cubicBezTo>
                  <a:pt x="689977" y="1334211"/>
                  <a:pt x="700514" y="1314117"/>
                  <a:pt x="714375" y="1297946"/>
                </a:cubicBezTo>
                <a:cubicBezTo>
                  <a:pt x="748975" y="1257579"/>
                  <a:pt x="770816" y="1255319"/>
                  <a:pt x="814388" y="1240796"/>
                </a:cubicBezTo>
                <a:cubicBezTo>
                  <a:pt x="838200" y="1245558"/>
                  <a:pt x="868654" y="1237912"/>
                  <a:pt x="885825" y="1255083"/>
                </a:cubicBezTo>
                <a:cubicBezTo>
                  <a:pt x="902997" y="1272255"/>
                  <a:pt x="894845" y="1302815"/>
                  <a:pt x="900113" y="1326521"/>
                </a:cubicBezTo>
                <a:cubicBezTo>
                  <a:pt x="904373" y="1345690"/>
                  <a:pt x="909005" y="1364790"/>
                  <a:pt x="914400" y="1383671"/>
                </a:cubicBezTo>
                <a:cubicBezTo>
                  <a:pt x="918537" y="1398152"/>
                  <a:pt x="916433" y="1417779"/>
                  <a:pt x="928688" y="1426533"/>
                </a:cubicBezTo>
                <a:cubicBezTo>
                  <a:pt x="953198" y="1444040"/>
                  <a:pt x="1014413" y="1455108"/>
                  <a:pt x="1014413" y="1455108"/>
                </a:cubicBezTo>
                <a:lnTo>
                  <a:pt x="1042988" y="1540833"/>
                </a:lnTo>
                <a:cubicBezTo>
                  <a:pt x="1047750" y="1555121"/>
                  <a:pt x="1050540" y="1570226"/>
                  <a:pt x="1057275" y="1583696"/>
                </a:cubicBezTo>
                <a:cubicBezTo>
                  <a:pt x="1074744" y="1618633"/>
                  <a:pt x="1089181" y="1653415"/>
                  <a:pt x="1114425" y="1683708"/>
                </a:cubicBezTo>
                <a:cubicBezTo>
                  <a:pt x="1127360" y="1699230"/>
                  <a:pt x="1143000" y="1712283"/>
                  <a:pt x="1157288" y="1726571"/>
                </a:cubicBezTo>
                <a:cubicBezTo>
                  <a:pt x="1167994" y="1758689"/>
                  <a:pt x="1174304" y="1798918"/>
                  <a:pt x="1214438" y="1812296"/>
                </a:cubicBezTo>
                <a:cubicBezTo>
                  <a:pt x="1228725" y="1817058"/>
                  <a:pt x="1242532" y="1800962"/>
                  <a:pt x="1257300" y="1798008"/>
                </a:cubicBezTo>
                <a:cubicBezTo>
                  <a:pt x="1266640" y="1796140"/>
                  <a:pt x="1276350" y="1798008"/>
                  <a:pt x="1285875" y="1798008"/>
                </a:cubicBezTo>
                <a:lnTo>
                  <a:pt x="1071563" y="2198058"/>
                </a:lnTo>
                <a:lnTo>
                  <a:pt x="1057275" y="2183771"/>
                </a:lnTo>
                <a:lnTo>
                  <a:pt x="1028700" y="2183771"/>
                </a:lnTo>
              </a:path>
            </a:pathLst>
          </a:custGeom>
          <a:gradFill>
            <a:gsLst>
              <a:gs pos="0">
                <a:sysClr val="window" lastClr="FFFFFF">
                  <a:lumMod val="95000"/>
                </a:sysClr>
              </a:gs>
              <a:gs pos="50000">
                <a:srgbClr val="0F6FC6">
                  <a:tint val="44500"/>
                  <a:satMod val="160000"/>
                </a:srgbClr>
              </a:gs>
              <a:gs pos="100000">
                <a:srgbClr val="0F6FC6">
                  <a:tint val="23500"/>
                  <a:satMod val="160000"/>
                </a:srgbClr>
              </a:gs>
            </a:gsLst>
            <a:lin ang="5400000" scaled="0"/>
          </a:gradFill>
          <a:ln w="9525" cap="flat" cmpd="sng" algn="ctr">
            <a:solidFill>
              <a:srgbClr val="0F6FC6">
                <a:shade val="50000"/>
                <a:satMod val="103000"/>
              </a:srgbClr>
            </a:solidFill>
            <a:prstDash val="solid"/>
          </a:ln>
          <a:effectLst>
            <a:innerShdw blurRad="584200">
              <a:prstClr val="black">
                <a:alpha val="45000"/>
              </a:prstClr>
            </a:inn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4" name="フリーフォーム 3"/>
          <p:cNvSpPr/>
          <p:nvPr/>
        </p:nvSpPr>
        <p:spPr>
          <a:xfrm>
            <a:off x="71438" y="2643188"/>
            <a:ext cx="9072562" cy="328612"/>
          </a:xfrm>
          <a:custGeom>
            <a:avLst/>
            <a:gdLst>
              <a:gd name="connsiteX0" fmla="*/ 0 w 9072563"/>
              <a:gd name="connsiteY0" fmla="*/ 171450 h 328613"/>
              <a:gd name="connsiteX1" fmla="*/ 57150 w 9072563"/>
              <a:gd name="connsiteY1" fmla="*/ 128588 h 328613"/>
              <a:gd name="connsiteX2" fmla="*/ 242888 w 9072563"/>
              <a:gd name="connsiteY2" fmla="*/ 128588 h 328613"/>
              <a:gd name="connsiteX3" fmla="*/ 342900 w 9072563"/>
              <a:gd name="connsiteY3" fmla="*/ 157163 h 328613"/>
              <a:gd name="connsiteX4" fmla="*/ 485775 w 9072563"/>
              <a:gd name="connsiteY4" fmla="*/ 142875 h 328613"/>
              <a:gd name="connsiteX5" fmla="*/ 571500 w 9072563"/>
              <a:gd name="connsiteY5" fmla="*/ 100013 h 328613"/>
              <a:gd name="connsiteX6" fmla="*/ 714375 w 9072563"/>
              <a:gd name="connsiteY6" fmla="*/ 114300 h 328613"/>
              <a:gd name="connsiteX7" fmla="*/ 842963 w 9072563"/>
              <a:gd name="connsiteY7" fmla="*/ 142875 h 328613"/>
              <a:gd name="connsiteX8" fmla="*/ 885825 w 9072563"/>
              <a:gd name="connsiteY8" fmla="*/ 171450 h 328613"/>
              <a:gd name="connsiteX9" fmla="*/ 928688 w 9072563"/>
              <a:gd name="connsiteY9" fmla="*/ 185738 h 328613"/>
              <a:gd name="connsiteX10" fmla="*/ 985838 w 9072563"/>
              <a:gd name="connsiteY10" fmla="*/ 214313 h 328613"/>
              <a:gd name="connsiteX11" fmla="*/ 1100138 w 9072563"/>
              <a:gd name="connsiteY11" fmla="*/ 200025 h 328613"/>
              <a:gd name="connsiteX12" fmla="*/ 1143000 w 9072563"/>
              <a:gd name="connsiteY12" fmla="*/ 157163 h 328613"/>
              <a:gd name="connsiteX13" fmla="*/ 1271588 w 9072563"/>
              <a:gd name="connsiteY13" fmla="*/ 85725 h 328613"/>
              <a:gd name="connsiteX14" fmla="*/ 1443038 w 9072563"/>
              <a:gd name="connsiteY14" fmla="*/ 100013 h 328613"/>
              <a:gd name="connsiteX15" fmla="*/ 1528763 w 9072563"/>
              <a:gd name="connsiteY15" fmla="*/ 128588 h 328613"/>
              <a:gd name="connsiteX16" fmla="*/ 1843088 w 9072563"/>
              <a:gd name="connsiteY16" fmla="*/ 85725 h 328613"/>
              <a:gd name="connsiteX17" fmla="*/ 1885950 w 9072563"/>
              <a:gd name="connsiteY17" fmla="*/ 57150 h 328613"/>
              <a:gd name="connsiteX18" fmla="*/ 2114550 w 9072563"/>
              <a:gd name="connsiteY18" fmla="*/ 71438 h 328613"/>
              <a:gd name="connsiteX19" fmla="*/ 2200275 w 9072563"/>
              <a:gd name="connsiteY19" fmla="*/ 100013 h 328613"/>
              <a:gd name="connsiteX20" fmla="*/ 2243138 w 9072563"/>
              <a:gd name="connsiteY20" fmla="*/ 114300 h 328613"/>
              <a:gd name="connsiteX21" fmla="*/ 2286000 w 9072563"/>
              <a:gd name="connsiteY21" fmla="*/ 128588 h 328613"/>
              <a:gd name="connsiteX22" fmla="*/ 2557463 w 9072563"/>
              <a:gd name="connsiteY22" fmla="*/ 100013 h 328613"/>
              <a:gd name="connsiteX23" fmla="*/ 2628900 w 9072563"/>
              <a:gd name="connsiteY23" fmla="*/ 85725 h 328613"/>
              <a:gd name="connsiteX24" fmla="*/ 2700338 w 9072563"/>
              <a:gd name="connsiteY24" fmla="*/ 28575 h 328613"/>
              <a:gd name="connsiteX25" fmla="*/ 2786063 w 9072563"/>
              <a:gd name="connsiteY25" fmla="*/ 0 h 328613"/>
              <a:gd name="connsiteX26" fmla="*/ 2871788 w 9072563"/>
              <a:gd name="connsiteY26" fmla="*/ 14288 h 328613"/>
              <a:gd name="connsiteX27" fmla="*/ 2900363 w 9072563"/>
              <a:gd name="connsiteY27" fmla="*/ 57150 h 328613"/>
              <a:gd name="connsiteX28" fmla="*/ 2957513 w 9072563"/>
              <a:gd name="connsiteY28" fmla="*/ 100013 h 328613"/>
              <a:gd name="connsiteX29" fmla="*/ 3043238 w 9072563"/>
              <a:gd name="connsiteY29" fmla="*/ 128588 h 328613"/>
              <a:gd name="connsiteX30" fmla="*/ 3357563 w 9072563"/>
              <a:gd name="connsiteY30" fmla="*/ 114300 h 328613"/>
              <a:gd name="connsiteX31" fmla="*/ 3514725 w 9072563"/>
              <a:gd name="connsiteY31" fmla="*/ 85725 h 328613"/>
              <a:gd name="connsiteX32" fmla="*/ 3600450 w 9072563"/>
              <a:gd name="connsiteY32" fmla="*/ 28575 h 328613"/>
              <a:gd name="connsiteX33" fmla="*/ 3643313 w 9072563"/>
              <a:gd name="connsiteY33" fmla="*/ 0 h 328613"/>
              <a:gd name="connsiteX34" fmla="*/ 3686175 w 9072563"/>
              <a:gd name="connsiteY34" fmla="*/ 14288 h 328613"/>
              <a:gd name="connsiteX35" fmla="*/ 3757613 w 9072563"/>
              <a:gd name="connsiteY35" fmla="*/ 100013 h 328613"/>
              <a:gd name="connsiteX36" fmla="*/ 3843338 w 9072563"/>
              <a:gd name="connsiteY36" fmla="*/ 128588 h 328613"/>
              <a:gd name="connsiteX37" fmla="*/ 3929063 w 9072563"/>
              <a:gd name="connsiteY37" fmla="*/ 171450 h 328613"/>
              <a:gd name="connsiteX38" fmla="*/ 4029075 w 9072563"/>
              <a:gd name="connsiteY38" fmla="*/ 228600 h 328613"/>
              <a:gd name="connsiteX39" fmla="*/ 4086225 w 9072563"/>
              <a:gd name="connsiteY39" fmla="*/ 214313 h 328613"/>
              <a:gd name="connsiteX40" fmla="*/ 4243388 w 9072563"/>
              <a:gd name="connsiteY40" fmla="*/ 200025 h 328613"/>
              <a:gd name="connsiteX41" fmla="*/ 4329113 w 9072563"/>
              <a:gd name="connsiteY41" fmla="*/ 185738 h 328613"/>
              <a:gd name="connsiteX42" fmla="*/ 4514850 w 9072563"/>
              <a:gd name="connsiteY42" fmla="*/ 200025 h 328613"/>
              <a:gd name="connsiteX43" fmla="*/ 4557713 w 9072563"/>
              <a:gd name="connsiteY43" fmla="*/ 214313 h 328613"/>
              <a:gd name="connsiteX44" fmla="*/ 4657725 w 9072563"/>
              <a:gd name="connsiteY44" fmla="*/ 242888 h 328613"/>
              <a:gd name="connsiteX45" fmla="*/ 4843463 w 9072563"/>
              <a:gd name="connsiteY45" fmla="*/ 200025 h 328613"/>
              <a:gd name="connsiteX46" fmla="*/ 4914900 w 9072563"/>
              <a:gd name="connsiteY46" fmla="*/ 171450 h 328613"/>
              <a:gd name="connsiteX47" fmla="*/ 5072063 w 9072563"/>
              <a:gd name="connsiteY47" fmla="*/ 185738 h 328613"/>
              <a:gd name="connsiteX48" fmla="*/ 5129213 w 9072563"/>
              <a:gd name="connsiteY48" fmla="*/ 214313 h 328613"/>
              <a:gd name="connsiteX49" fmla="*/ 5172075 w 9072563"/>
              <a:gd name="connsiteY49" fmla="*/ 228600 h 328613"/>
              <a:gd name="connsiteX50" fmla="*/ 5214938 w 9072563"/>
              <a:gd name="connsiteY50" fmla="*/ 200025 h 328613"/>
              <a:gd name="connsiteX51" fmla="*/ 5357813 w 9072563"/>
              <a:gd name="connsiteY51" fmla="*/ 200025 h 328613"/>
              <a:gd name="connsiteX52" fmla="*/ 5529263 w 9072563"/>
              <a:gd name="connsiteY52" fmla="*/ 185738 h 328613"/>
              <a:gd name="connsiteX53" fmla="*/ 5672138 w 9072563"/>
              <a:gd name="connsiteY53" fmla="*/ 142875 h 328613"/>
              <a:gd name="connsiteX54" fmla="*/ 5715000 w 9072563"/>
              <a:gd name="connsiteY54" fmla="*/ 114300 h 328613"/>
              <a:gd name="connsiteX55" fmla="*/ 5786438 w 9072563"/>
              <a:gd name="connsiteY55" fmla="*/ 100013 h 328613"/>
              <a:gd name="connsiteX56" fmla="*/ 5872163 w 9072563"/>
              <a:gd name="connsiteY56" fmla="*/ 114300 h 328613"/>
              <a:gd name="connsiteX57" fmla="*/ 5900738 w 9072563"/>
              <a:gd name="connsiteY57" fmla="*/ 157163 h 328613"/>
              <a:gd name="connsiteX58" fmla="*/ 5943600 w 9072563"/>
              <a:gd name="connsiteY58" fmla="*/ 185738 h 328613"/>
              <a:gd name="connsiteX59" fmla="*/ 6000750 w 9072563"/>
              <a:gd name="connsiteY59" fmla="*/ 200025 h 328613"/>
              <a:gd name="connsiteX60" fmla="*/ 6043613 w 9072563"/>
              <a:gd name="connsiteY60" fmla="*/ 214313 h 328613"/>
              <a:gd name="connsiteX61" fmla="*/ 6172200 w 9072563"/>
              <a:gd name="connsiteY61" fmla="*/ 142875 h 328613"/>
              <a:gd name="connsiteX62" fmla="*/ 6486525 w 9072563"/>
              <a:gd name="connsiteY62" fmla="*/ 157163 h 328613"/>
              <a:gd name="connsiteX63" fmla="*/ 6529388 w 9072563"/>
              <a:gd name="connsiteY63" fmla="*/ 171450 h 328613"/>
              <a:gd name="connsiteX64" fmla="*/ 6686550 w 9072563"/>
              <a:gd name="connsiteY64" fmla="*/ 242888 h 328613"/>
              <a:gd name="connsiteX65" fmla="*/ 6729413 w 9072563"/>
              <a:gd name="connsiteY65" fmla="*/ 257175 h 328613"/>
              <a:gd name="connsiteX66" fmla="*/ 6772275 w 9072563"/>
              <a:gd name="connsiteY66" fmla="*/ 285750 h 328613"/>
              <a:gd name="connsiteX67" fmla="*/ 6843713 w 9072563"/>
              <a:gd name="connsiteY67" fmla="*/ 271463 h 328613"/>
              <a:gd name="connsiteX68" fmla="*/ 7000875 w 9072563"/>
              <a:gd name="connsiteY68" fmla="*/ 228600 h 328613"/>
              <a:gd name="connsiteX69" fmla="*/ 7258050 w 9072563"/>
              <a:gd name="connsiteY69" fmla="*/ 242888 h 328613"/>
              <a:gd name="connsiteX70" fmla="*/ 7272338 w 9072563"/>
              <a:gd name="connsiteY70" fmla="*/ 285750 h 328613"/>
              <a:gd name="connsiteX71" fmla="*/ 7315200 w 9072563"/>
              <a:gd name="connsiteY71" fmla="*/ 314325 h 328613"/>
              <a:gd name="connsiteX72" fmla="*/ 7415213 w 9072563"/>
              <a:gd name="connsiteY72" fmla="*/ 300038 h 328613"/>
              <a:gd name="connsiteX73" fmla="*/ 7458075 w 9072563"/>
              <a:gd name="connsiteY73" fmla="*/ 271463 h 328613"/>
              <a:gd name="connsiteX74" fmla="*/ 7572375 w 9072563"/>
              <a:gd name="connsiteY74" fmla="*/ 242888 h 328613"/>
              <a:gd name="connsiteX75" fmla="*/ 7629525 w 9072563"/>
              <a:gd name="connsiteY75" fmla="*/ 228600 h 328613"/>
              <a:gd name="connsiteX76" fmla="*/ 8058150 w 9072563"/>
              <a:gd name="connsiteY76" fmla="*/ 200025 h 328613"/>
              <a:gd name="connsiteX77" fmla="*/ 8201025 w 9072563"/>
              <a:gd name="connsiteY77" fmla="*/ 200025 h 328613"/>
              <a:gd name="connsiteX78" fmla="*/ 8243888 w 9072563"/>
              <a:gd name="connsiteY78" fmla="*/ 228600 h 328613"/>
              <a:gd name="connsiteX79" fmla="*/ 8358188 w 9072563"/>
              <a:gd name="connsiteY79" fmla="*/ 242888 h 328613"/>
              <a:gd name="connsiteX80" fmla="*/ 8486775 w 9072563"/>
              <a:gd name="connsiteY80" fmla="*/ 300038 h 328613"/>
              <a:gd name="connsiteX81" fmla="*/ 8572500 w 9072563"/>
              <a:gd name="connsiteY81" fmla="*/ 328613 h 328613"/>
              <a:gd name="connsiteX82" fmla="*/ 8672513 w 9072563"/>
              <a:gd name="connsiteY82" fmla="*/ 314325 h 328613"/>
              <a:gd name="connsiteX83" fmla="*/ 8743950 w 9072563"/>
              <a:gd name="connsiteY83" fmla="*/ 300038 h 328613"/>
              <a:gd name="connsiteX84" fmla="*/ 8872538 w 9072563"/>
              <a:gd name="connsiteY84" fmla="*/ 285750 h 328613"/>
              <a:gd name="connsiteX85" fmla="*/ 8915400 w 9072563"/>
              <a:gd name="connsiteY85" fmla="*/ 271463 h 328613"/>
              <a:gd name="connsiteX86" fmla="*/ 9043988 w 9072563"/>
              <a:gd name="connsiteY86" fmla="*/ 285750 h 328613"/>
              <a:gd name="connsiteX87" fmla="*/ 9072563 w 9072563"/>
              <a:gd name="connsiteY87" fmla="*/ 28575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072563" h="328613">
                <a:moveTo>
                  <a:pt x="0" y="171450"/>
                </a:moveTo>
                <a:cubicBezTo>
                  <a:pt x="19050" y="157163"/>
                  <a:pt x="36475" y="140402"/>
                  <a:pt x="57150" y="128588"/>
                </a:cubicBezTo>
                <a:cubicBezTo>
                  <a:pt x="114120" y="96034"/>
                  <a:pt x="184498" y="122749"/>
                  <a:pt x="242888" y="128588"/>
                </a:cubicBezTo>
                <a:cubicBezTo>
                  <a:pt x="263099" y="135325"/>
                  <a:pt x="324963" y="157163"/>
                  <a:pt x="342900" y="157163"/>
                </a:cubicBezTo>
                <a:cubicBezTo>
                  <a:pt x="390763" y="157163"/>
                  <a:pt x="438150" y="147638"/>
                  <a:pt x="485775" y="142875"/>
                </a:cubicBezTo>
                <a:cubicBezTo>
                  <a:pt x="507446" y="128428"/>
                  <a:pt x="541923" y="100013"/>
                  <a:pt x="571500" y="100013"/>
                </a:cubicBezTo>
                <a:cubicBezTo>
                  <a:pt x="619363" y="100013"/>
                  <a:pt x="666882" y="108363"/>
                  <a:pt x="714375" y="114300"/>
                </a:cubicBezTo>
                <a:cubicBezTo>
                  <a:pt x="794835" y="124358"/>
                  <a:pt x="783077" y="122914"/>
                  <a:pt x="842963" y="142875"/>
                </a:cubicBezTo>
                <a:cubicBezTo>
                  <a:pt x="857250" y="152400"/>
                  <a:pt x="870467" y="163771"/>
                  <a:pt x="885825" y="171450"/>
                </a:cubicBezTo>
                <a:cubicBezTo>
                  <a:pt x="899296" y="178185"/>
                  <a:pt x="914845" y="179805"/>
                  <a:pt x="928688" y="185738"/>
                </a:cubicBezTo>
                <a:cubicBezTo>
                  <a:pt x="948264" y="194128"/>
                  <a:pt x="966788" y="204788"/>
                  <a:pt x="985838" y="214313"/>
                </a:cubicBezTo>
                <a:cubicBezTo>
                  <a:pt x="1023938" y="209550"/>
                  <a:pt x="1064053" y="213147"/>
                  <a:pt x="1100138" y="200025"/>
                </a:cubicBezTo>
                <a:cubicBezTo>
                  <a:pt x="1119127" y="193120"/>
                  <a:pt x="1127659" y="170312"/>
                  <a:pt x="1143000" y="157163"/>
                </a:cubicBezTo>
                <a:cubicBezTo>
                  <a:pt x="1202465" y="106193"/>
                  <a:pt x="1197645" y="115302"/>
                  <a:pt x="1271588" y="85725"/>
                </a:cubicBezTo>
                <a:cubicBezTo>
                  <a:pt x="1328738" y="90488"/>
                  <a:pt x="1386470" y="90585"/>
                  <a:pt x="1443038" y="100013"/>
                </a:cubicBezTo>
                <a:cubicBezTo>
                  <a:pt x="1472749" y="104965"/>
                  <a:pt x="1528763" y="128588"/>
                  <a:pt x="1528763" y="128588"/>
                </a:cubicBezTo>
                <a:cubicBezTo>
                  <a:pt x="1732440" y="117272"/>
                  <a:pt x="1727692" y="151666"/>
                  <a:pt x="1843088" y="85725"/>
                </a:cubicBezTo>
                <a:cubicBezTo>
                  <a:pt x="1857997" y="77206"/>
                  <a:pt x="1871663" y="66675"/>
                  <a:pt x="1885950" y="57150"/>
                </a:cubicBezTo>
                <a:cubicBezTo>
                  <a:pt x="1962150" y="61913"/>
                  <a:pt x="2038901" y="61122"/>
                  <a:pt x="2114550" y="71438"/>
                </a:cubicBezTo>
                <a:cubicBezTo>
                  <a:pt x="2144394" y="75508"/>
                  <a:pt x="2171700" y="90488"/>
                  <a:pt x="2200275" y="100013"/>
                </a:cubicBezTo>
                <a:lnTo>
                  <a:pt x="2243138" y="114300"/>
                </a:lnTo>
                <a:lnTo>
                  <a:pt x="2286000" y="128588"/>
                </a:lnTo>
                <a:cubicBezTo>
                  <a:pt x="2328323" y="1621"/>
                  <a:pt x="2280209" y="100013"/>
                  <a:pt x="2557463" y="100013"/>
                </a:cubicBezTo>
                <a:cubicBezTo>
                  <a:pt x="2581747" y="100013"/>
                  <a:pt x="2605088" y="90488"/>
                  <a:pt x="2628900" y="85725"/>
                </a:cubicBezTo>
                <a:cubicBezTo>
                  <a:pt x="2652713" y="66675"/>
                  <a:pt x="2673567" y="43178"/>
                  <a:pt x="2700338" y="28575"/>
                </a:cubicBezTo>
                <a:cubicBezTo>
                  <a:pt x="2726781" y="14152"/>
                  <a:pt x="2786063" y="0"/>
                  <a:pt x="2786063" y="0"/>
                </a:cubicBezTo>
                <a:cubicBezTo>
                  <a:pt x="2814638" y="4763"/>
                  <a:pt x="2845877" y="1333"/>
                  <a:pt x="2871788" y="14288"/>
                </a:cubicBezTo>
                <a:cubicBezTo>
                  <a:pt x="2887146" y="21967"/>
                  <a:pt x="2888221" y="45008"/>
                  <a:pt x="2900363" y="57150"/>
                </a:cubicBezTo>
                <a:cubicBezTo>
                  <a:pt x="2917201" y="73988"/>
                  <a:pt x="2936214" y="89364"/>
                  <a:pt x="2957513" y="100013"/>
                </a:cubicBezTo>
                <a:cubicBezTo>
                  <a:pt x="2984454" y="113483"/>
                  <a:pt x="3043238" y="128588"/>
                  <a:pt x="3043238" y="128588"/>
                </a:cubicBezTo>
                <a:cubicBezTo>
                  <a:pt x="3235675" y="64442"/>
                  <a:pt x="3012007" y="127099"/>
                  <a:pt x="3357563" y="114300"/>
                </a:cubicBezTo>
                <a:cubicBezTo>
                  <a:pt x="3410773" y="112329"/>
                  <a:pt x="3462338" y="95250"/>
                  <a:pt x="3514725" y="85725"/>
                </a:cubicBezTo>
                <a:lnTo>
                  <a:pt x="3600450" y="28575"/>
                </a:lnTo>
                <a:lnTo>
                  <a:pt x="3643313" y="0"/>
                </a:lnTo>
                <a:cubicBezTo>
                  <a:pt x="3657600" y="4763"/>
                  <a:pt x="3674415" y="4880"/>
                  <a:pt x="3686175" y="14288"/>
                </a:cubicBezTo>
                <a:cubicBezTo>
                  <a:pt x="3754890" y="69260"/>
                  <a:pt x="3668564" y="50541"/>
                  <a:pt x="3757613" y="100013"/>
                </a:cubicBezTo>
                <a:cubicBezTo>
                  <a:pt x="3783943" y="114641"/>
                  <a:pt x="3818276" y="111880"/>
                  <a:pt x="3843338" y="128588"/>
                </a:cubicBezTo>
                <a:cubicBezTo>
                  <a:pt x="3898731" y="165517"/>
                  <a:pt x="3869910" y="151733"/>
                  <a:pt x="3929063" y="171450"/>
                </a:cubicBezTo>
                <a:cubicBezTo>
                  <a:pt x="3952266" y="188853"/>
                  <a:pt x="3992711" y="228600"/>
                  <a:pt x="4029075" y="228600"/>
                </a:cubicBezTo>
                <a:cubicBezTo>
                  <a:pt x="4048711" y="228600"/>
                  <a:pt x="4066761" y="216908"/>
                  <a:pt x="4086225" y="214313"/>
                </a:cubicBezTo>
                <a:cubicBezTo>
                  <a:pt x="4138367" y="207361"/>
                  <a:pt x="4191145" y="206171"/>
                  <a:pt x="4243388" y="200025"/>
                </a:cubicBezTo>
                <a:cubicBezTo>
                  <a:pt x="4272159" y="196640"/>
                  <a:pt x="4300538" y="190500"/>
                  <a:pt x="4329113" y="185738"/>
                </a:cubicBezTo>
                <a:cubicBezTo>
                  <a:pt x="4391025" y="190500"/>
                  <a:pt x="4453234" y="192323"/>
                  <a:pt x="4514850" y="200025"/>
                </a:cubicBezTo>
                <a:cubicBezTo>
                  <a:pt x="4529794" y="201893"/>
                  <a:pt x="4543232" y="210176"/>
                  <a:pt x="4557713" y="214313"/>
                </a:cubicBezTo>
                <a:cubicBezTo>
                  <a:pt x="4683286" y="250191"/>
                  <a:pt x="4554963" y="208632"/>
                  <a:pt x="4657725" y="242888"/>
                </a:cubicBezTo>
                <a:cubicBezTo>
                  <a:pt x="4703737" y="233685"/>
                  <a:pt x="4809002" y="213810"/>
                  <a:pt x="4843463" y="200025"/>
                </a:cubicBezTo>
                <a:lnTo>
                  <a:pt x="4914900" y="171450"/>
                </a:lnTo>
                <a:cubicBezTo>
                  <a:pt x="4967288" y="176213"/>
                  <a:pt x="5020481" y="175421"/>
                  <a:pt x="5072063" y="185738"/>
                </a:cubicBezTo>
                <a:cubicBezTo>
                  <a:pt x="5092948" y="189915"/>
                  <a:pt x="5109637" y="205923"/>
                  <a:pt x="5129213" y="214313"/>
                </a:cubicBezTo>
                <a:cubicBezTo>
                  <a:pt x="5143055" y="220245"/>
                  <a:pt x="5157788" y="223838"/>
                  <a:pt x="5172075" y="228600"/>
                </a:cubicBezTo>
                <a:cubicBezTo>
                  <a:pt x="5186363" y="219075"/>
                  <a:pt x="5199579" y="207704"/>
                  <a:pt x="5214938" y="200025"/>
                </a:cubicBezTo>
                <a:cubicBezTo>
                  <a:pt x="5270352" y="172318"/>
                  <a:pt x="5286262" y="189804"/>
                  <a:pt x="5357813" y="200025"/>
                </a:cubicBezTo>
                <a:cubicBezTo>
                  <a:pt x="5414963" y="195263"/>
                  <a:pt x="5472840" y="195997"/>
                  <a:pt x="5529263" y="185738"/>
                </a:cubicBezTo>
                <a:cubicBezTo>
                  <a:pt x="5578183" y="176843"/>
                  <a:pt x="5625730" y="160724"/>
                  <a:pt x="5672138" y="142875"/>
                </a:cubicBezTo>
                <a:cubicBezTo>
                  <a:pt x="5688165" y="136711"/>
                  <a:pt x="5698922" y="120329"/>
                  <a:pt x="5715000" y="114300"/>
                </a:cubicBezTo>
                <a:cubicBezTo>
                  <a:pt x="5737738" y="105773"/>
                  <a:pt x="5762625" y="104775"/>
                  <a:pt x="5786438" y="100013"/>
                </a:cubicBezTo>
                <a:cubicBezTo>
                  <a:pt x="5815013" y="104775"/>
                  <a:pt x="5846252" y="101345"/>
                  <a:pt x="5872163" y="114300"/>
                </a:cubicBezTo>
                <a:cubicBezTo>
                  <a:pt x="5887522" y="121979"/>
                  <a:pt x="5888596" y="145021"/>
                  <a:pt x="5900738" y="157163"/>
                </a:cubicBezTo>
                <a:cubicBezTo>
                  <a:pt x="5912880" y="169305"/>
                  <a:pt x="5927817" y="178974"/>
                  <a:pt x="5943600" y="185738"/>
                </a:cubicBezTo>
                <a:cubicBezTo>
                  <a:pt x="5961649" y="193473"/>
                  <a:pt x="5981869" y="194631"/>
                  <a:pt x="6000750" y="200025"/>
                </a:cubicBezTo>
                <a:cubicBezTo>
                  <a:pt x="6015231" y="204162"/>
                  <a:pt x="6029325" y="209550"/>
                  <a:pt x="6043613" y="214313"/>
                </a:cubicBezTo>
                <a:cubicBezTo>
                  <a:pt x="6141869" y="148809"/>
                  <a:pt x="6096758" y="168024"/>
                  <a:pt x="6172200" y="142875"/>
                </a:cubicBezTo>
                <a:cubicBezTo>
                  <a:pt x="6276975" y="147638"/>
                  <a:pt x="6381976" y="148799"/>
                  <a:pt x="6486525" y="157163"/>
                </a:cubicBezTo>
                <a:cubicBezTo>
                  <a:pt x="6501537" y="158364"/>
                  <a:pt x="6515918" y="164715"/>
                  <a:pt x="6529388" y="171450"/>
                </a:cubicBezTo>
                <a:cubicBezTo>
                  <a:pt x="6685014" y="249263"/>
                  <a:pt x="6511179" y="184432"/>
                  <a:pt x="6686550" y="242888"/>
                </a:cubicBezTo>
                <a:lnTo>
                  <a:pt x="6729413" y="257175"/>
                </a:lnTo>
                <a:cubicBezTo>
                  <a:pt x="6743700" y="266700"/>
                  <a:pt x="6755236" y="283620"/>
                  <a:pt x="6772275" y="285750"/>
                </a:cubicBezTo>
                <a:cubicBezTo>
                  <a:pt x="6796372" y="288762"/>
                  <a:pt x="6820284" y="277853"/>
                  <a:pt x="6843713" y="271463"/>
                </a:cubicBezTo>
                <a:cubicBezTo>
                  <a:pt x="7043133" y="217077"/>
                  <a:pt x="6826812" y="263414"/>
                  <a:pt x="7000875" y="228600"/>
                </a:cubicBezTo>
                <a:cubicBezTo>
                  <a:pt x="7086600" y="233363"/>
                  <a:pt x="7174034" y="225201"/>
                  <a:pt x="7258050" y="242888"/>
                </a:cubicBezTo>
                <a:cubicBezTo>
                  <a:pt x="7272787" y="245991"/>
                  <a:pt x="7262930" y="273990"/>
                  <a:pt x="7272338" y="285750"/>
                </a:cubicBezTo>
                <a:cubicBezTo>
                  <a:pt x="7283065" y="299158"/>
                  <a:pt x="7300913" y="304800"/>
                  <a:pt x="7315200" y="314325"/>
                </a:cubicBezTo>
                <a:cubicBezTo>
                  <a:pt x="7348538" y="309563"/>
                  <a:pt x="7382957" y="309715"/>
                  <a:pt x="7415213" y="300038"/>
                </a:cubicBezTo>
                <a:cubicBezTo>
                  <a:pt x="7431660" y="295104"/>
                  <a:pt x="7441938" y="277331"/>
                  <a:pt x="7458075" y="271463"/>
                </a:cubicBezTo>
                <a:cubicBezTo>
                  <a:pt x="7494983" y="258042"/>
                  <a:pt x="7534275" y="252413"/>
                  <a:pt x="7572375" y="242888"/>
                </a:cubicBezTo>
                <a:cubicBezTo>
                  <a:pt x="7591425" y="238125"/>
                  <a:pt x="7609923" y="229753"/>
                  <a:pt x="7629525" y="228600"/>
                </a:cubicBezTo>
                <a:cubicBezTo>
                  <a:pt x="7934401" y="210667"/>
                  <a:pt x="7791549" y="220534"/>
                  <a:pt x="8058150" y="200025"/>
                </a:cubicBezTo>
                <a:cubicBezTo>
                  <a:pt x="8123050" y="183800"/>
                  <a:pt x="8125959" y="175003"/>
                  <a:pt x="8201025" y="200025"/>
                </a:cubicBezTo>
                <a:cubicBezTo>
                  <a:pt x="8217315" y="205455"/>
                  <a:pt x="8227321" y="224082"/>
                  <a:pt x="8243888" y="228600"/>
                </a:cubicBezTo>
                <a:cubicBezTo>
                  <a:pt x="8280932" y="238703"/>
                  <a:pt x="8320088" y="238125"/>
                  <a:pt x="8358188" y="242888"/>
                </a:cubicBezTo>
                <a:cubicBezTo>
                  <a:pt x="8448928" y="310942"/>
                  <a:pt x="8377545" y="270248"/>
                  <a:pt x="8486775" y="300038"/>
                </a:cubicBezTo>
                <a:cubicBezTo>
                  <a:pt x="8515834" y="307963"/>
                  <a:pt x="8572500" y="328613"/>
                  <a:pt x="8572500" y="328613"/>
                </a:cubicBezTo>
                <a:cubicBezTo>
                  <a:pt x="8605838" y="323850"/>
                  <a:pt x="8639295" y="319861"/>
                  <a:pt x="8672513" y="314325"/>
                </a:cubicBezTo>
                <a:cubicBezTo>
                  <a:pt x="8696466" y="310333"/>
                  <a:pt x="8719910" y="303472"/>
                  <a:pt x="8743950" y="300038"/>
                </a:cubicBezTo>
                <a:cubicBezTo>
                  <a:pt x="8786643" y="293939"/>
                  <a:pt x="8829675" y="290513"/>
                  <a:pt x="8872538" y="285750"/>
                </a:cubicBezTo>
                <a:cubicBezTo>
                  <a:pt x="8886825" y="280988"/>
                  <a:pt x="8900340" y="271463"/>
                  <a:pt x="8915400" y="271463"/>
                </a:cubicBezTo>
                <a:cubicBezTo>
                  <a:pt x="8958526" y="271463"/>
                  <a:pt x="9001039" y="281846"/>
                  <a:pt x="9043988" y="285750"/>
                </a:cubicBezTo>
                <a:cubicBezTo>
                  <a:pt x="9053474" y="286612"/>
                  <a:pt x="9063038" y="285750"/>
                  <a:pt x="9072563" y="285750"/>
                </a:cubicBezTo>
              </a:path>
            </a:pathLst>
          </a:custGeom>
          <a:noFill/>
          <a:ln w="28575" cap="flat" cmpd="sng" algn="ctr">
            <a:solidFill>
              <a:srgbClr val="0F6FC6">
                <a:shade val="50000"/>
                <a:satMod val="103000"/>
              </a:srgbClr>
            </a:solidFill>
            <a:prstDash val="solid"/>
          </a:ln>
          <a:effectLst>
            <a:outerShdw blurRad="50800" dist="50800" dir="5400000" algn="ctr" rotWithShape="0">
              <a:srgbClr val="04617B">
                <a:lumMod val="75000"/>
              </a:srgbClr>
            </a:out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5" name="正方形/長方形 4"/>
          <p:cNvSpPr/>
          <p:nvPr/>
        </p:nvSpPr>
        <p:spPr>
          <a:xfrm>
            <a:off x="-3854" y="2876550"/>
            <a:ext cx="9144000" cy="4000500"/>
          </a:xfrm>
          <a:prstGeom prst="rect">
            <a:avLst/>
          </a:prstGeom>
          <a:solidFill>
            <a:srgbClr val="03495C">
              <a:alpha val="20000"/>
            </a:srgbClr>
          </a:solidFill>
          <a:ln w="25400" cap="flat" cmpd="sng" algn="ctr">
            <a:noFill/>
            <a:prstDash val="solid"/>
          </a:ln>
          <a:effectLst/>
        </p:spPr>
        <p:txBody>
          <a:bodyPr anchor="ctr"/>
          <a:lstStyle/>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a:p>
            <a:pPr algn="ctr"/>
            <a:endParaRPr kumimoji="0" lang="ja-JP" altLang="en-US" kern="0">
              <a:solidFill>
                <a:srgbClr val="04617B"/>
              </a:solidFill>
            </a:endParaRPr>
          </a:p>
        </p:txBody>
      </p:sp>
      <p:sp>
        <p:nvSpPr>
          <p:cNvPr id="7" name="タイトル 5"/>
          <p:cNvSpPr txBox="1">
            <a:spLocks/>
          </p:cNvSpPr>
          <p:nvPr/>
        </p:nvSpPr>
        <p:spPr>
          <a:xfrm>
            <a:off x="2915817" y="1916832"/>
            <a:ext cx="3312367" cy="476084"/>
          </a:xfrm>
          <a:prstGeom prst="rect">
            <a:avLst/>
          </a:prstGeom>
          <a:gradFill rotWithShape="1">
            <a:gsLst>
              <a:gs pos="0">
                <a:srgbClr val="009DD9">
                  <a:tint val="70000"/>
                  <a:satMod val="130000"/>
                </a:srgbClr>
              </a:gs>
              <a:gs pos="43000">
                <a:srgbClr val="009DD9">
                  <a:tint val="44000"/>
                  <a:satMod val="165000"/>
                </a:srgbClr>
              </a:gs>
              <a:gs pos="93000">
                <a:srgbClr val="009DD9">
                  <a:tint val="15000"/>
                  <a:satMod val="165000"/>
                </a:srgbClr>
              </a:gs>
              <a:gs pos="100000">
                <a:srgbClr val="009DD9">
                  <a:tint val="5000"/>
                  <a:satMod val="250000"/>
                </a:srgbClr>
              </a:gs>
            </a:gsLst>
            <a:path path="circle">
              <a:fillToRect l="50000" t="130000" r="50000" b="-30000"/>
            </a:path>
          </a:gradFill>
          <a:ln w="57150" cap="flat" cmpd="sng" algn="ctr">
            <a:solidFill>
              <a:srgbClr val="009DD9">
                <a:shade val="50000"/>
                <a:satMod val="103000"/>
              </a:srgbClr>
            </a:solidFill>
            <a:prstDash val="solid"/>
          </a:ln>
          <a:effectLst>
            <a:outerShdw blurRad="57150" dist="38100" dir="5400000" algn="ctr" rotWithShape="0">
              <a:srgbClr val="009DD9">
                <a:shade val="9000"/>
                <a:satMod val="105000"/>
                <a:alpha val="48000"/>
              </a:srgbClr>
            </a:outerShdw>
          </a:effectLst>
        </p:spPr>
        <p:txBody>
          <a:bodyPr anchor="ctr"/>
          <a:lstStyle/>
          <a:p>
            <a:pPr algn="ctr" fontAlgn="auto">
              <a:spcBef>
                <a:spcPts val="0"/>
              </a:spcBef>
              <a:spcAft>
                <a:spcPts val="0"/>
              </a:spcAft>
              <a:defRPr/>
            </a:pPr>
            <a:r>
              <a:rPr kumimoji="0" lang="ja-JP" altLang="en-US" sz="3200" kern="0" dirty="0">
                <a:solidFill>
                  <a:prstClr val="black"/>
                </a:solidFill>
                <a:latin typeface="Calibri"/>
                <a:ea typeface="ＭＳ Ｐゴシック"/>
              </a:rPr>
              <a:t>問題行動</a:t>
            </a:r>
            <a:endParaRPr kumimoji="0" lang="ja-JP" altLang="en-US" kern="0" dirty="0">
              <a:solidFill>
                <a:prstClr val="black"/>
              </a:solidFill>
              <a:latin typeface="Calibri"/>
              <a:ea typeface="ＭＳ Ｐゴシック"/>
            </a:endParaRPr>
          </a:p>
        </p:txBody>
      </p:sp>
      <p:grpSp>
        <p:nvGrpSpPr>
          <p:cNvPr id="8" name="グループ化 7"/>
          <p:cNvGrpSpPr/>
          <p:nvPr/>
        </p:nvGrpSpPr>
        <p:grpSpPr>
          <a:xfrm>
            <a:off x="1223920" y="3779965"/>
            <a:ext cx="2628000" cy="860094"/>
            <a:chOff x="5004048" y="3855975"/>
            <a:chExt cx="3143834" cy="860094"/>
          </a:xfrm>
        </p:grpSpPr>
        <p:sp>
          <p:nvSpPr>
            <p:cNvPr id="9" name="Oval 10"/>
            <p:cNvSpPr>
              <a:spLocks noChangeArrowheads="1"/>
            </p:cNvSpPr>
            <p:nvPr/>
          </p:nvSpPr>
          <p:spPr bwMode="auto">
            <a:xfrm>
              <a:off x="5004048" y="3855975"/>
              <a:ext cx="3143834"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10" name="Rectangle 11"/>
            <p:cNvSpPr>
              <a:spLocks noChangeArrowheads="1"/>
            </p:cNvSpPr>
            <p:nvPr/>
          </p:nvSpPr>
          <p:spPr bwMode="auto">
            <a:xfrm>
              <a:off x="5415029" y="4055622"/>
              <a:ext cx="2454774" cy="4608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400" b="1" dirty="0" smtClean="0">
                  <a:latin typeface="HG丸ｺﾞｼｯｸM-PRO" panose="020F0600000000000000" pitchFamily="50" charset="-128"/>
                  <a:ea typeface="HG丸ｺﾞｼｯｸM-PRO" panose="020F0600000000000000" pitchFamily="50" charset="-128"/>
                </a:rPr>
                <a:t>心理・社会面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11" name="グループ化 10"/>
          <p:cNvGrpSpPr/>
          <p:nvPr/>
        </p:nvGrpSpPr>
        <p:grpSpPr>
          <a:xfrm>
            <a:off x="6660232" y="3937058"/>
            <a:ext cx="1584000" cy="860094"/>
            <a:chOff x="6651972" y="3793042"/>
            <a:chExt cx="2384524" cy="860094"/>
          </a:xfrm>
        </p:grpSpPr>
        <p:sp>
          <p:nvSpPr>
            <p:cNvPr id="12" name="Oval 10"/>
            <p:cNvSpPr>
              <a:spLocks noChangeArrowheads="1"/>
            </p:cNvSpPr>
            <p:nvPr/>
          </p:nvSpPr>
          <p:spPr bwMode="auto">
            <a:xfrm>
              <a:off x="6651972" y="3793042"/>
              <a:ext cx="2384524"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13" name="Rectangle 11"/>
            <p:cNvSpPr>
              <a:spLocks noChangeArrowheads="1"/>
            </p:cNvSpPr>
            <p:nvPr/>
          </p:nvSpPr>
          <p:spPr bwMode="auto">
            <a:xfrm>
              <a:off x="6804247" y="3992257"/>
              <a:ext cx="2160240"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smtClean="0">
                  <a:latin typeface="HG丸ｺﾞｼｯｸM-PRO" panose="020F0600000000000000" pitchFamily="50" charset="-128"/>
                  <a:ea typeface="HG丸ｺﾞｼｯｸM-PRO" panose="020F0600000000000000" pitchFamily="50" charset="-128"/>
                </a:rPr>
                <a:t>家庭面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14" name="グループ化 13"/>
          <p:cNvGrpSpPr/>
          <p:nvPr/>
        </p:nvGrpSpPr>
        <p:grpSpPr>
          <a:xfrm>
            <a:off x="539728" y="2924944"/>
            <a:ext cx="1584000" cy="860094"/>
            <a:chOff x="179512" y="3793042"/>
            <a:chExt cx="1872208" cy="860094"/>
          </a:xfrm>
        </p:grpSpPr>
        <p:sp>
          <p:nvSpPr>
            <p:cNvPr id="15" name="Oval 10"/>
            <p:cNvSpPr>
              <a:spLocks noChangeArrowheads="1"/>
            </p:cNvSpPr>
            <p:nvPr/>
          </p:nvSpPr>
          <p:spPr bwMode="auto">
            <a:xfrm>
              <a:off x="179512" y="3793042"/>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16" name="Rectangle 11"/>
            <p:cNvSpPr>
              <a:spLocks noChangeArrowheads="1"/>
            </p:cNvSpPr>
            <p:nvPr/>
          </p:nvSpPr>
          <p:spPr bwMode="auto">
            <a:xfrm>
              <a:off x="358700" y="3992257"/>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a:latin typeface="HG丸ｺﾞｼｯｸM-PRO" panose="020F0600000000000000" pitchFamily="50" charset="-128"/>
                  <a:ea typeface="HG丸ｺﾞｼｯｸM-PRO" panose="020F0600000000000000" pitchFamily="50" charset="-128"/>
                </a:rPr>
                <a:t>学習面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17" name="グループ化 16"/>
          <p:cNvGrpSpPr/>
          <p:nvPr/>
        </p:nvGrpSpPr>
        <p:grpSpPr>
          <a:xfrm>
            <a:off x="6451160" y="2932008"/>
            <a:ext cx="2628000" cy="860094"/>
            <a:chOff x="2195736" y="4096777"/>
            <a:chExt cx="1872208" cy="860094"/>
          </a:xfrm>
        </p:grpSpPr>
        <p:sp>
          <p:nvSpPr>
            <p:cNvPr id="18" name="Oval 10"/>
            <p:cNvSpPr>
              <a:spLocks noChangeArrowheads="1"/>
            </p:cNvSpPr>
            <p:nvPr/>
          </p:nvSpPr>
          <p:spPr bwMode="auto">
            <a:xfrm>
              <a:off x="2195736" y="4096777"/>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dirty="0"/>
            </a:p>
          </p:txBody>
        </p:sp>
        <p:sp>
          <p:nvSpPr>
            <p:cNvPr id="19" name="Rectangle 11"/>
            <p:cNvSpPr>
              <a:spLocks noChangeArrowheads="1"/>
            </p:cNvSpPr>
            <p:nvPr/>
          </p:nvSpPr>
          <p:spPr bwMode="auto">
            <a:xfrm>
              <a:off x="2374924" y="4295992"/>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smtClean="0">
                  <a:latin typeface="HG丸ｺﾞｼｯｸM-PRO" panose="020F0600000000000000" pitchFamily="50" charset="-128"/>
                  <a:ea typeface="HG丸ｺﾞｼｯｸM-PRO" panose="020F0600000000000000" pitchFamily="50" charset="-128"/>
                </a:rPr>
                <a:t>生活・行動面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sp>
        <p:nvSpPr>
          <p:cNvPr id="20" name="正方形/長方形 19"/>
          <p:cNvSpPr/>
          <p:nvPr/>
        </p:nvSpPr>
        <p:spPr>
          <a:xfrm>
            <a:off x="2809492" y="2924944"/>
            <a:ext cx="3525016" cy="663053"/>
          </a:xfrm>
          <a:prstGeom prst="rect">
            <a:avLst/>
          </a:prstGeom>
          <a:ln/>
        </p:spPr>
        <p:style>
          <a:lnRef idx="1">
            <a:schemeClr val="accent3"/>
          </a:lnRef>
          <a:fillRef idx="2">
            <a:schemeClr val="accent3"/>
          </a:fillRef>
          <a:effectRef idx="1">
            <a:schemeClr val="accent3"/>
          </a:effectRef>
          <a:fontRef idx="minor">
            <a:schemeClr val="dk1"/>
          </a:fontRef>
        </p:style>
        <p:txBody>
          <a:bodyPr wrap="square" lIns="91440" tIns="108000" rIns="91440" bIns="0">
            <a:spAutoFit/>
          </a:bodyPr>
          <a:lstStyle/>
          <a:p>
            <a:pPr algn="ctr"/>
            <a:r>
              <a:rPr kumimoji="1" lang="ja-JP" altLang="en-US" sz="3600" b="1" dirty="0">
                <a:latin typeface="メイリオ" panose="020B0604030504040204" pitchFamily="50" charset="-128"/>
                <a:ea typeface="メイリオ" panose="020B0604030504040204" pitchFamily="50" charset="-128"/>
              </a:rPr>
              <a:t>客観的理解</a:t>
            </a:r>
          </a:p>
        </p:txBody>
      </p:sp>
      <p:sp>
        <p:nvSpPr>
          <p:cNvPr id="21"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アセスメントのために</a:t>
            </a:r>
          </a:p>
        </p:txBody>
      </p:sp>
      <p:grpSp>
        <p:nvGrpSpPr>
          <p:cNvPr id="22" name="グループ化 21"/>
          <p:cNvGrpSpPr/>
          <p:nvPr/>
        </p:nvGrpSpPr>
        <p:grpSpPr>
          <a:xfrm>
            <a:off x="4947280" y="3717032"/>
            <a:ext cx="1584000" cy="860094"/>
            <a:chOff x="2195736" y="3793042"/>
            <a:chExt cx="1872208" cy="860094"/>
          </a:xfrm>
        </p:grpSpPr>
        <p:sp>
          <p:nvSpPr>
            <p:cNvPr id="23" name="Oval 10"/>
            <p:cNvSpPr>
              <a:spLocks noChangeArrowheads="1"/>
            </p:cNvSpPr>
            <p:nvPr/>
          </p:nvSpPr>
          <p:spPr bwMode="auto">
            <a:xfrm>
              <a:off x="2195736" y="3793042"/>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24" name="Rectangle 11"/>
            <p:cNvSpPr>
              <a:spLocks noChangeArrowheads="1"/>
            </p:cNvSpPr>
            <p:nvPr/>
          </p:nvSpPr>
          <p:spPr bwMode="auto">
            <a:xfrm>
              <a:off x="2374924" y="3992257"/>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a:latin typeface="HG丸ｺﾞｼｯｸM-PRO" panose="020F0600000000000000" pitchFamily="50" charset="-128"/>
                  <a:ea typeface="HG丸ｺﾞｼｯｸM-PRO" panose="020F0600000000000000" pitchFamily="50" charset="-128"/>
                </a:rPr>
                <a:t>進路</a:t>
              </a:r>
              <a:r>
                <a:rPr lang="ja-JP" altLang="en-US" sz="2400" b="1" dirty="0" smtClean="0">
                  <a:latin typeface="HG丸ｺﾞｼｯｸM-PRO" panose="020F0600000000000000" pitchFamily="50" charset="-128"/>
                  <a:ea typeface="HG丸ｺﾞｼｯｸM-PRO" panose="020F0600000000000000" pitchFamily="50" charset="-128"/>
                </a:rPr>
                <a:t>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25" name="Group 9"/>
          <p:cNvGrpSpPr>
            <a:grpSpLocks/>
          </p:cNvGrpSpPr>
          <p:nvPr/>
        </p:nvGrpSpPr>
        <p:grpSpPr bwMode="auto">
          <a:xfrm>
            <a:off x="4861173" y="4940895"/>
            <a:ext cx="4751387" cy="1368425"/>
            <a:chOff x="2771" y="2659"/>
            <a:chExt cx="2993" cy="862"/>
          </a:xfrm>
        </p:grpSpPr>
        <p:sp>
          <p:nvSpPr>
            <p:cNvPr id="26" name="Oval 10"/>
            <p:cNvSpPr>
              <a:spLocks noChangeArrowheads="1"/>
            </p:cNvSpPr>
            <p:nvPr/>
          </p:nvSpPr>
          <p:spPr bwMode="auto">
            <a:xfrm>
              <a:off x="3107" y="2659"/>
              <a:ext cx="2321" cy="862"/>
            </a:xfrm>
            <a:prstGeom prst="ellipse">
              <a:avLst/>
            </a:prstGeom>
            <a:solidFill>
              <a:srgbClr val="FF99CC"/>
            </a:solidFill>
            <a:ln w="38100">
              <a:solidFill>
                <a:srgbClr val="FFCCFF"/>
              </a:solidFill>
              <a:round/>
              <a:headEnd/>
              <a:tailEnd/>
            </a:ln>
            <a:extLst/>
          </p:spPr>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27" name="Rectangle 11"/>
            <p:cNvSpPr>
              <a:spLocks noChangeArrowheads="1"/>
            </p:cNvSpPr>
            <p:nvPr/>
          </p:nvSpPr>
          <p:spPr bwMode="auto">
            <a:xfrm>
              <a:off x="2771" y="2768"/>
              <a:ext cx="2993" cy="65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そうせざるを得ない</a:t>
              </a:r>
            </a:p>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気持ちを理解する</a:t>
              </a:r>
            </a:p>
          </p:txBody>
        </p:sp>
      </p:grpSp>
      <p:grpSp>
        <p:nvGrpSpPr>
          <p:cNvPr id="29" name="Group 12"/>
          <p:cNvGrpSpPr>
            <a:grpSpLocks/>
          </p:cNvGrpSpPr>
          <p:nvPr/>
        </p:nvGrpSpPr>
        <p:grpSpPr bwMode="auto">
          <a:xfrm>
            <a:off x="-180528" y="4940895"/>
            <a:ext cx="4352852" cy="1296664"/>
            <a:chOff x="-3391" y="295"/>
            <a:chExt cx="3311" cy="1044"/>
          </a:xfrm>
        </p:grpSpPr>
        <p:sp>
          <p:nvSpPr>
            <p:cNvPr id="30" name="Oval 13"/>
            <p:cNvSpPr>
              <a:spLocks noChangeArrowheads="1"/>
            </p:cNvSpPr>
            <p:nvPr/>
          </p:nvSpPr>
          <p:spPr bwMode="auto">
            <a:xfrm>
              <a:off x="-3148" y="295"/>
              <a:ext cx="2859" cy="1044"/>
            </a:xfrm>
            <a:prstGeom prst="ellipse">
              <a:avLst/>
            </a:prstGeom>
            <a:solidFill>
              <a:srgbClr val="FF99CC"/>
            </a:solidFill>
            <a:ln w="38100">
              <a:solidFill>
                <a:srgbClr val="FFCCFF"/>
              </a:solidFill>
              <a:round/>
              <a:headEnd/>
              <a:tailEnd/>
            </a:ln>
            <a:extLst/>
          </p:spPr>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31" name="Rectangle 14"/>
            <p:cNvSpPr>
              <a:spLocks noChangeArrowheads="1"/>
            </p:cNvSpPr>
            <p:nvPr/>
          </p:nvSpPr>
          <p:spPr bwMode="auto">
            <a:xfrm>
              <a:off x="-3391" y="401"/>
              <a:ext cx="3311" cy="8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800" b="1" dirty="0" smtClean="0">
                  <a:latin typeface="HG丸ｺﾞｼｯｸM-PRO" panose="020F0600000000000000" pitchFamily="50" charset="-128"/>
                  <a:ea typeface="HG丸ｺﾞｼｯｸM-PRO" panose="020F0600000000000000" pitchFamily="50" charset="-128"/>
                </a:rPr>
                <a:t>子供の</a:t>
              </a:r>
              <a:r>
                <a:rPr kumimoji="1" lang="ja-JP" altLang="en-US" sz="2800" b="1" dirty="0">
                  <a:latin typeface="HG丸ｺﾞｼｯｸM-PRO" panose="020F0600000000000000" pitchFamily="50" charset="-128"/>
                  <a:ea typeface="HG丸ｺﾞｼｯｸM-PRO" panose="020F0600000000000000" pitchFamily="50" charset="-128"/>
                </a:rPr>
                <a:t>気持ちに</a:t>
              </a:r>
            </a:p>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関心をもつ　</a:t>
              </a:r>
              <a:r>
                <a:rPr kumimoji="1" lang="ja-JP" altLang="en-US" sz="2800" dirty="0">
                  <a:latin typeface="HG丸ｺﾞｼｯｸM-PRO" panose="020F0600000000000000" pitchFamily="50" charset="-128"/>
                  <a:ea typeface="HG丸ｺﾞｼｯｸM-PRO" panose="020F0600000000000000" pitchFamily="50" charset="-128"/>
                </a:rPr>
                <a:t>　</a:t>
              </a:r>
            </a:p>
          </p:txBody>
        </p:sp>
      </p:grpSp>
      <p:sp>
        <p:nvSpPr>
          <p:cNvPr id="28" name="正方形/長方形 27"/>
          <p:cNvSpPr/>
          <p:nvPr/>
        </p:nvSpPr>
        <p:spPr>
          <a:xfrm>
            <a:off x="2894881" y="6154256"/>
            <a:ext cx="3354239" cy="663053"/>
          </a:xfrm>
          <a:prstGeom prst="rect">
            <a:avLst/>
          </a:prstGeom>
          <a:solidFill>
            <a:srgbClr val="FF99CC"/>
          </a:solidFill>
          <a:ln w="19050">
            <a:solidFill>
              <a:srgbClr val="FF0000"/>
            </a:solidFill>
          </a:ln>
        </p:spPr>
        <p:txBody>
          <a:bodyPr wrap="square" lIns="91440" tIns="108000" rIns="91440" bIns="0">
            <a:spAutoFit/>
          </a:bodyPr>
          <a:lstStyle/>
          <a:p>
            <a:pPr algn="ctr"/>
            <a:r>
              <a:rPr kumimoji="1" lang="ja-JP" altLang="en-US" sz="3600" b="1" dirty="0">
                <a:latin typeface="メイリオ" panose="020B0604030504040204" pitchFamily="50" charset="-128"/>
                <a:ea typeface="メイリオ" panose="020B0604030504040204" pitchFamily="50" charset="-128"/>
              </a:rPr>
              <a:t>共感的理解</a:t>
            </a:r>
          </a:p>
        </p:txBody>
      </p:sp>
      <p:pic>
        <p:nvPicPr>
          <p:cNvPr id="3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20734492">
            <a:off x="2301158" y="2569525"/>
            <a:ext cx="1016668" cy="575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rot="20661796">
            <a:off x="3096850" y="5535252"/>
            <a:ext cx="1016668" cy="575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テキスト ボックス 33"/>
          <p:cNvSpPr txBox="1"/>
          <p:nvPr/>
        </p:nvSpPr>
        <p:spPr>
          <a:xfrm>
            <a:off x="4233446" y="3660760"/>
            <a:ext cx="677108" cy="2389982"/>
          </a:xfrm>
          <a:prstGeom prst="rect">
            <a:avLst/>
          </a:prstGeom>
          <a:solidFill>
            <a:srgbClr val="FFC000"/>
          </a:solidFill>
          <a:ln w="57150" cap="flat" cmpd="sng" algn="ctr">
            <a:solidFill>
              <a:schemeClr val="tx1"/>
            </a:solidFill>
            <a:prstDash val="solid"/>
          </a:ln>
          <a:effectLst>
            <a:outerShdw blurRad="57150" dist="38100" dir="5400000" algn="ctr" rotWithShape="0">
              <a:srgbClr val="009DD9">
                <a:shade val="9000"/>
                <a:satMod val="105000"/>
                <a:alpha val="48000"/>
              </a:srgbClr>
            </a:outerShdw>
          </a:effectLst>
        </p:spPr>
        <p:txBody>
          <a:bodyPr anchor="ctr"/>
          <a:lstStyle>
            <a:defPPr>
              <a:defRPr lang="ja-JP"/>
            </a:defPPr>
            <a:lvl1pPr algn="ctr" fontAlgn="auto">
              <a:spcBef>
                <a:spcPts val="0"/>
              </a:spcBef>
              <a:spcAft>
                <a:spcPts val="0"/>
              </a:spcAft>
              <a:defRPr kumimoji="0" sz="3200" b="1" kern="0">
                <a:solidFill>
                  <a:prstClr val="black"/>
                </a:solidFill>
                <a:latin typeface="Meiryo UI" panose="020B0604030504040204" pitchFamily="50" charset="-128"/>
                <a:ea typeface="Meiryo UI" panose="020B0604030504040204" pitchFamily="50" charset="-128"/>
              </a:defRPr>
            </a:lvl1pPr>
          </a:lstStyle>
          <a:p>
            <a:r>
              <a:rPr lang="ja-JP" altLang="en-US" sz="2800" dirty="0"/>
              <a:t>背景や要因</a:t>
            </a:r>
          </a:p>
        </p:txBody>
      </p:sp>
    </p:spTree>
    <p:extLst>
      <p:ext uri="{BB962C8B-B14F-4D97-AF65-F5344CB8AC3E}">
        <p14:creationId xmlns:p14="http://schemas.microsoft.com/office/powerpoint/2010/main" val="31518133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childTnLst>
                                </p:cTn>
                              </p:par>
                            </p:childTnLst>
                          </p:cTn>
                        </p:par>
                        <p:par>
                          <p:cTn id="39" fill="hold">
                            <p:stCondLst>
                              <p:cond delay="1000"/>
                            </p:stCondLst>
                            <p:childTnLst>
                              <p:par>
                                <p:cTn id="40" presetID="10" presetClass="entr" presetSubtype="0" fill="hold"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childTnLst>
                                </p:cTn>
                              </p:par>
                            </p:childTnLst>
                          </p:cTn>
                        </p:par>
                        <p:par>
                          <p:cTn id="43" fill="hold">
                            <p:stCondLst>
                              <p:cond delay="2000"/>
                            </p:stCondLst>
                            <p:childTnLst>
                              <p:par>
                                <p:cTn id="44" presetID="47" presetClass="entr" presetSubtype="0"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1000"/>
                                        <p:tgtEl>
                                          <p:spTgt spid="28"/>
                                        </p:tgtEl>
                                      </p:cBhvr>
                                    </p:animEffect>
                                    <p:anim calcmode="lin" valueType="num">
                                      <p:cBhvr>
                                        <p:cTn id="47" dur="1000" fill="hold"/>
                                        <p:tgtEl>
                                          <p:spTgt spid="28"/>
                                        </p:tgtEl>
                                        <p:attrNameLst>
                                          <p:attrName>ppt_x</p:attrName>
                                        </p:attrNameLst>
                                      </p:cBhvr>
                                      <p:tavLst>
                                        <p:tav tm="0">
                                          <p:val>
                                            <p:strVal val="#ppt_x"/>
                                          </p:val>
                                        </p:tav>
                                        <p:tav tm="100000">
                                          <p:val>
                                            <p:strVal val="#ppt_x"/>
                                          </p:val>
                                        </p:tav>
                                      </p:tavLst>
                                    </p:anim>
                                    <p:anim calcmode="lin" valueType="num">
                                      <p:cBhvr>
                                        <p:cTn id="48" dur="1000" fill="hold"/>
                                        <p:tgtEl>
                                          <p:spTgt spid="28"/>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22" presetClass="entr" presetSubtype="8"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アセスメント力を高めるために</a:t>
            </a:r>
          </a:p>
        </p:txBody>
      </p:sp>
      <p:sp>
        <p:nvSpPr>
          <p:cNvPr id="33" name="正方形/長方形 32"/>
          <p:cNvSpPr/>
          <p:nvPr/>
        </p:nvSpPr>
        <p:spPr>
          <a:xfrm>
            <a:off x="1503087" y="2209213"/>
            <a:ext cx="2616221" cy="601497"/>
          </a:xfrm>
          <a:prstGeom prst="rect">
            <a:avLst/>
          </a:prstGeom>
          <a:ln/>
        </p:spPr>
        <p:style>
          <a:lnRef idx="1">
            <a:schemeClr val="accent3"/>
          </a:lnRef>
          <a:fillRef idx="2">
            <a:schemeClr val="accent3"/>
          </a:fillRef>
          <a:effectRef idx="1">
            <a:schemeClr val="accent3"/>
          </a:effectRef>
          <a:fontRef idx="minor">
            <a:schemeClr val="dk1"/>
          </a:fontRef>
        </p:style>
        <p:txBody>
          <a:bodyPr wrap="square" lIns="91440" tIns="108000" rIns="91440" bIns="0">
            <a:spAutoFit/>
          </a:bodyPr>
          <a:lstStyle/>
          <a:p>
            <a:pPr algn="ctr"/>
            <a:r>
              <a:rPr kumimoji="1" lang="ja-JP" altLang="en-US" sz="3200" b="1" dirty="0">
                <a:latin typeface="メイリオ" panose="020B0604030504040204" pitchFamily="50" charset="-128"/>
                <a:ea typeface="メイリオ" panose="020B0604030504040204" pitchFamily="50" charset="-128"/>
              </a:rPr>
              <a:t>客観的理解</a:t>
            </a:r>
          </a:p>
        </p:txBody>
      </p:sp>
      <p:pic>
        <p:nvPicPr>
          <p:cNvPr id="2050" name="Picture 2" descr="Z:\事務文書\生徒指導\0_イラスト集\0_Justカラー\01児童\001_ほほえむ.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491880" y="3286112"/>
            <a:ext cx="1978617" cy="2399152"/>
          </a:xfrm>
          <a:prstGeom prst="rect">
            <a:avLst/>
          </a:prstGeom>
          <a:noFill/>
          <a:extLst>
            <a:ext uri="{909E8E84-426E-40DD-AFC4-6F175D3DCCD1}">
              <a14:hiddenFill xmlns:a14="http://schemas.microsoft.com/office/drawing/2010/main">
                <a:solidFill>
                  <a:srgbClr val="FFFFFF"/>
                </a:solidFill>
              </a14:hiddenFill>
            </a:ext>
          </a:extLst>
        </p:spPr>
      </p:pic>
      <p:sp>
        <p:nvSpPr>
          <p:cNvPr id="38" name="Text Box 3"/>
          <p:cNvSpPr txBox="1">
            <a:spLocks noChangeArrowheads="1"/>
          </p:cNvSpPr>
          <p:nvPr/>
        </p:nvSpPr>
        <p:spPr bwMode="auto">
          <a:xfrm>
            <a:off x="4107654" y="5805264"/>
            <a:ext cx="1688482" cy="290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lnSpc>
                <a:spcPts val="1100"/>
              </a:lnSpc>
              <a:spcBef>
                <a:spcPct val="50000"/>
              </a:spcBef>
            </a:pPr>
            <a:r>
              <a:rPr lang="ja-JP" altLang="en-US" sz="2400" dirty="0">
                <a:latin typeface="メイリオ" panose="020B0604030504040204" pitchFamily="50" charset="-128"/>
                <a:ea typeface="メイリオ" panose="020B0604030504040204" pitchFamily="50" charset="-128"/>
              </a:rPr>
              <a:t>Ａ男</a:t>
            </a:r>
            <a:endParaRPr lang="en-US" altLang="ja-JP" sz="2400" dirty="0">
              <a:latin typeface="メイリオ" panose="020B0604030504040204" pitchFamily="50" charset="-128"/>
              <a:ea typeface="メイリオ" panose="020B0604030504040204" pitchFamily="50" charset="-128"/>
            </a:endParaRPr>
          </a:p>
        </p:txBody>
      </p:sp>
      <p:sp>
        <p:nvSpPr>
          <p:cNvPr id="14" name="正方形/長方形 13"/>
          <p:cNvSpPr/>
          <p:nvPr/>
        </p:nvSpPr>
        <p:spPr>
          <a:xfrm>
            <a:off x="1331640" y="2043577"/>
            <a:ext cx="6381281" cy="9444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4932040" y="2210658"/>
            <a:ext cx="2616221" cy="601497"/>
          </a:xfrm>
          <a:prstGeom prst="rect">
            <a:avLst/>
          </a:prstGeom>
          <a:gradFill>
            <a:gsLst>
              <a:gs pos="0">
                <a:srgbClr val="FF99CC"/>
              </a:gs>
              <a:gs pos="35000">
                <a:srgbClr val="FFCCFF"/>
              </a:gs>
              <a:gs pos="100000">
                <a:srgbClr val="FFCCFF"/>
              </a:gs>
            </a:gsLst>
          </a:gradFill>
          <a:ln/>
        </p:spPr>
        <p:style>
          <a:lnRef idx="1">
            <a:schemeClr val="accent2"/>
          </a:lnRef>
          <a:fillRef idx="2">
            <a:schemeClr val="accent2"/>
          </a:fillRef>
          <a:effectRef idx="1">
            <a:schemeClr val="accent2"/>
          </a:effectRef>
          <a:fontRef idx="minor">
            <a:schemeClr val="dk1"/>
          </a:fontRef>
        </p:style>
        <p:txBody>
          <a:bodyPr wrap="square" lIns="91440" tIns="108000" rIns="91440" bIns="0">
            <a:spAutoFit/>
          </a:bodyPr>
          <a:lstStyle/>
          <a:p>
            <a:pPr algn="ctr"/>
            <a:r>
              <a:rPr lang="ja-JP" altLang="en-US" sz="3200" b="1" dirty="0">
                <a:latin typeface="メイリオ" panose="020B0604030504040204" pitchFamily="50" charset="-128"/>
                <a:ea typeface="メイリオ" panose="020B0604030504040204" pitchFamily="50" charset="-128"/>
              </a:rPr>
              <a:t>共感的理解</a:t>
            </a:r>
          </a:p>
        </p:txBody>
      </p:sp>
      <p:sp>
        <p:nvSpPr>
          <p:cNvPr id="63" name="十字形 62"/>
          <p:cNvSpPr/>
          <p:nvPr/>
        </p:nvSpPr>
        <p:spPr>
          <a:xfrm>
            <a:off x="4283968" y="2295454"/>
            <a:ext cx="504056" cy="468203"/>
          </a:xfrm>
          <a:prstGeom prst="plus">
            <a:avLst>
              <a:gd name="adj" fmla="val 45633"/>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65" name="正方形/長方形 64"/>
          <p:cNvSpPr/>
          <p:nvPr/>
        </p:nvSpPr>
        <p:spPr>
          <a:xfrm>
            <a:off x="2392590" y="701484"/>
            <a:ext cx="4339650" cy="646331"/>
          </a:xfrm>
          <a:prstGeom prst="rect">
            <a:avLst/>
          </a:prstGeom>
          <a:solidFill>
            <a:srgbClr val="FF0000"/>
          </a:solidFill>
        </p:spPr>
        <p:txBody>
          <a:bodyPr wrap="none">
            <a:spAutoFit/>
          </a:bodyPr>
          <a:lstStyle/>
          <a:p>
            <a:pPr algn="ctr"/>
            <a:r>
              <a:rPr lang="ja-JP" altLang="en-US" sz="3600" dirty="0" smtClean="0">
                <a:solidFill>
                  <a:schemeClr val="bg1"/>
                </a:solidFill>
                <a:latin typeface="メイリオ" panose="020B0604030504040204" pitchFamily="50" charset="-128"/>
                <a:ea typeface="メイリオ" panose="020B0604030504040204" pitchFamily="50" charset="-128"/>
              </a:rPr>
              <a:t>日頃の児童</a:t>
            </a:r>
            <a:r>
              <a:rPr lang="ja-JP" altLang="en-US" sz="3600" dirty="0">
                <a:solidFill>
                  <a:schemeClr val="bg1"/>
                </a:solidFill>
                <a:latin typeface="メイリオ" panose="020B0604030504040204" pitchFamily="50" charset="-128"/>
                <a:ea typeface="メイリオ" panose="020B0604030504040204" pitchFamily="50" charset="-128"/>
              </a:rPr>
              <a:t>生徒</a:t>
            </a:r>
            <a:r>
              <a:rPr lang="ja-JP" altLang="en-US" sz="3600" dirty="0" smtClean="0">
                <a:solidFill>
                  <a:schemeClr val="bg1"/>
                </a:solidFill>
                <a:latin typeface="メイリオ" panose="020B0604030504040204" pitchFamily="50" charset="-128"/>
                <a:ea typeface="メイリオ" panose="020B0604030504040204" pitchFamily="50" charset="-128"/>
              </a:rPr>
              <a:t>理解</a:t>
            </a: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91223" y="707534"/>
            <a:ext cx="8961554" cy="6058050"/>
          </a:xfrm>
          <a:prstGeom prst="rect">
            <a:avLst/>
          </a:prstGeom>
          <a:noFill/>
          <a:ln w="571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323528" y="1396363"/>
            <a:ext cx="2941865" cy="584775"/>
          </a:xfrm>
          <a:prstGeom prst="rect">
            <a:avLst/>
          </a:prstGeom>
          <a:ln w="9525" cmpd="sng">
            <a:solidFill>
              <a:srgbClr val="FF0000">
                <a:alpha val="58000"/>
              </a:srgbClr>
            </a:solidFill>
          </a:ln>
        </p:spPr>
        <p:txBody>
          <a:bodyPr wrap="square">
            <a:spAutoFit/>
          </a:bodyPr>
          <a:lstStyle/>
          <a:p>
            <a:r>
              <a:rPr lang="ja-JP" altLang="en-US" sz="1600" dirty="0">
                <a:latin typeface="Meiryo UI" panose="020B0604030504040204" pitchFamily="50" charset="-128"/>
                <a:ea typeface="Meiryo UI" panose="020B0604030504040204" pitchFamily="50" charset="-128"/>
              </a:rPr>
              <a:t>当番活動などの役割はきちんと果たそうとする。</a:t>
            </a:r>
            <a:endParaRPr lang="en-US" altLang="ja-JP" sz="1600" dirty="0">
              <a:latin typeface="Meiryo UI" panose="020B0604030504040204" pitchFamily="50" charset="-128"/>
              <a:ea typeface="Meiryo UI" panose="020B0604030504040204" pitchFamily="50" charset="-128"/>
            </a:endParaRPr>
          </a:p>
        </p:txBody>
      </p:sp>
      <p:sp>
        <p:nvSpPr>
          <p:cNvPr id="67" name="正方形/長方形 66"/>
          <p:cNvSpPr/>
          <p:nvPr/>
        </p:nvSpPr>
        <p:spPr>
          <a:xfrm>
            <a:off x="6021939" y="1401152"/>
            <a:ext cx="2941865" cy="584775"/>
          </a:xfrm>
          <a:prstGeom prst="rect">
            <a:avLst/>
          </a:prstGeom>
          <a:ln w="9525" cmpd="sng">
            <a:solidFill>
              <a:srgbClr val="FF0000">
                <a:alpha val="58000"/>
              </a:srgbClr>
            </a:solidFill>
          </a:ln>
        </p:spPr>
        <p:txBody>
          <a:bodyPr wrap="square">
            <a:spAutoFit/>
          </a:bodyPr>
          <a:lstStyle/>
          <a:p>
            <a:r>
              <a:rPr lang="ja-JP" altLang="en-US" sz="1600" dirty="0">
                <a:latin typeface="Meiryo UI" panose="020B0604030504040204" pitchFamily="50" charset="-128"/>
                <a:ea typeface="Meiryo UI" panose="020B0604030504040204" pitchFamily="50" charset="-128"/>
              </a:rPr>
              <a:t>友達は、</a:t>
            </a:r>
            <a:r>
              <a:rPr lang="en-US" altLang="ja-JP" sz="1600" dirty="0">
                <a:latin typeface="Meiryo UI" panose="020B0604030504040204" pitchFamily="50" charset="-128"/>
                <a:ea typeface="Meiryo UI" panose="020B0604030504040204" pitchFamily="50" charset="-128"/>
              </a:rPr>
              <a:t>A</a:t>
            </a:r>
            <a:r>
              <a:rPr lang="ja-JP" altLang="en-US" sz="1600" dirty="0">
                <a:latin typeface="Meiryo UI" panose="020B0604030504040204" pitchFamily="50" charset="-128"/>
                <a:ea typeface="Meiryo UI" panose="020B0604030504040204" pitchFamily="50" charset="-128"/>
              </a:rPr>
              <a:t>男の持ち物を時々整頓してくれる。</a:t>
            </a:r>
            <a:endParaRPr lang="en-US" altLang="ja-JP" sz="1600" dirty="0">
              <a:latin typeface="Meiryo UI" panose="020B0604030504040204" pitchFamily="50" charset="-128"/>
              <a:ea typeface="Meiryo UI" panose="020B0604030504040204" pitchFamily="50" charset="-128"/>
            </a:endParaRPr>
          </a:p>
        </p:txBody>
      </p:sp>
      <p:sp>
        <p:nvSpPr>
          <p:cNvPr id="68" name="正方形/長方形 67"/>
          <p:cNvSpPr/>
          <p:nvPr/>
        </p:nvSpPr>
        <p:spPr>
          <a:xfrm>
            <a:off x="467544" y="5661248"/>
            <a:ext cx="2831087" cy="830997"/>
          </a:xfrm>
          <a:prstGeom prst="rect">
            <a:avLst/>
          </a:prstGeom>
          <a:ln w="9525" cmpd="sng">
            <a:solidFill>
              <a:srgbClr val="FF0000">
                <a:alpha val="47000"/>
              </a:srgbClr>
            </a:solidFill>
          </a:ln>
        </p:spPr>
        <p:txBody>
          <a:bodyPr wrap="square">
            <a:spAutoFit/>
          </a:bodyPr>
          <a:lstStyle/>
          <a:p>
            <a:r>
              <a:rPr lang="ja-JP" altLang="en-US" sz="1600" dirty="0">
                <a:latin typeface="Meiryo UI" panose="020B0604030504040204" pitchFamily="50" charset="-128"/>
                <a:ea typeface="Meiryo UI" panose="020B0604030504040204" pitchFamily="50" charset="-128"/>
              </a:rPr>
              <a:t>母親が、宿題だけは毎日見てくれるので、宿題は必ず出すことができる。</a:t>
            </a:r>
            <a:endParaRPr lang="en-US" altLang="ja-JP" sz="1600" dirty="0">
              <a:latin typeface="Meiryo UI" panose="020B0604030504040204" pitchFamily="50" charset="-128"/>
              <a:ea typeface="Meiryo UI" panose="020B0604030504040204" pitchFamily="50" charset="-128"/>
            </a:endParaRPr>
          </a:p>
        </p:txBody>
      </p:sp>
      <p:sp>
        <p:nvSpPr>
          <p:cNvPr id="69" name="正方形/長方形 68"/>
          <p:cNvSpPr/>
          <p:nvPr/>
        </p:nvSpPr>
        <p:spPr>
          <a:xfrm>
            <a:off x="4283968" y="6167045"/>
            <a:ext cx="4392488" cy="338554"/>
          </a:xfrm>
          <a:prstGeom prst="rect">
            <a:avLst/>
          </a:prstGeom>
          <a:ln w="9525" cmpd="sng">
            <a:solidFill>
              <a:srgbClr val="FF0000">
                <a:alpha val="47000"/>
              </a:srgbClr>
            </a:solidFill>
          </a:ln>
        </p:spPr>
        <p:txBody>
          <a:bodyPr wrap="square">
            <a:spAutoFit/>
          </a:bodyPr>
          <a:lstStyle/>
          <a:p>
            <a:pPr algn="ctr"/>
            <a:r>
              <a:rPr lang="ja-JP" altLang="en-US" sz="1600" dirty="0">
                <a:latin typeface="Meiryo UI" panose="020B0604030504040204" pitchFamily="50" charset="-128"/>
                <a:ea typeface="Meiryo UI" panose="020B0604030504040204" pitchFamily="50" charset="-128"/>
              </a:rPr>
              <a:t>興味があることには取り組む。（特に理科・体育）</a:t>
            </a:r>
            <a:endParaRPr lang="en-US" altLang="ja-JP" sz="1600" dirty="0">
              <a:latin typeface="Meiryo UI" panose="020B0604030504040204" pitchFamily="50" charset="-128"/>
              <a:ea typeface="Meiryo UI" panose="020B0604030504040204" pitchFamily="50" charset="-128"/>
            </a:endParaRPr>
          </a:p>
        </p:txBody>
      </p:sp>
      <p:sp>
        <p:nvSpPr>
          <p:cNvPr id="70" name="正方形/長方形 69"/>
          <p:cNvSpPr/>
          <p:nvPr/>
        </p:nvSpPr>
        <p:spPr>
          <a:xfrm>
            <a:off x="5361541" y="2998693"/>
            <a:ext cx="3170899" cy="707886"/>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勉強がよく分からなくて授業中つまらないんだね。</a:t>
            </a:r>
            <a:endParaRPr lang="en-US" altLang="ja-JP" sz="2000" dirty="0">
              <a:latin typeface="Meiryo UI" panose="020B0604030504040204" pitchFamily="50" charset="-128"/>
              <a:ea typeface="Meiryo UI" panose="020B0604030504040204" pitchFamily="50" charset="-128"/>
            </a:endParaRPr>
          </a:p>
        </p:txBody>
      </p:sp>
      <p:sp>
        <p:nvSpPr>
          <p:cNvPr id="71" name="正方形/長方形 70"/>
          <p:cNvSpPr/>
          <p:nvPr/>
        </p:nvSpPr>
        <p:spPr>
          <a:xfrm>
            <a:off x="5720643" y="4005064"/>
            <a:ext cx="3099829" cy="707886"/>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周りのできる子がうらやましくてしょうがないんだよね。</a:t>
            </a:r>
            <a:endParaRPr lang="en-US" altLang="ja-JP" sz="2000" dirty="0">
              <a:latin typeface="Meiryo UI" panose="020B0604030504040204" pitchFamily="50" charset="-128"/>
              <a:ea typeface="Meiryo UI" panose="020B0604030504040204" pitchFamily="50" charset="-128"/>
            </a:endParaRPr>
          </a:p>
        </p:txBody>
      </p:sp>
      <p:sp>
        <p:nvSpPr>
          <p:cNvPr id="72" name="正方形/長方形 71"/>
          <p:cNvSpPr/>
          <p:nvPr/>
        </p:nvSpPr>
        <p:spPr>
          <a:xfrm>
            <a:off x="5148064" y="4941168"/>
            <a:ext cx="3355370" cy="1015663"/>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本当は</a:t>
            </a:r>
            <a:r>
              <a:rPr lang="en-US" altLang="ja-JP" sz="2000" dirty="0">
                <a:latin typeface="Meiryo UI" panose="020B0604030504040204" pitchFamily="50" charset="-128"/>
                <a:ea typeface="Meiryo UI" panose="020B0604030504040204" pitchFamily="50" charset="-128"/>
              </a:rPr>
              <a:t>B</a:t>
            </a:r>
            <a:r>
              <a:rPr lang="ja-JP" altLang="en-US" sz="2000" dirty="0">
                <a:latin typeface="Meiryo UI" panose="020B0604030504040204" pitchFamily="50" charset="-128"/>
                <a:ea typeface="Meiryo UI" panose="020B0604030504040204" pitchFamily="50" charset="-128"/>
              </a:rPr>
              <a:t>男と仲良くなりたいのにうまく言えなくてイライラしていたんだよね。</a:t>
            </a:r>
          </a:p>
        </p:txBody>
      </p:sp>
      <p:sp>
        <p:nvSpPr>
          <p:cNvPr id="73" name="正方形/長方形 72"/>
          <p:cNvSpPr/>
          <p:nvPr/>
        </p:nvSpPr>
        <p:spPr>
          <a:xfrm>
            <a:off x="971600" y="2996952"/>
            <a:ext cx="3170899" cy="707886"/>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学力が低く、授業についていけない。</a:t>
            </a:r>
            <a:endParaRPr lang="en-US" altLang="ja-JP" sz="2000" dirty="0">
              <a:latin typeface="Meiryo UI" panose="020B0604030504040204" pitchFamily="50" charset="-128"/>
              <a:ea typeface="Meiryo UI" panose="020B0604030504040204" pitchFamily="50" charset="-128"/>
            </a:endParaRPr>
          </a:p>
        </p:txBody>
      </p:sp>
      <p:sp>
        <p:nvSpPr>
          <p:cNvPr id="74" name="正方形/長方形 73"/>
          <p:cNvSpPr/>
          <p:nvPr/>
        </p:nvSpPr>
        <p:spPr>
          <a:xfrm>
            <a:off x="755576" y="3748970"/>
            <a:ext cx="2880320" cy="400110"/>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自己肯定感が低い。</a:t>
            </a:r>
          </a:p>
        </p:txBody>
      </p:sp>
      <p:sp>
        <p:nvSpPr>
          <p:cNvPr id="75" name="正方形/長方形 74"/>
          <p:cNvSpPr/>
          <p:nvPr/>
        </p:nvSpPr>
        <p:spPr>
          <a:xfrm>
            <a:off x="539552" y="4325034"/>
            <a:ext cx="3170899" cy="400110"/>
          </a:xfrm>
          <a:prstGeom prst="rect">
            <a:avLst/>
          </a:prstGeom>
        </p:spPr>
        <p:txBody>
          <a:bodyPr wrap="square">
            <a:spAutoFit/>
          </a:bodyPr>
          <a:lstStyle/>
          <a:p>
            <a:r>
              <a:rPr lang="ja-JP" altLang="en-US" sz="2000" dirty="0" smtClean="0">
                <a:latin typeface="Meiryo UI" panose="020B0604030504040204" pitchFamily="50" charset="-128"/>
                <a:ea typeface="Meiryo UI" panose="020B0604030504040204" pitchFamily="50" charset="-128"/>
              </a:rPr>
              <a:t>Ｂ男</a:t>
            </a:r>
            <a:r>
              <a:rPr lang="ja-JP" altLang="en-US" sz="2000" dirty="0">
                <a:latin typeface="Meiryo UI" panose="020B0604030504040204" pitchFamily="50" charset="-128"/>
                <a:ea typeface="Meiryo UI" panose="020B0604030504040204" pitchFamily="50" charset="-128"/>
              </a:rPr>
              <a:t>のことが気になる。</a:t>
            </a:r>
          </a:p>
        </p:txBody>
      </p:sp>
      <p:sp>
        <p:nvSpPr>
          <p:cNvPr id="76" name="正方形/長方形 75"/>
          <p:cNvSpPr/>
          <p:nvPr/>
        </p:nvSpPr>
        <p:spPr>
          <a:xfrm>
            <a:off x="467544" y="4869160"/>
            <a:ext cx="3202474" cy="400110"/>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コミュニケーションスキルが低い。</a:t>
            </a:r>
          </a:p>
        </p:txBody>
      </p:sp>
      <p:pic>
        <p:nvPicPr>
          <p:cNvPr id="22"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339716" y="707224"/>
            <a:ext cx="1118335" cy="633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151283" y="1667811"/>
            <a:ext cx="1118335" cy="633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677801" y="1667811"/>
            <a:ext cx="1118335" cy="633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9601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1000" fill="hold"/>
                                        <p:tgtEl>
                                          <p:spTgt spid="65"/>
                                        </p:tgtEl>
                                        <p:attrNameLst>
                                          <p:attrName>ppt_w</p:attrName>
                                        </p:attrNameLst>
                                      </p:cBhvr>
                                      <p:tavLst>
                                        <p:tav tm="0">
                                          <p:val>
                                            <p:fltVal val="0"/>
                                          </p:val>
                                        </p:tav>
                                        <p:tav tm="100000">
                                          <p:val>
                                            <p:strVal val="#ppt_w"/>
                                          </p:val>
                                        </p:tav>
                                      </p:tavLst>
                                    </p:anim>
                                    <p:anim calcmode="lin" valueType="num">
                                      <p:cBhvr>
                                        <p:cTn id="8" dur="1000" fill="hold"/>
                                        <p:tgtEl>
                                          <p:spTgt spid="65"/>
                                        </p:tgtEl>
                                        <p:attrNameLst>
                                          <p:attrName>ppt_h</p:attrName>
                                        </p:attrNameLst>
                                      </p:cBhvr>
                                      <p:tavLst>
                                        <p:tav tm="0">
                                          <p:val>
                                            <p:fltVal val="0"/>
                                          </p:val>
                                        </p:tav>
                                        <p:tav tm="100000">
                                          <p:val>
                                            <p:strVal val="#ppt_h"/>
                                          </p:val>
                                        </p:tav>
                                      </p:tavLst>
                                    </p:anim>
                                    <p:anim calcmode="lin" valueType="num">
                                      <p:cBhvr>
                                        <p:cTn id="9" dur="1000" fill="hold"/>
                                        <p:tgtEl>
                                          <p:spTgt spid="65"/>
                                        </p:tgtEl>
                                        <p:attrNameLst>
                                          <p:attrName>style.rotation</p:attrName>
                                        </p:attrNameLst>
                                      </p:cBhvr>
                                      <p:tavLst>
                                        <p:tav tm="0">
                                          <p:val>
                                            <p:fltVal val="90"/>
                                          </p:val>
                                        </p:tav>
                                        <p:tav tm="100000">
                                          <p:val>
                                            <p:fltVal val="0"/>
                                          </p:val>
                                        </p:tav>
                                      </p:tavLst>
                                    </p:anim>
                                    <p:animEffect transition="in" filter="fade">
                                      <p:cBhvr>
                                        <p:cTn id="10" dur="1000"/>
                                        <p:tgtEl>
                                          <p:spTgt spid="6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1000"/>
                                        <p:tgtEl>
                                          <p:spTgt spid="66"/>
                                        </p:tgtEl>
                                      </p:cBhvr>
                                    </p:animEffect>
                                    <p:anim calcmode="lin" valueType="num">
                                      <p:cBhvr>
                                        <p:cTn id="21" dur="1000" fill="hold"/>
                                        <p:tgtEl>
                                          <p:spTgt spid="66"/>
                                        </p:tgtEl>
                                        <p:attrNameLst>
                                          <p:attrName>ppt_x</p:attrName>
                                        </p:attrNameLst>
                                      </p:cBhvr>
                                      <p:tavLst>
                                        <p:tav tm="0">
                                          <p:val>
                                            <p:strVal val="#ppt_x"/>
                                          </p:val>
                                        </p:tav>
                                        <p:tav tm="100000">
                                          <p:val>
                                            <p:strVal val="#ppt_x"/>
                                          </p:val>
                                        </p:tav>
                                      </p:tavLst>
                                    </p:anim>
                                    <p:anim calcmode="lin" valueType="num">
                                      <p:cBhvr>
                                        <p:cTn id="22" dur="1000" fill="hold"/>
                                        <p:tgtEl>
                                          <p:spTgt spid="6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1000"/>
                                        <p:tgtEl>
                                          <p:spTgt spid="68"/>
                                        </p:tgtEl>
                                      </p:cBhvr>
                                    </p:animEffect>
                                    <p:anim calcmode="lin" valueType="num">
                                      <p:cBhvr>
                                        <p:cTn id="26" dur="1000" fill="hold"/>
                                        <p:tgtEl>
                                          <p:spTgt spid="68"/>
                                        </p:tgtEl>
                                        <p:attrNameLst>
                                          <p:attrName>ppt_x</p:attrName>
                                        </p:attrNameLst>
                                      </p:cBhvr>
                                      <p:tavLst>
                                        <p:tav tm="0">
                                          <p:val>
                                            <p:strVal val="#ppt_x"/>
                                          </p:val>
                                        </p:tav>
                                        <p:tav tm="100000">
                                          <p:val>
                                            <p:strVal val="#ppt_x"/>
                                          </p:val>
                                        </p:tav>
                                      </p:tavLst>
                                    </p:anim>
                                    <p:anim calcmode="lin" valueType="num">
                                      <p:cBhvr>
                                        <p:cTn id="27" dur="1000" fill="hold"/>
                                        <p:tgtEl>
                                          <p:spTgt spid="6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1000"/>
                                        <p:tgtEl>
                                          <p:spTgt spid="69"/>
                                        </p:tgtEl>
                                      </p:cBhvr>
                                    </p:animEffect>
                                    <p:anim calcmode="lin" valueType="num">
                                      <p:cBhvr>
                                        <p:cTn id="31" dur="1000" fill="hold"/>
                                        <p:tgtEl>
                                          <p:spTgt spid="69"/>
                                        </p:tgtEl>
                                        <p:attrNameLst>
                                          <p:attrName>ppt_x</p:attrName>
                                        </p:attrNameLst>
                                      </p:cBhvr>
                                      <p:tavLst>
                                        <p:tav tm="0">
                                          <p:val>
                                            <p:strVal val="#ppt_x"/>
                                          </p:val>
                                        </p:tav>
                                        <p:tav tm="100000">
                                          <p:val>
                                            <p:strVal val="#ppt_x"/>
                                          </p:val>
                                        </p:tav>
                                      </p:tavLst>
                                    </p:anim>
                                    <p:anim calcmode="lin" valueType="num">
                                      <p:cBhvr>
                                        <p:cTn id="32" dur="1000" fill="hold"/>
                                        <p:tgtEl>
                                          <p:spTgt spid="6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1000"/>
                                        <p:tgtEl>
                                          <p:spTgt spid="67"/>
                                        </p:tgtEl>
                                      </p:cBhvr>
                                    </p:animEffect>
                                    <p:anim calcmode="lin" valueType="num">
                                      <p:cBhvr>
                                        <p:cTn id="36" dur="1000" fill="hold"/>
                                        <p:tgtEl>
                                          <p:spTgt spid="67"/>
                                        </p:tgtEl>
                                        <p:attrNameLst>
                                          <p:attrName>ppt_x</p:attrName>
                                        </p:attrNameLst>
                                      </p:cBhvr>
                                      <p:tavLst>
                                        <p:tav tm="0">
                                          <p:val>
                                            <p:strVal val="#ppt_x"/>
                                          </p:val>
                                        </p:tav>
                                        <p:tav tm="100000">
                                          <p:val>
                                            <p:strVal val="#ppt_x"/>
                                          </p:val>
                                        </p:tav>
                                      </p:tavLst>
                                    </p:anim>
                                    <p:anim calcmode="lin" valueType="num">
                                      <p:cBhvr>
                                        <p:cTn id="37"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7" grpId="0" animBg="1"/>
      <p:bldP spid="66" grpId="0" animBg="1"/>
      <p:bldP spid="67" grpId="0" animBg="1"/>
      <p:bldP spid="68" grpId="0" animBg="1"/>
      <p:bldP spid="69"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2642</Words>
  <Application>Microsoft Office PowerPoint</Application>
  <PresentationFormat>画面に合わせる (4:3)</PresentationFormat>
  <Paragraphs>259</Paragraphs>
  <Slides>18</Slides>
  <Notes>18</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18</vt:i4>
      </vt:variant>
    </vt:vector>
  </HeadingPairs>
  <TitlesOfParts>
    <vt:vector size="29" baseType="lpstr">
      <vt:lpstr>ＤＦ特太ゴシック体</vt:lpstr>
      <vt:lpstr>HGP明朝E</vt:lpstr>
      <vt:lpstr>HG丸ｺﾞｼｯｸM-PRO</vt:lpstr>
      <vt:lpstr>Meiryo UI</vt:lpstr>
      <vt:lpstr>ＭＳ Ｐゴシック</vt:lpstr>
      <vt:lpstr>メイリオ</vt:lpstr>
      <vt:lpstr>Arial</vt:lpstr>
      <vt:lpstr>Calibri</vt:lpstr>
      <vt:lpstr>Constantia</vt:lpstr>
      <vt:lpstr>Wingdings</vt:lpstr>
      <vt:lpstr>Office ​​テーマ</vt:lpstr>
      <vt:lpstr>アセスメント力向上 ＜児童生徒理解＞ 【60分研修】</vt:lpstr>
      <vt:lpstr>研修の進め方</vt:lpstr>
      <vt:lpstr>暴力行為を何度も繰り返す子供に対して、同じことを繰り返さないように、あなたはどう指導・支援をしますか？</vt:lpstr>
      <vt:lpstr>PowerPoint プレゼンテーション</vt:lpstr>
      <vt:lpstr>生徒指導において教職員に求められる力</vt:lpstr>
      <vt:lpstr>研修の進め方</vt:lpstr>
      <vt:lpstr>PowerPoint プレゼンテーション</vt:lpstr>
      <vt:lpstr>PowerPoint プレゼンテーション</vt:lpstr>
      <vt:lpstr>PowerPoint プレゼンテーション</vt:lpstr>
      <vt:lpstr>研修の進め方</vt:lpstr>
      <vt:lpstr>PowerPoint プレゼンテーション</vt:lpstr>
      <vt:lpstr>PowerPoint プレゼンテーション</vt:lpstr>
      <vt:lpstr>PowerPoint プレゼンテーション</vt:lpstr>
      <vt:lpstr>PowerPoint プレゼンテーション</vt:lpstr>
      <vt:lpstr>研修の進め方</vt:lpstr>
      <vt:lpstr>PowerPoint プレゼンテーション</vt:lpstr>
      <vt:lpstr>研修の進め方</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2022-09-22T08:14:51Z</dcterms:created>
  <dcterms:modified xsi:type="dcterms:W3CDTF">2022-09-22T08:14:55Z</dcterms:modified>
</cp:coreProperties>
</file>