
<file path=[Content_Types].xml><?xml version="1.0" encoding="utf-8"?>
<Types xmlns="http://schemas.openxmlformats.org/package/2006/content-types">
  <Default Extension="png" ContentType="image/pn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0" r:id="rId1"/>
  </p:sldMasterIdLst>
  <p:notesMasterIdLst>
    <p:notesMasterId r:id="rId30"/>
  </p:notesMasterIdLst>
  <p:handoutMasterIdLst>
    <p:handoutMasterId r:id="rId31"/>
  </p:handoutMasterIdLst>
  <p:sldIdLst>
    <p:sldId id="1265" r:id="rId2"/>
    <p:sldId id="1249" r:id="rId3"/>
    <p:sldId id="1233" r:id="rId4"/>
    <p:sldId id="1250" r:id="rId5"/>
    <p:sldId id="1234" r:id="rId6"/>
    <p:sldId id="1106" r:id="rId7"/>
    <p:sldId id="977" r:id="rId8"/>
    <p:sldId id="1263" r:id="rId9"/>
    <p:sldId id="1264" r:id="rId10"/>
    <p:sldId id="1207" r:id="rId11"/>
    <p:sldId id="1262" r:id="rId12"/>
    <p:sldId id="1261" r:id="rId13"/>
    <p:sldId id="1210" r:id="rId14"/>
    <p:sldId id="1253" r:id="rId15"/>
    <p:sldId id="1239" r:id="rId16"/>
    <p:sldId id="1241" r:id="rId17"/>
    <p:sldId id="1242" r:id="rId18"/>
    <p:sldId id="1243" r:id="rId19"/>
    <p:sldId id="1254" r:id="rId20"/>
    <p:sldId id="1248" r:id="rId21"/>
    <p:sldId id="1237" r:id="rId22"/>
    <p:sldId id="1258" r:id="rId23"/>
    <p:sldId id="1259" r:id="rId24"/>
    <p:sldId id="1159" r:id="rId25"/>
    <p:sldId id="1255" r:id="rId26"/>
    <p:sldId id="1257" r:id="rId27"/>
    <p:sldId id="1238" r:id="rId28"/>
    <p:sldId id="1247" r:id="rId29"/>
  </p:sldIdLst>
  <p:sldSz cx="9144000" cy="6858000" type="screen4x3"/>
  <p:notesSz cx="7034213" cy="10164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60">
          <p15:clr>
            <a:srgbClr val="A4A3A4"/>
          </p15:clr>
        </p15:guide>
        <p15:guide id="3" orient="horz" pos="3107">
          <p15:clr>
            <a:srgbClr val="A4A3A4"/>
          </p15:clr>
        </p15:guide>
        <p15:guide id="4" pos="2122">
          <p15:clr>
            <a:srgbClr val="A4A3A4"/>
          </p15:clr>
        </p15:guide>
        <p15:guide id="5" orient="horz" pos="3227">
          <p15:clr>
            <a:srgbClr val="A4A3A4"/>
          </p15:clr>
        </p15:guide>
        <p15:guide id="6" orient="horz" pos="3201">
          <p15:clr>
            <a:srgbClr val="A4A3A4"/>
          </p15:clr>
        </p15:guide>
        <p15:guide id="7" pos="2256">
          <p15:clr>
            <a:srgbClr val="A4A3A4"/>
          </p15:clr>
        </p15:guide>
        <p15:guide id="8" pos="22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00FF"/>
    <a:srgbClr val="FFCCFF"/>
    <a:srgbClr val="CCFFCC"/>
    <a:srgbClr val="FF6600"/>
    <a:srgbClr val="009999"/>
    <a:srgbClr val="FFCC00"/>
    <a:srgbClr val="FFFF99"/>
    <a:srgbClr val="FFFF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94" autoAdjust="0"/>
    <p:restoredTop sz="83784" autoAdjust="0"/>
  </p:normalViewPr>
  <p:slideViewPr>
    <p:cSldViewPr>
      <p:cViewPr varScale="1">
        <p:scale>
          <a:sx n="73" d="100"/>
          <a:sy n="73" d="100"/>
        </p:scale>
        <p:origin x="1308" y="66"/>
      </p:cViewPr>
      <p:guideLst>
        <p:guide orient="horz" pos="2160"/>
        <p:guide pos="2880"/>
      </p:guideLst>
    </p:cSldViewPr>
  </p:slideViewPr>
  <p:notesTextViewPr>
    <p:cViewPr>
      <p:scale>
        <a:sx n="125" d="100"/>
        <a:sy n="125" d="100"/>
      </p:scale>
      <p:origin x="0" y="0"/>
    </p:cViewPr>
  </p:notesTextViewPr>
  <p:sorterViewPr>
    <p:cViewPr>
      <p:scale>
        <a:sx n="110" d="100"/>
        <a:sy n="110" d="100"/>
      </p:scale>
      <p:origin x="0" y="16446"/>
    </p:cViewPr>
  </p:sorterViewPr>
  <p:notesViewPr>
    <p:cSldViewPr>
      <p:cViewPr>
        <p:scale>
          <a:sx n="66" d="100"/>
          <a:sy n="66" d="100"/>
        </p:scale>
        <p:origin x="-2574" y="360"/>
      </p:cViewPr>
      <p:guideLst>
        <p:guide orient="horz" pos="3132"/>
        <p:guide pos="2160"/>
        <p:guide orient="horz" pos="3107"/>
        <p:guide pos="2122"/>
        <p:guide orient="horz" pos="3227"/>
        <p:guide orient="horz" pos="3201"/>
        <p:guide pos="2256"/>
        <p:guide pos="22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48827" y="147290"/>
            <a:ext cx="3293878" cy="663912"/>
          </a:xfrm>
          <a:prstGeom prst="rect">
            <a:avLst/>
          </a:prstGeom>
        </p:spPr>
        <p:txBody>
          <a:bodyPr vert="horz" lIns="93800" tIns="46897" rIns="93800" bIns="46897" rtlCol="0"/>
          <a:lstStyle>
            <a:lvl1pPr algn="l">
              <a:defRPr sz="1200"/>
            </a:lvl1pPr>
          </a:lstStyle>
          <a:p>
            <a:r>
              <a:rPr lang="ja-JP" altLang="en-US" dirty="0" smtClean="0">
                <a:latin typeface="+mj-ea"/>
                <a:ea typeface="+mj-ea"/>
              </a:rPr>
              <a:t>学校力向上サポートキャラバン</a:t>
            </a:r>
            <a:endParaRPr lang="en-US" altLang="ja-JP" dirty="0" smtClean="0">
              <a:latin typeface="+mj-ea"/>
              <a:ea typeface="+mj-ea"/>
            </a:endParaRPr>
          </a:p>
          <a:p>
            <a:r>
              <a:rPr lang="ja-JP" altLang="en-US" dirty="0" smtClean="0">
                <a:latin typeface="+mj-ea"/>
                <a:ea typeface="+mj-ea"/>
              </a:rPr>
              <a:t>美咲町立柵原中学校　校内研修</a:t>
            </a:r>
            <a:endParaRPr lang="ja-JP" altLang="en-US" dirty="0">
              <a:latin typeface="+mj-ea"/>
              <a:ea typeface="+mj-ea"/>
            </a:endParaRPr>
          </a:p>
        </p:txBody>
      </p:sp>
      <p:sp>
        <p:nvSpPr>
          <p:cNvPr id="3" name="日付プレースホルダー 2"/>
          <p:cNvSpPr>
            <a:spLocks noGrp="1"/>
          </p:cNvSpPr>
          <p:nvPr>
            <p:ph type="dt" sz="quarter" idx="1"/>
          </p:nvPr>
        </p:nvSpPr>
        <p:spPr>
          <a:xfrm>
            <a:off x="3889163" y="155683"/>
            <a:ext cx="3048159" cy="508239"/>
          </a:xfrm>
          <a:prstGeom prst="rect">
            <a:avLst/>
          </a:prstGeom>
        </p:spPr>
        <p:txBody>
          <a:bodyPr vert="horz" lIns="93800" tIns="46897" rIns="93800" bIns="46897" rtlCol="0"/>
          <a:lstStyle>
            <a:lvl1pPr algn="r">
              <a:defRPr sz="1200"/>
            </a:lvl1pPr>
          </a:lstStyle>
          <a:p>
            <a:r>
              <a:rPr kumimoji="1" lang="en-US" altLang="ja-JP" smtClean="0">
                <a:latin typeface="+mj-ea"/>
                <a:ea typeface="+mj-ea"/>
              </a:rPr>
              <a:t>2013/9/30</a:t>
            </a:r>
            <a:endParaRPr kumimoji="1" lang="ja-JP" altLang="en-US" dirty="0">
              <a:latin typeface="+mj-ea"/>
              <a:ea typeface="+mj-ea"/>
            </a:endParaRPr>
          </a:p>
        </p:txBody>
      </p:sp>
      <p:sp>
        <p:nvSpPr>
          <p:cNvPr id="4" name="フッター プレースホルダー 3"/>
          <p:cNvSpPr>
            <a:spLocks noGrp="1"/>
          </p:cNvSpPr>
          <p:nvPr>
            <p:ph type="ftr" sz="quarter" idx="2"/>
          </p:nvPr>
        </p:nvSpPr>
        <p:spPr>
          <a:xfrm>
            <a:off x="11" y="9654771"/>
            <a:ext cx="3048159" cy="508239"/>
          </a:xfrm>
          <a:prstGeom prst="rect">
            <a:avLst/>
          </a:prstGeom>
        </p:spPr>
        <p:txBody>
          <a:bodyPr vert="horz" lIns="93800" tIns="46897" rIns="93800" bIns="46897"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9163" y="9574500"/>
            <a:ext cx="3048159" cy="508239"/>
          </a:xfrm>
          <a:prstGeom prst="rect">
            <a:avLst/>
          </a:prstGeom>
        </p:spPr>
        <p:txBody>
          <a:bodyPr vert="horz" lIns="93800" tIns="46897" rIns="93800" bIns="46897" rtlCol="0" anchor="b"/>
          <a:lstStyle>
            <a:lvl1pPr algn="r">
              <a:defRPr sz="1200"/>
            </a:lvl1pPr>
          </a:lstStyle>
          <a:p>
            <a:fld id="{37410AD5-B439-43D4-A46B-6DECF39F8264}" type="slidenum">
              <a:rPr kumimoji="1" lang="ja-JP" altLang="en-US" smtClean="0">
                <a:latin typeface="+mn-ea"/>
              </a:rPr>
              <a:t>‹#›</a:t>
            </a:fld>
            <a:endParaRPr kumimoji="1" lang="ja-JP" altLang="en-US">
              <a:latin typeface="+mn-ea"/>
            </a:endParaRPr>
          </a:p>
        </p:txBody>
      </p:sp>
    </p:spTree>
    <p:extLst>
      <p:ext uri="{BB962C8B-B14F-4D97-AF65-F5344CB8AC3E}">
        <p14:creationId xmlns:p14="http://schemas.microsoft.com/office/powerpoint/2010/main" val="2373743031"/>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974725" y="762000"/>
            <a:ext cx="5084763" cy="3813175"/>
          </a:xfrm>
          <a:prstGeom prst="rect">
            <a:avLst/>
          </a:prstGeom>
          <a:noFill/>
          <a:ln w="12700">
            <a:solidFill>
              <a:prstClr val="black"/>
            </a:solidFill>
          </a:ln>
        </p:spPr>
        <p:txBody>
          <a:bodyPr vert="horz" lIns="93800" tIns="46897" rIns="93800" bIns="46897" rtlCol="0" anchor="ctr"/>
          <a:lstStyle/>
          <a:p>
            <a:endParaRPr lang="ja-JP" altLang="en-US"/>
          </a:p>
        </p:txBody>
      </p:sp>
      <p:sp>
        <p:nvSpPr>
          <p:cNvPr id="5" name="ノート プレースホルダー 4"/>
          <p:cNvSpPr>
            <a:spLocks noGrp="1"/>
          </p:cNvSpPr>
          <p:nvPr>
            <p:ph type="body" sz="quarter" idx="3"/>
          </p:nvPr>
        </p:nvSpPr>
        <p:spPr>
          <a:xfrm>
            <a:off x="703422" y="4828270"/>
            <a:ext cx="5627370" cy="4574142"/>
          </a:xfrm>
          <a:prstGeom prst="rect">
            <a:avLst/>
          </a:prstGeom>
        </p:spPr>
        <p:txBody>
          <a:bodyPr vert="horz" lIns="93800" tIns="46897" rIns="93800" bIns="46897"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1" y="9654771"/>
            <a:ext cx="3048159" cy="508239"/>
          </a:xfrm>
          <a:prstGeom prst="rect">
            <a:avLst/>
          </a:prstGeom>
        </p:spPr>
        <p:txBody>
          <a:bodyPr vert="horz" lIns="93800" tIns="46897" rIns="93800" bIns="4689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84436" y="9654771"/>
            <a:ext cx="3048159" cy="508239"/>
          </a:xfrm>
          <a:prstGeom prst="rect">
            <a:avLst/>
          </a:prstGeom>
        </p:spPr>
        <p:txBody>
          <a:bodyPr vert="horz" lIns="93800" tIns="46897" rIns="93800" bIns="46897" rtlCol="0" anchor="b"/>
          <a:lstStyle>
            <a:lvl1pPr algn="r">
              <a:defRPr sz="1200"/>
            </a:lvl1pPr>
          </a:lstStyle>
          <a:p>
            <a:fld id="{2CAD91B4-B010-416D-AB8D-6EF94E713781}" type="slidenum">
              <a:rPr kumimoji="1" lang="ja-JP" altLang="en-US" smtClean="0"/>
              <a:t>‹#›</a:t>
            </a:fld>
            <a:endParaRPr kumimoji="1" lang="ja-JP" altLang="en-US"/>
          </a:p>
        </p:txBody>
      </p:sp>
    </p:spTree>
    <p:extLst>
      <p:ext uri="{BB962C8B-B14F-4D97-AF65-F5344CB8AC3E}">
        <p14:creationId xmlns:p14="http://schemas.microsoft.com/office/powerpoint/2010/main" val="2563958936"/>
      </p:ext>
    </p:extLst>
  </p:cSld>
  <p:clrMap bg1="lt1" tx1="dk1" bg2="lt2" tx2="dk2" accent1="accent1" accent2="accent2" accent3="accent3" accent4="accent4" accent5="accent5" accent6="accent6" hlink="hlink" folHlink="folHlink"/>
  <p:hf ftr="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422" y="4828270"/>
            <a:ext cx="5627370" cy="4927841"/>
          </a:xfrm>
        </p:spPr>
        <p:txBody>
          <a:bodyPr/>
          <a:lstStyle/>
          <a:p>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a:t>
            </a:fld>
            <a:endParaRPr kumimoji="1" lang="ja-JP" altLang="en-US"/>
          </a:p>
        </p:txBody>
      </p:sp>
    </p:spTree>
    <p:extLst>
      <p:ext uri="{BB962C8B-B14F-4D97-AF65-F5344CB8AC3E}">
        <p14:creationId xmlns:p14="http://schemas.microsoft.com/office/powerpoint/2010/main" val="27526801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スライド イメージ プレースホルダー 1"/>
          <p:cNvSpPr>
            <a:spLocks noGrp="1" noRot="1" noChangeAspect="1" noTextEdit="1"/>
          </p:cNvSpPr>
          <p:nvPr>
            <p:ph type="sldImg"/>
          </p:nvPr>
        </p:nvSpPr>
        <p:spPr>
          <a:ln/>
        </p:spPr>
      </p:sp>
      <p:sp>
        <p:nvSpPr>
          <p:cNvPr id="64515" name="ノート プレースホルダー 2"/>
          <p:cNvSpPr>
            <a:spLocks noGrp="1"/>
          </p:cNvSpPr>
          <p:nvPr>
            <p:ph type="body" idx="1"/>
          </p:nvPr>
        </p:nvSpPr>
        <p:spPr>
          <a:extLst/>
        </p:spPr>
        <p:txBody>
          <a:bodyPr vert="horz" lIns="93785" tIns="46889" rIns="93785" bIns="46889" rtlCol="0"/>
          <a:lstStyle/>
          <a:p>
            <a:pPr>
              <a:lnSpc>
                <a:spcPts val="2279"/>
              </a:lnSpc>
            </a:pPr>
            <a:endParaRPr lang="ja-JP" altLang="en-US" dirty="0">
              <a:latin typeface="メイリオ" panose="020B0604030504040204" pitchFamily="50" charset="-128"/>
              <a:ea typeface="メイリオ" panose="020B0604030504040204" pitchFamily="50" charset="-128"/>
            </a:endParaRPr>
          </a:p>
        </p:txBody>
      </p:sp>
      <p:sp>
        <p:nvSpPr>
          <p:cNvPr id="64516" name="スライド番号プレースホルダー 4"/>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1168" eaLnBrk="0" hangingPunct="0">
              <a:spcBef>
                <a:spcPct val="30000"/>
              </a:spcBef>
              <a:defRPr kumimoji="1" sz="1200">
                <a:solidFill>
                  <a:schemeClr val="tx1"/>
                </a:solidFill>
                <a:latin typeface="Arial" charset="0"/>
                <a:ea typeface="ＭＳ Ｐ明朝" charset="-128"/>
              </a:defRPr>
            </a:lvl1pPr>
            <a:lvl2pPr marL="760937" indent="-292541" defTabSz="981168" eaLnBrk="0" hangingPunct="0">
              <a:spcBef>
                <a:spcPct val="30000"/>
              </a:spcBef>
              <a:defRPr kumimoji="1" sz="1200">
                <a:solidFill>
                  <a:schemeClr val="tx1"/>
                </a:solidFill>
                <a:latin typeface="Arial" charset="0"/>
                <a:ea typeface="ＭＳ Ｐ明朝" charset="-128"/>
              </a:defRPr>
            </a:lvl2pPr>
            <a:lvl3pPr marL="1171811" indent="-233378" defTabSz="981168" eaLnBrk="0" hangingPunct="0">
              <a:spcBef>
                <a:spcPct val="30000"/>
              </a:spcBef>
              <a:defRPr kumimoji="1" sz="1200">
                <a:solidFill>
                  <a:schemeClr val="tx1"/>
                </a:solidFill>
                <a:latin typeface="Arial" charset="0"/>
                <a:ea typeface="ＭＳ Ｐ明朝" charset="-128"/>
              </a:defRPr>
            </a:lvl3pPr>
            <a:lvl4pPr marL="1641852" indent="-233378" defTabSz="981168" eaLnBrk="0" hangingPunct="0">
              <a:spcBef>
                <a:spcPct val="30000"/>
              </a:spcBef>
              <a:defRPr kumimoji="1" sz="1200">
                <a:solidFill>
                  <a:schemeClr val="tx1"/>
                </a:solidFill>
                <a:latin typeface="Arial" charset="0"/>
                <a:ea typeface="ＭＳ Ｐ明朝" charset="-128"/>
              </a:defRPr>
            </a:lvl4pPr>
            <a:lvl5pPr marL="2110245" indent="-233378" defTabSz="981168" eaLnBrk="0" hangingPunct="0">
              <a:spcBef>
                <a:spcPct val="30000"/>
              </a:spcBef>
              <a:defRPr kumimoji="1" sz="1200">
                <a:solidFill>
                  <a:schemeClr val="tx1"/>
                </a:solidFill>
                <a:latin typeface="Arial" charset="0"/>
                <a:ea typeface="ＭＳ Ｐ明朝" charset="-128"/>
              </a:defRPr>
            </a:lvl5pPr>
            <a:lvl6pPr marL="2583574" indent="-233378" defTabSz="981168" eaLnBrk="0" fontAlgn="base" hangingPunct="0">
              <a:spcBef>
                <a:spcPct val="30000"/>
              </a:spcBef>
              <a:spcAft>
                <a:spcPct val="0"/>
              </a:spcAft>
              <a:defRPr kumimoji="1" sz="1200">
                <a:solidFill>
                  <a:schemeClr val="tx1"/>
                </a:solidFill>
                <a:latin typeface="Arial" charset="0"/>
                <a:ea typeface="ＭＳ Ｐ明朝" charset="-128"/>
              </a:defRPr>
            </a:lvl6pPr>
            <a:lvl7pPr marL="3056900" indent="-233378" defTabSz="981168" eaLnBrk="0" fontAlgn="base" hangingPunct="0">
              <a:spcBef>
                <a:spcPct val="30000"/>
              </a:spcBef>
              <a:spcAft>
                <a:spcPct val="0"/>
              </a:spcAft>
              <a:defRPr kumimoji="1" sz="1200">
                <a:solidFill>
                  <a:schemeClr val="tx1"/>
                </a:solidFill>
                <a:latin typeface="Arial" charset="0"/>
                <a:ea typeface="ＭＳ Ｐ明朝" charset="-128"/>
              </a:defRPr>
            </a:lvl7pPr>
            <a:lvl8pPr marL="3530227" indent="-233378" defTabSz="981168" eaLnBrk="0" fontAlgn="base" hangingPunct="0">
              <a:spcBef>
                <a:spcPct val="30000"/>
              </a:spcBef>
              <a:spcAft>
                <a:spcPct val="0"/>
              </a:spcAft>
              <a:defRPr kumimoji="1" sz="1200">
                <a:solidFill>
                  <a:schemeClr val="tx1"/>
                </a:solidFill>
                <a:latin typeface="Arial" charset="0"/>
                <a:ea typeface="ＭＳ Ｐ明朝" charset="-128"/>
              </a:defRPr>
            </a:lvl8pPr>
            <a:lvl9pPr marL="4003554" indent="-233378" defTabSz="981168" eaLnBrk="0" fontAlgn="base" hangingPunct="0">
              <a:spcBef>
                <a:spcPct val="30000"/>
              </a:spcBef>
              <a:spcAft>
                <a:spcPct val="0"/>
              </a:spcAft>
              <a:defRPr kumimoji="1" sz="1200">
                <a:solidFill>
                  <a:schemeClr val="tx1"/>
                </a:solidFill>
                <a:latin typeface="Arial" charset="0"/>
                <a:ea typeface="ＭＳ Ｐ明朝" charset="-128"/>
              </a:defRPr>
            </a:lvl9pPr>
          </a:lstStyle>
          <a:p>
            <a:pPr eaLnBrk="1" hangingPunct="1">
              <a:spcBef>
                <a:spcPct val="0"/>
              </a:spcBef>
            </a:pPr>
            <a:fld id="{E2DA4C5C-6440-4251-8024-D10DD7037F9C}" type="slidenum">
              <a:rPr lang="ja-JP" altLang="en-US" sz="1300">
                <a:ea typeface="ＭＳ Ｐゴシック" charset="-128"/>
              </a:rPr>
              <a:pPr eaLnBrk="1" hangingPunct="1">
                <a:spcBef>
                  <a:spcPct val="0"/>
                </a:spcBef>
              </a:pPr>
              <a:t>10</a:t>
            </a:fld>
            <a:endParaRPr lang="ja-JP" altLang="en-US" sz="1300">
              <a:ea typeface="ＭＳ Ｐゴシック" charset="-128"/>
            </a:endParaRPr>
          </a:p>
        </p:txBody>
      </p:sp>
    </p:spTree>
    <p:extLst>
      <p:ext uri="{BB962C8B-B14F-4D97-AF65-F5344CB8AC3E}">
        <p14:creationId xmlns:p14="http://schemas.microsoft.com/office/powerpoint/2010/main" val="378521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スライド イメージ プレースホルダー 1"/>
          <p:cNvSpPr>
            <a:spLocks noGrp="1" noRot="1" noChangeAspect="1" noTextEdit="1"/>
          </p:cNvSpPr>
          <p:nvPr>
            <p:ph type="sldImg"/>
          </p:nvPr>
        </p:nvSpPr>
        <p:spPr>
          <a:ln/>
        </p:spPr>
      </p:sp>
      <p:sp>
        <p:nvSpPr>
          <p:cNvPr id="64515" name="ノート プレースホルダー 2"/>
          <p:cNvSpPr>
            <a:spLocks noGrp="1"/>
          </p:cNvSpPr>
          <p:nvPr>
            <p:ph type="body" idx="1"/>
          </p:nvPr>
        </p:nvSpPr>
        <p:spPr>
          <a:extLst/>
        </p:spPr>
        <p:txBody>
          <a:bodyPr vert="horz" lIns="93785" tIns="46888" rIns="93785" bIns="46888" rtlCol="0"/>
          <a:lstStyle/>
          <a:p>
            <a:pPr defTabSz="912210">
              <a:lnSpc>
                <a:spcPts val="1968"/>
              </a:lnSpc>
              <a:defRPr/>
            </a:pPr>
            <a:endParaRPr lang="en-US" altLang="ja-JP" dirty="0">
              <a:latin typeface="メイリオ" panose="020B0604030504040204" pitchFamily="50" charset="-128"/>
              <a:ea typeface="メイリオ" panose="020B0604030504040204" pitchFamily="50" charset="-128"/>
            </a:endParaRPr>
          </a:p>
        </p:txBody>
      </p:sp>
      <p:sp>
        <p:nvSpPr>
          <p:cNvPr id="64516" name="スライド番号プレースホルダー 4"/>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1159" eaLnBrk="0" hangingPunct="0">
              <a:spcBef>
                <a:spcPct val="30000"/>
              </a:spcBef>
              <a:defRPr kumimoji="1" sz="1200">
                <a:solidFill>
                  <a:schemeClr val="tx1"/>
                </a:solidFill>
                <a:latin typeface="Arial" charset="0"/>
                <a:ea typeface="ＭＳ Ｐ明朝" charset="-128"/>
              </a:defRPr>
            </a:lvl1pPr>
            <a:lvl2pPr marL="760931" indent="-292539" defTabSz="981159" eaLnBrk="0" hangingPunct="0">
              <a:spcBef>
                <a:spcPct val="30000"/>
              </a:spcBef>
              <a:defRPr kumimoji="1" sz="1200">
                <a:solidFill>
                  <a:schemeClr val="tx1"/>
                </a:solidFill>
                <a:latin typeface="Arial" charset="0"/>
                <a:ea typeface="ＭＳ Ｐ明朝" charset="-128"/>
              </a:defRPr>
            </a:lvl2pPr>
            <a:lvl3pPr marL="1171800" indent="-233376" defTabSz="981159" eaLnBrk="0" hangingPunct="0">
              <a:spcBef>
                <a:spcPct val="30000"/>
              </a:spcBef>
              <a:defRPr kumimoji="1" sz="1200">
                <a:solidFill>
                  <a:schemeClr val="tx1"/>
                </a:solidFill>
                <a:latin typeface="Arial" charset="0"/>
                <a:ea typeface="ＭＳ Ｐ明朝" charset="-128"/>
              </a:defRPr>
            </a:lvl3pPr>
            <a:lvl4pPr marL="1641837" indent="-233376" defTabSz="981159" eaLnBrk="0" hangingPunct="0">
              <a:spcBef>
                <a:spcPct val="30000"/>
              </a:spcBef>
              <a:defRPr kumimoji="1" sz="1200">
                <a:solidFill>
                  <a:schemeClr val="tx1"/>
                </a:solidFill>
                <a:latin typeface="Arial" charset="0"/>
                <a:ea typeface="ＭＳ Ｐ明朝" charset="-128"/>
              </a:defRPr>
            </a:lvl4pPr>
            <a:lvl5pPr marL="2110227" indent="-233376" defTabSz="981159" eaLnBrk="0" hangingPunct="0">
              <a:spcBef>
                <a:spcPct val="30000"/>
              </a:spcBef>
              <a:defRPr kumimoji="1" sz="1200">
                <a:solidFill>
                  <a:schemeClr val="tx1"/>
                </a:solidFill>
                <a:latin typeface="Arial" charset="0"/>
                <a:ea typeface="ＭＳ Ｐ明朝" charset="-128"/>
              </a:defRPr>
            </a:lvl5pPr>
            <a:lvl6pPr marL="2583550" indent="-233376" defTabSz="981159" eaLnBrk="0" fontAlgn="base" hangingPunct="0">
              <a:spcBef>
                <a:spcPct val="30000"/>
              </a:spcBef>
              <a:spcAft>
                <a:spcPct val="0"/>
              </a:spcAft>
              <a:defRPr kumimoji="1" sz="1200">
                <a:solidFill>
                  <a:schemeClr val="tx1"/>
                </a:solidFill>
                <a:latin typeface="Arial" charset="0"/>
                <a:ea typeface="ＭＳ Ｐ明朝" charset="-128"/>
              </a:defRPr>
            </a:lvl6pPr>
            <a:lvl7pPr marL="3056873" indent="-233376" defTabSz="981159" eaLnBrk="0" fontAlgn="base" hangingPunct="0">
              <a:spcBef>
                <a:spcPct val="30000"/>
              </a:spcBef>
              <a:spcAft>
                <a:spcPct val="0"/>
              </a:spcAft>
              <a:defRPr kumimoji="1" sz="1200">
                <a:solidFill>
                  <a:schemeClr val="tx1"/>
                </a:solidFill>
                <a:latin typeface="Arial" charset="0"/>
                <a:ea typeface="ＭＳ Ｐ明朝" charset="-128"/>
              </a:defRPr>
            </a:lvl7pPr>
            <a:lvl8pPr marL="3530195" indent="-233376" defTabSz="981159" eaLnBrk="0" fontAlgn="base" hangingPunct="0">
              <a:spcBef>
                <a:spcPct val="30000"/>
              </a:spcBef>
              <a:spcAft>
                <a:spcPct val="0"/>
              </a:spcAft>
              <a:defRPr kumimoji="1" sz="1200">
                <a:solidFill>
                  <a:schemeClr val="tx1"/>
                </a:solidFill>
                <a:latin typeface="Arial" charset="0"/>
                <a:ea typeface="ＭＳ Ｐ明朝" charset="-128"/>
              </a:defRPr>
            </a:lvl8pPr>
            <a:lvl9pPr marL="4003517" indent="-233376" defTabSz="981159" eaLnBrk="0" fontAlgn="base" hangingPunct="0">
              <a:spcBef>
                <a:spcPct val="30000"/>
              </a:spcBef>
              <a:spcAft>
                <a:spcPct val="0"/>
              </a:spcAft>
              <a:defRPr kumimoji="1" sz="1200">
                <a:solidFill>
                  <a:schemeClr val="tx1"/>
                </a:solidFill>
                <a:latin typeface="Arial" charset="0"/>
                <a:ea typeface="ＭＳ Ｐ明朝" charset="-128"/>
              </a:defRPr>
            </a:lvl9pPr>
          </a:lstStyle>
          <a:p>
            <a:pPr eaLnBrk="1" hangingPunct="1">
              <a:spcBef>
                <a:spcPct val="0"/>
              </a:spcBef>
            </a:pPr>
            <a:fld id="{E2DA4C5C-6440-4251-8024-D10DD7037F9C}" type="slidenum">
              <a:rPr lang="ja-JP" altLang="en-US" sz="1300">
                <a:ea typeface="ＭＳ Ｐゴシック" charset="-128"/>
              </a:rPr>
              <a:pPr eaLnBrk="1" hangingPunct="1">
                <a:spcBef>
                  <a:spcPct val="0"/>
                </a:spcBef>
              </a:pPr>
              <a:t>11</a:t>
            </a:fld>
            <a:endParaRPr lang="ja-JP" altLang="en-US" sz="1300">
              <a:ea typeface="ＭＳ Ｐゴシック" charset="-128"/>
            </a:endParaRPr>
          </a:p>
        </p:txBody>
      </p:sp>
    </p:spTree>
    <p:extLst>
      <p:ext uri="{BB962C8B-B14F-4D97-AF65-F5344CB8AC3E}">
        <p14:creationId xmlns:p14="http://schemas.microsoft.com/office/powerpoint/2010/main" val="378521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vert="horz" lIns="93785" tIns="46888" rIns="93785" bIns="46888" rtlCol="0"/>
          <a:lstStyle/>
          <a:p>
            <a:pPr defTabSz="912210">
              <a:lnSpc>
                <a:spcPts val="1968"/>
              </a:lnSpc>
              <a:defRPr/>
            </a:pP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12</a:t>
            </a:fld>
            <a:endParaRPr kumimoji="1" lang="ja-JP" altLang="en-US"/>
          </a:p>
        </p:txBody>
      </p:sp>
    </p:spTree>
    <p:extLst>
      <p:ext uri="{BB962C8B-B14F-4D97-AF65-F5344CB8AC3E}">
        <p14:creationId xmlns:p14="http://schemas.microsoft.com/office/powerpoint/2010/main" val="3142806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xfrm>
            <a:off x="703422" y="4828270"/>
            <a:ext cx="5627370" cy="5150400"/>
          </a:xfrm>
          <a:extLst/>
        </p:spPr>
        <p:txBody>
          <a:bodyPr vert="horz" lIns="93785" tIns="46889" rIns="93785" bIns="46889" rtlCol="0"/>
          <a:lstStyle/>
          <a:p>
            <a:pPr>
              <a:lnSpc>
                <a:spcPts val="2279"/>
              </a:lnSpc>
            </a:pPr>
            <a:endParaRPr lang="en-US" altLang="ja-JP" dirty="0">
              <a:latin typeface="メイリオ" panose="020B0604030504040204" pitchFamily="50" charset="-128"/>
              <a:ea typeface="メイリオ" panose="020B0604030504040204" pitchFamily="50" charset="-128"/>
            </a:endParaRPr>
          </a:p>
        </p:txBody>
      </p:sp>
      <p:sp>
        <p:nvSpPr>
          <p:cNvPr id="5" name="スライド番号プレースホルダ 3"/>
          <p:cNvSpPr txBox="1">
            <a:spLocks noGrp="1"/>
          </p:cNvSpPr>
          <p:nvPr/>
        </p:nvSpPr>
        <p:spPr bwMode="auto">
          <a:xfrm>
            <a:off x="3985045" y="9655109"/>
            <a:ext cx="3048046" cy="507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826" tIns="46913" rIns="93826" bIns="46913" anchor="b"/>
          <a:lstStyle>
            <a:lvl1pPr defTabSz="922338" eaLnBrk="0" hangingPunct="0">
              <a:spcBef>
                <a:spcPct val="30000"/>
              </a:spcBef>
              <a:defRPr kumimoji="1" sz="1200">
                <a:solidFill>
                  <a:schemeClr val="tx1"/>
                </a:solidFill>
                <a:latin typeface="Arial" pitchFamily="34" charset="0"/>
                <a:ea typeface="ＭＳ Ｐ明朝" pitchFamily="18" charset="-128"/>
              </a:defRPr>
            </a:lvl1pPr>
            <a:lvl2pPr marL="742950" indent="-285750" defTabSz="922338" eaLnBrk="0" hangingPunct="0">
              <a:spcBef>
                <a:spcPct val="30000"/>
              </a:spcBef>
              <a:defRPr kumimoji="1" sz="1200">
                <a:solidFill>
                  <a:schemeClr val="tx1"/>
                </a:solidFill>
                <a:latin typeface="Arial" pitchFamily="34" charset="0"/>
                <a:ea typeface="ＭＳ Ｐ明朝" pitchFamily="18" charset="-128"/>
              </a:defRPr>
            </a:lvl2pPr>
            <a:lvl3pPr marL="1143000" indent="-228600" defTabSz="922338" eaLnBrk="0" hangingPunct="0">
              <a:spcBef>
                <a:spcPct val="30000"/>
              </a:spcBef>
              <a:defRPr kumimoji="1" sz="1200">
                <a:solidFill>
                  <a:schemeClr val="tx1"/>
                </a:solidFill>
                <a:latin typeface="Arial" pitchFamily="34" charset="0"/>
                <a:ea typeface="ＭＳ Ｐ明朝" pitchFamily="18" charset="-128"/>
              </a:defRPr>
            </a:lvl3pPr>
            <a:lvl4pPr marL="1600200" indent="-228600" defTabSz="922338" eaLnBrk="0" hangingPunct="0">
              <a:spcBef>
                <a:spcPct val="30000"/>
              </a:spcBef>
              <a:defRPr kumimoji="1" sz="1200">
                <a:solidFill>
                  <a:schemeClr val="tx1"/>
                </a:solidFill>
                <a:latin typeface="Arial" pitchFamily="34" charset="0"/>
                <a:ea typeface="ＭＳ Ｐ明朝" pitchFamily="18" charset="-128"/>
              </a:defRPr>
            </a:lvl4pPr>
            <a:lvl5pPr marL="2057400" indent="-228600" defTabSz="922338" eaLnBrk="0" hangingPunct="0">
              <a:spcBef>
                <a:spcPct val="30000"/>
              </a:spcBef>
              <a:defRPr kumimoji="1" sz="1200">
                <a:solidFill>
                  <a:schemeClr val="tx1"/>
                </a:solidFill>
                <a:latin typeface="Arial" pitchFamily="34" charset="0"/>
                <a:ea typeface="ＭＳ Ｐ明朝" pitchFamily="18" charset="-128"/>
              </a:defRPr>
            </a:lvl5pPr>
            <a:lvl6pPr marL="2514600" indent="-228600" defTabSz="922338" eaLnBrk="0" fontAlgn="base" hangingPunct="0">
              <a:spcBef>
                <a:spcPct val="30000"/>
              </a:spcBef>
              <a:spcAft>
                <a:spcPct val="0"/>
              </a:spcAft>
              <a:defRPr kumimoji="1" sz="1200">
                <a:solidFill>
                  <a:schemeClr val="tx1"/>
                </a:solidFill>
                <a:latin typeface="Arial" pitchFamily="34" charset="0"/>
                <a:ea typeface="ＭＳ Ｐ明朝" pitchFamily="18" charset="-128"/>
              </a:defRPr>
            </a:lvl6pPr>
            <a:lvl7pPr marL="2971800" indent="-228600" defTabSz="922338" eaLnBrk="0" fontAlgn="base" hangingPunct="0">
              <a:spcBef>
                <a:spcPct val="30000"/>
              </a:spcBef>
              <a:spcAft>
                <a:spcPct val="0"/>
              </a:spcAft>
              <a:defRPr kumimoji="1" sz="1200">
                <a:solidFill>
                  <a:schemeClr val="tx1"/>
                </a:solidFill>
                <a:latin typeface="Arial" pitchFamily="34" charset="0"/>
                <a:ea typeface="ＭＳ Ｐ明朝" pitchFamily="18" charset="-128"/>
              </a:defRPr>
            </a:lvl7pPr>
            <a:lvl8pPr marL="3429000" indent="-228600" defTabSz="922338" eaLnBrk="0" fontAlgn="base" hangingPunct="0">
              <a:spcBef>
                <a:spcPct val="30000"/>
              </a:spcBef>
              <a:spcAft>
                <a:spcPct val="0"/>
              </a:spcAft>
              <a:defRPr kumimoji="1" sz="1200">
                <a:solidFill>
                  <a:schemeClr val="tx1"/>
                </a:solidFill>
                <a:latin typeface="Arial" pitchFamily="34" charset="0"/>
                <a:ea typeface="ＭＳ Ｐ明朝" pitchFamily="18" charset="-128"/>
              </a:defRPr>
            </a:lvl8pPr>
            <a:lvl9pPr marL="3886200" indent="-228600" defTabSz="922338" eaLnBrk="0" fontAlgn="base" hangingPunct="0">
              <a:spcBef>
                <a:spcPct val="30000"/>
              </a:spcBef>
              <a:spcAft>
                <a:spcPct val="0"/>
              </a:spcAft>
              <a:defRPr kumimoji="1" sz="1200">
                <a:solidFill>
                  <a:schemeClr val="tx1"/>
                </a:solidFill>
                <a:latin typeface="Arial" pitchFamily="34" charset="0"/>
                <a:ea typeface="ＭＳ Ｐ明朝" pitchFamily="18" charset="-128"/>
              </a:defRPr>
            </a:lvl9pPr>
          </a:lstStyle>
          <a:p>
            <a:pPr algn="r" eaLnBrk="1" hangingPunct="1">
              <a:spcBef>
                <a:spcPct val="0"/>
              </a:spcBef>
            </a:pPr>
            <a:fld id="{7D8D38FA-B4DD-45B3-960E-CBFFC1D9A25F}" type="slidenum">
              <a:rPr kumimoji="0" lang="ja-JP" altLang="en-US">
                <a:latin typeface="Times New Roman" pitchFamily="18" charset="0"/>
                <a:ea typeface="ＭＳ Ｐゴシック" pitchFamily="50" charset="-128"/>
              </a:rPr>
              <a:pPr algn="r" eaLnBrk="1" hangingPunct="1">
                <a:spcBef>
                  <a:spcPct val="0"/>
                </a:spcBef>
              </a:pPr>
              <a:t>13</a:t>
            </a:fld>
            <a:endParaRPr kumimoji="0" lang="en-US" altLang="ja-JP" dirty="0">
              <a:latin typeface="Times New Roman" pitchFamily="18" charset="0"/>
              <a:ea typeface="ＭＳ Ｐゴシック" pitchFamily="50" charset="-128"/>
            </a:endParaRPr>
          </a:p>
        </p:txBody>
      </p:sp>
    </p:spTree>
    <p:extLst>
      <p:ext uri="{BB962C8B-B14F-4D97-AF65-F5344CB8AC3E}">
        <p14:creationId xmlns:p14="http://schemas.microsoft.com/office/powerpoint/2010/main" val="3805136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3722" tIns="46859" rIns="93722" bIns="46859" rtlCol="0"/>
          <a:lstStyle/>
          <a:p>
            <a:pPr>
              <a:lnSpc>
                <a:spcPts val="1968"/>
              </a:lnSpc>
            </a:pPr>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984436" y="9654771"/>
            <a:ext cx="3048159" cy="508239"/>
          </a:xfrm>
        </p:spPr>
        <p:txBody>
          <a:bodyPr/>
          <a:lstStyle/>
          <a:p>
            <a:fld id="{2CAD91B4-B010-416D-AB8D-6EF94E713781}" type="slidenum">
              <a:rPr kumimoji="1" lang="ja-JP" altLang="en-US" smtClean="0"/>
              <a:t>14</a:t>
            </a:fld>
            <a:endParaRPr kumimoji="1" lang="ja-JP" altLang="en-US"/>
          </a:p>
        </p:txBody>
      </p:sp>
    </p:spTree>
    <p:extLst>
      <p:ext uri="{BB962C8B-B14F-4D97-AF65-F5344CB8AC3E}">
        <p14:creationId xmlns:p14="http://schemas.microsoft.com/office/powerpoint/2010/main" val="2775136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111125"/>
            <a:ext cx="5081587" cy="3811588"/>
          </a:xfrm>
          <a:ln/>
        </p:spPr>
      </p:sp>
      <p:sp>
        <p:nvSpPr>
          <p:cNvPr id="51203" name="ノート プレースホルダー 2"/>
          <p:cNvSpPr>
            <a:spLocks noGrp="1"/>
          </p:cNvSpPr>
          <p:nvPr>
            <p:ph type="body" idx="1"/>
          </p:nvPr>
        </p:nvSpPr>
        <p:spPr>
          <a:xfrm>
            <a:off x="697477" y="4178026"/>
            <a:ext cx="5639265" cy="4984598"/>
          </a:xfrm>
          <a:extLst/>
        </p:spPr>
        <p:txBody>
          <a:bodyPr vert="horz" lIns="93723" tIns="46859" rIns="93723" bIns="46859" rtlCol="0"/>
          <a:lstStyle/>
          <a:p>
            <a:pPr defTabSz="911394">
              <a:defRPr/>
            </a:pP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310" indent="-292299" eaLnBrk="0" hangingPunct="0">
              <a:spcBef>
                <a:spcPct val="30000"/>
              </a:spcBef>
              <a:defRPr kumimoji="1" sz="1200">
                <a:solidFill>
                  <a:schemeClr val="tx1"/>
                </a:solidFill>
                <a:latin typeface="Arial" charset="0"/>
                <a:ea typeface="ＭＳ Ｐ明朝" pitchFamily="18" charset="-128"/>
              </a:defRPr>
            </a:lvl2pPr>
            <a:lvl3pPr marL="1170847" indent="-233186" eaLnBrk="0" hangingPunct="0">
              <a:spcBef>
                <a:spcPct val="30000"/>
              </a:spcBef>
              <a:defRPr kumimoji="1" sz="1200">
                <a:solidFill>
                  <a:schemeClr val="tx1"/>
                </a:solidFill>
                <a:latin typeface="Arial" charset="0"/>
                <a:ea typeface="ＭＳ Ｐ明朝" pitchFamily="18" charset="-128"/>
              </a:defRPr>
            </a:lvl3pPr>
            <a:lvl4pPr marL="1640498" indent="-233186" eaLnBrk="0" hangingPunct="0">
              <a:spcBef>
                <a:spcPct val="30000"/>
              </a:spcBef>
              <a:defRPr kumimoji="1" sz="1200">
                <a:solidFill>
                  <a:schemeClr val="tx1"/>
                </a:solidFill>
                <a:latin typeface="Arial" charset="0"/>
                <a:ea typeface="ＭＳ Ｐ明朝" pitchFamily="18" charset="-128"/>
              </a:defRPr>
            </a:lvl4pPr>
            <a:lvl5pPr marL="2108508" indent="-233186" eaLnBrk="0" hangingPunct="0">
              <a:spcBef>
                <a:spcPct val="30000"/>
              </a:spcBef>
              <a:defRPr kumimoji="1" sz="1200">
                <a:solidFill>
                  <a:schemeClr val="tx1"/>
                </a:solidFill>
                <a:latin typeface="Arial" charset="0"/>
                <a:ea typeface="ＭＳ Ｐ明朝" pitchFamily="18" charset="-128"/>
              </a:defRPr>
            </a:lvl5pPr>
            <a:lvl6pPr marL="2581448" indent="-233186"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4383" indent="-23318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7322" indent="-233186"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0258" indent="-23318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15</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16</a:t>
            </a:fld>
            <a:endParaRPr kumimoji="1" lang="ja-JP" altLang="en-US"/>
          </a:p>
        </p:txBody>
      </p:sp>
    </p:spTree>
    <p:extLst>
      <p:ext uri="{BB962C8B-B14F-4D97-AF65-F5344CB8AC3E}">
        <p14:creationId xmlns:p14="http://schemas.microsoft.com/office/powerpoint/2010/main" val="6323674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17</a:t>
            </a:fld>
            <a:endParaRPr kumimoji="1" lang="ja-JP" altLang="en-US"/>
          </a:p>
        </p:txBody>
      </p:sp>
    </p:spTree>
    <p:extLst>
      <p:ext uri="{BB962C8B-B14F-4D97-AF65-F5344CB8AC3E}">
        <p14:creationId xmlns:p14="http://schemas.microsoft.com/office/powerpoint/2010/main" val="632367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18</a:t>
            </a:fld>
            <a:endParaRPr kumimoji="1" lang="ja-JP" altLang="en-US"/>
          </a:p>
        </p:txBody>
      </p:sp>
    </p:spTree>
    <p:extLst>
      <p:ext uri="{BB962C8B-B14F-4D97-AF65-F5344CB8AC3E}">
        <p14:creationId xmlns:p14="http://schemas.microsoft.com/office/powerpoint/2010/main" val="6323674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3722" tIns="46859" rIns="93722" bIns="46859" rtlCol="0"/>
          <a:lstStyle/>
          <a:p>
            <a:pPr defTabSz="912077">
              <a:lnSpc>
                <a:spcPts val="1968"/>
              </a:lnSpc>
              <a:defRPr/>
            </a:pP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984436" y="9654771"/>
            <a:ext cx="3048159" cy="508239"/>
          </a:xfrm>
        </p:spPr>
        <p:txBody>
          <a:bodyPr/>
          <a:lstStyle/>
          <a:p>
            <a:fld id="{2CAD91B4-B010-416D-AB8D-6EF94E713781}" type="slidenum">
              <a:rPr kumimoji="1" lang="ja-JP" altLang="en-US" smtClean="0"/>
              <a:t>19</a:t>
            </a:fld>
            <a:endParaRPr kumimoji="1" lang="ja-JP" altLang="en-US"/>
          </a:p>
        </p:txBody>
      </p:sp>
    </p:spTree>
    <p:extLst>
      <p:ext uri="{BB962C8B-B14F-4D97-AF65-F5344CB8AC3E}">
        <p14:creationId xmlns:p14="http://schemas.microsoft.com/office/powerpoint/2010/main" val="2775136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CAD91B4-B010-416D-AB8D-6EF94E713781}" type="slidenum">
              <a:rPr kumimoji="1" lang="ja-JP" altLang="en-US" smtClean="0"/>
              <a:t>2</a:t>
            </a:fld>
            <a:endParaRPr kumimoji="1" lang="ja-JP" altLang="en-US"/>
          </a:p>
        </p:txBody>
      </p:sp>
    </p:spTree>
    <p:extLst>
      <p:ext uri="{BB962C8B-B14F-4D97-AF65-F5344CB8AC3E}">
        <p14:creationId xmlns:p14="http://schemas.microsoft.com/office/powerpoint/2010/main" val="2546113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6313" y="704850"/>
            <a:ext cx="5081587" cy="3811588"/>
          </a:xfrm>
          <a:ln/>
        </p:spPr>
      </p:sp>
      <p:sp>
        <p:nvSpPr>
          <p:cNvPr id="51203" name="ノート プレースホルダー 2"/>
          <p:cNvSpPr>
            <a:spLocks noGrp="1"/>
          </p:cNvSpPr>
          <p:nvPr>
            <p:ph type="body" idx="1"/>
          </p:nvPr>
        </p:nvSpPr>
        <p:spPr>
          <a:xfrm>
            <a:off x="697476" y="4637264"/>
            <a:ext cx="5639265" cy="5341406"/>
          </a:xfrm>
          <a:extLst/>
        </p:spPr>
        <p:txBody>
          <a:bodyPr vert="horz" lIns="93738" tIns="46865" rIns="93738" bIns="46865" rtlCol="0"/>
          <a:lstStyle/>
          <a:p>
            <a:pPr>
              <a:lnSpc>
                <a:spcPts val="1968"/>
              </a:lnSpc>
            </a:pPr>
            <a:endParaRPr lang="en-US" altLang="ja-JP" sz="1700" dirty="0">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60424" indent="-292343" eaLnBrk="0" hangingPunct="0">
              <a:spcBef>
                <a:spcPct val="30000"/>
              </a:spcBef>
              <a:defRPr kumimoji="1" sz="1200">
                <a:solidFill>
                  <a:schemeClr val="tx1"/>
                </a:solidFill>
                <a:latin typeface="Arial" charset="0"/>
                <a:ea typeface="ＭＳ Ｐ明朝" pitchFamily="18" charset="-128"/>
              </a:defRPr>
            </a:lvl2pPr>
            <a:lvl3pPr marL="1171022" indent="-233220" eaLnBrk="0" hangingPunct="0">
              <a:spcBef>
                <a:spcPct val="30000"/>
              </a:spcBef>
              <a:defRPr kumimoji="1" sz="1200">
                <a:solidFill>
                  <a:schemeClr val="tx1"/>
                </a:solidFill>
                <a:latin typeface="Arial" charset="0"/>
                <a:ea typeface="ＭＳ Ｐ明朝" pitchFamily="18" charset="-128"/>
              </a:defRPr>
            </a:lvl3pPr>
            <a:lvl4pPr marL="1640744" indent="-233220" eaLnBrk="0" hangingPunct="0">
              <a:spcBef>
                <a:spcPct val="30000"/>
              </a:spcBef>
              <a:defRPr kumimoji="1" sz="1200">
                <a:solidFill>
                  <a:schemeClr val="tx1"/>
                </a:solidFill>
                <a:latin typeface="Arial" charset="0"/>
                <a:ea typeface="ＭＳ Ｐ明朝" pitchFamily="18" charset="-128"/>
              </a:defRPr>
            </a:lvl4pPr>
            <a:lvl5pPr marL="2108823" indent="-233220" eaLnBrk="0" hangingPunct="0">
              <a:spcBef>
                <a:spcPct val="30000"/>
              </a:spcBef>
              <a:defRPr kumimoji="1" sz="1200">
                <a:solidFill>
                  <a:schemeClr val="tx1"/>
                </a:solidFill>
                <a:latin typeface="Arial" charset="0"/>
                <a:ea typeface="ＭＳ Ｐ明朝" pitchFamily="18" charset="-128"/>
              </a:defRPr>
            </a:lvl5pPr>
            <a:lvl6pPr marL="2581834" indent="-233220"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54840" indent="-23322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27848" indent="-233220" eaLnBrk="0" fontAlgn="base" hangingPunct="0">
              <a:spcBef>
                <a:spcPct val="30000"/>
              </a:spcBef>
              <a:spcAft>
                <a:spcPct val="0"/>
              </a:spcAft>
              <a:defRPr kumimoji="1" sz="1200">
                <a:solidFill>
                  <a:schemeClr val="tx1"/>
                </a:solidFill>
                <a:latin typeface="Arial" charset="0"/>
                <a:ea typeface="ＭＳ Ｐ明朝" pitchFamily="18" charset="-128"/>
              </a:defRPr>
            </a:lvl8pPr>
            <a:lvl9pPr marL="4000854" indent="-23322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20</a:t>
            </a:fld>
            <a:endParaRPr lang="en-US" altLang="ja-JP">
              <a:ea typeface="ＭＳ Ｐゴシック" pitchFamily="50" charset="-128"/>
            </a:endParaRPr>
          </a:p>
        </p:txBody>
      </p:sp>
    </p:spTree>
    <p:extLst>
      <p:ext uri="{BB962C8B-B14F-4D97-AF65-F5344CB8AC3E}">
        <p14:creationId xmlns:p14="http://schemas.microsoft.com/office/powerpoint/2010/main" val="418731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3738" tIns="46865" rIns="93738" bIns="46865" rtlCol="0"/>
          <a:lstStyle/>
          <a:p>
            <a:pPr defTabSz="911529">
              <a:defRPr/>
            </a:pPr>
            <a:endParaRPr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984436" y="9654771"/>
            <a:ext cx="3048159" cy="508239"/>
          </a:xfrm>
        </p:spPr>
        <p:txBody>
          <a:bodyPr/>
          <a:lstStyle/>
          <a:p>
            <a:fld id="{2CAD91B4-B010-416D-AB8D-6EF94E713781}" type="slidenum">
              <a:rPr kumimoji="1" lang="ja-JP" altLang="en-US" smtClean="0"/>
              <a:t>21</a:t>
            </a:fld>
            <a:endParaRPr kumimoji="1" lang="ja-JP" altLang="en-US"/>
          </a:p>
        </p:txBody>
      </p:sp>
    </p:spTree>
    <p:extLst>
      <p:ext uri="{BB962C8B-B14F-4D97-AF65-F5344CB8AC3E}">
        <p14:creationId xmlns:p14="http://schemas.microsoft.com/office/powerpoint/2010/main" val="2775136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nSpc>
                <a:spcPts val="1968"/>
              </a:lnSpc>
            </a:pP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22</a:t>
            </a:fld>
            <a:endParaRPr kumimoji="1" lang="ja-JP" altLang="en-US"/>
          </a:p>
        </p:txBody>
      </p:sp>
    </p:spTree>
    <p:extLst>
      <p:ext uri="{BB962C8B-B14F-4D97-AF65-F5344CB8AC3E}">
        <p14:creationId xmlns:p14="http://schemas.microsoft.com/office/powerpoint/2010/main" val="27194044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2136">
              <a:lnSpc>
                <a:spcPts val="1968"/>
              </a:lnSpc>
              <a:defRPr/>
            </a:pP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23</a:t>
            </a:fld>
            <a:endParaRPr kumimoji="1" lang="ja-JP" altLang="en-US"/>
          </a:p>
        </p:txBody>
      </p:sp>
    </p:spTree>
    <p:extLst>
      <p:ext uri="{BB962C8B-B14F-4D97-AF65-F5344CB8AC3E}">
        <p14:creationId xmlns:p14="http://schemas.microsoft.com/office/powerpoint/2010/main" val="27194044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2077">
              <a:lnSpc>
                <a:spcPts val="1968"/>
              </a:lnSpc>
              <a:defRPr/>
            </a:pPr>
            <a:endParaRPr lang="en-US" altLang="ja-JP" dirty="0" smtClean="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5"/>
          </p:nvPr>
        </p:nvSpPr>
        <p:spPr/>
        <p:txBody>
          <a:bodyPr/>
          <a:lstStyle/>
          <a:p>
            <a:fld id="{2CAD91B4-B010-416D-AB8D-6EF94E713781}" type="slidenum">
              <a:rPr kumimoji="1" lang="ja-JP" altLang="en-US" smtClean="0"/>
              <a:t>25</a:t>
            </a:fld>
            <a:endParaRPr kumimoji="1" lang="ja-JP" altLang="en-US"/>
          </a:p>
        </p:txBody>
      </p:sp>
    </p:spTree>
    <p:extLst>
      <p:ext uri="{BB962C8B-B14F-4D97-AF65-F5344CB8AC3E}">
        <p14:creationId xmlns:p14="http://schemas.microsoft.com/office/powerpoint/2010/main" val="25461138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2136">
              <a:lnSpc>
                <a:spcPts val="1968"/>
              </a:lnSpc>
              <a:defRPr/>
            </a:pP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5"/>
          </p:nvPr>
        </p:nvSpPr>
        <p:spPr/>
        <p:txBody>
          <a:bodyPr/>
          <a:lstStyle/>
          <a:p>
            <a:fld id="{2CAD91B4-B010-416D-AB8D-6EF94E713781}" type="slidenum">
              <a:rPr kumimoji="1" lang="ja-JP" altLang="en-US" smtClean="0"/>
              <a:t>26</a:t>
            </a:fld>
            <a:endParaRPr kumimoji="1" lang="ja-JP" altLang="en-US"/>
          </a:p>
        </p:txBody>
      </p:sp>
    </p:spTree>
    <p:extLst>
      <p:ext uri="{BB962C8B-B14F-4D97-AF65-F5344CB8AC3E}">
        <p14:creationId xmlns:p14="http://schemas.microsoft.com/office/powerpoint/2010/main" val="20565427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3738" tIns="46865" rIns="93738" bIns="46865" rtlCol="0"/>
          <a:lstStyle/>
          <a:p>
            <a:pPr defTabSz="911529">
              <a:defRPr/>
            </a:pPr>
            <a:endParaRPr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984436" y="9654771"/>
            <a:ext cx="3048159" cy="508239"/>
          </a:xfrm>
        </p:spPr>
        <p:txBody>
          <a:bodyPr/>
          <a:lstStyle/>
          <a:p>
            <a:fld id="{2CAD91B4-B010-416D-AB8D-6EF94E713781}" type="slidenum">
              <a:rPr kumimoji="1" lang="ja-JP" altLang="en-US" smtClean="0"/>
              <a:t>27</a:t>
            </a:fld>
            <a:endParaRPr kumimoji="1" lang="ja-JP" altLang="en-US"/>
          </a:p>
        </p:txBody>
      </p:sp>
    </p:spTree>
    <p:extLst>
      <p:ext uri="{BB962C8B-B14F-4D97-AF65-F5344CB8AC3E}">
        <p14:creationId xmlns:p14="http://schemas.microsoft.com/office/powerpoint/2010/main" val="27751366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60450" y="787400"/>
            <a:ext cx="5243513" cy="3932238"/>
          </a:xfrm>
        </p:spPr>
      </p:sp>
      <p:sp>
        <p:nvSpPr>
          <p:cNvPr id="3" name="ノート プレースホルダー 2"/>
          <p:cNvSpPr>
            <a:spLocks noGrp="1"/>
          </p:cNvSpPr>
          <p:nvPr>
            <p:ph type="body" idx="1"/>
          </p:nvPr>
        </p:nvSpPr>
        <p:spPr>
          <a:xfrm>
            <a:off x="730352" y="4982092"/>
            <a:ext cx="5905080" cy="4719867"/>
          </a:xfrm>
        </p:spPr>
        <p:txBody>
          <a:bodyPr vert="horz" lIns="97348" tIns="48673" rIns="97348" bIns="48673" rtlCol="0"/>
          <a:lstStyle/>
          <a:p>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84A510C7-5166-4563-810F-225A2E70E945}" type="slidenum">
              <a:rPr kumimoji="1" lang="ja-JP" altLang="en-US" smtClean="0"/>
              <a:t>28</a:t>
            </a:fld>
            <a:endParaRPr kumimoji="1" lang="ja-JP" altLang="en-US"/>
          </a:p>
        </p:txBody>
      </p:sp>
    </p:spTree>
    <p:extLst>
      <p:ext uri="{BB962C8B-B14F-4D97-AF65-F5344CB8AC3E}">
        <p14:creationId xmlns:p14="http://schemas.microsoft.com/office/powerpoint/2010/main" val="963352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3738" tIns="46865" rIns="93738" bIns="46865" rtlCol="0"/>
          <a:lstStyle/>
          <a:p>
            <a:pPr defTabSz="911529">
              <a:defRPr/>
            </a:pPr>
            <a:endParaRPr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984436" y="9654771"/>
            <a:ext cx="3048159" cy="508239"/>
          </a:xfrm>
        </p:spPr>
        <p:txBody>
          <a:bodyPr/>
          <a:lstStyle/>
          <a:p>
            <a:fld id="{2CAD91B4-B010-416D-AB8D-6EF94E713781}" type="slidenum">
              <a:rPr kumimoji="1" lang="ja-JP" altLang="en-US" smtClean="0"/>
              <a:t>3</a:t>
            </a:fld>
            <a:endParaRPr kumimoji="1" lang="ja-JP" altLang="en-US"/>
          </a:p>
        </p:txBody>
      </p:sp>
    </p:spTree>
    <p:extLst>
      <p:ext uri="{BB962C8B-B14F-4D97-AF65-F5344CB8AC3E}">
        <p14:creationId xmlns:p14="http://schemas.microsoft.com/office/powerpoint/2010/main" val="2775136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3688" tIns="46840" rIns="93688" bIns="46840" rtlCol="0"/>
          <a:lstStyle/>
          <a:p>
            <a:pPr>
              <a:lnSpc>
                <a:spcPts val="1968"/>
              </a:lnSpc>
            </a:pPr>
            <a:endParaRPr lang="en-US" altLang="ja-JP" sz="1700" dirty="0">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984439" y="9654774"/>
            <a:ext cx="3048158" cy="508240"/>
          </a:xfrm>
        </p:spPr>
        <p:txBody>
          <a:bodyPr/>
          <a:lstStyle/>
          <a:p>
            <a:fld id="{2CAD91B4-B010-416D-AB8D-6EF94E713781}" type="slidenum">
              <a:rPr kumimoji="1" lang="ja-JP" altLang="en-US" smtClean="0"/>
              <a:t>4</a:t>
            </a:fld>
            <a:endParaRPr kumimoji="1" lang="ja-JP" altLang="en-US"/>
          </a:p>
        </p:txBody>
      </p:sp>
    </p:spTree>
    <p:extLst>
      <p:ext uri="{BB962C8B-B14F-4D97-AF65-F5344CB8AC3E}">
        <p14:creationId xmlns:p14="http://schemas.microsoft.com/office/powerpoint/2010/main" val="2775136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extLst/>
        </p:spPr>
        <p:txBody>
          <a:bodyPr vert="horz" lIns="93738" tIns="46865" rIns="93738" bIns="46865" rtlCol="0"/>
          <a:lstStyle/>
          <a:p>
            <a:pPr defTabSz="911529">
              <a:defRPr/>
            </a:pPr>
            <a:endParaRPr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a:spLocks noGrp="1"/>
          </p:cNvSpPr>
          <p:nvPr>
            <p:ph type="sldNum" sz="quarter" idx="5"/>
          </p:nvPr>
        </p:nvSpPr>
        <p:spPr>
          <a:xfrm>
            <a:off x="3984436" y="9654771"/>
            <a:ext cx="3048159" cy="508239"/>
          </a:xfrm>
        </p:spPr>
        <p:txBody>
          <a:bodyPr/>
          <a:lstStyle/>
          <a:p>
            <a:fld id="{2CAD91B4-B010-416D-AB8D-6EF94E713781}" type="slidenum">
              <a:rPr kumimoji="1" lang="ja-JP" altLang="en-US" smtClean="0"/>
              <a:t>5</a:t>
            </a:fld>
            <a:endParaRPr kumimoji="1" lang="ja-JP" altLang="en-US"/>
          </a:p>
        </p:txBody>
      </p:sp>
    </p:spTree>
    <p:extLst>
      <p:ext uri="{BB962C8B-B14F-4D97-AF65-F5344CB8AC3E}">
        <p14:creationId xmlns:p14="http://schemas.microsoft.com/office/powerpoint/2010/main" val="2775136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xfrm>
            <a:off x="974725" y="760413"/>
            <a:ext cx="5086350" cy="3814762"/>
          </a:xfrm>
          <a:ln/>
        </p:spPr>
      </p:sp>
      <p:sp>
        <p:nvSpPr>
          <p:cNvPr id="44035" name="Rectangle 3"/>
          <p:cNvSpPr>
            <a:spLocks noGrp="1" noChangeArrowheads="1"/>
          </p:cNvSpPr>
          <p:nvPr>
            <p:ph type="body" idx="1"/>
          </p:nvPr>
        </p:nvSpPr>
        <p:spPr>
          <a:xfrm>
            <a:off x="703422" y="4828270"/>
            <a:ext cx="5627370" cy="5224586"/>
          </a:xfrm>
        </p:spPr>
        <p:txBody>
          <a:bodyPr vert="horz" lIns="93800" tIns="46897" rIns="93800" bIns="46897" rtlCol="0"/>
          <a:lstStyle/>
          <a:p>
            <a:pPr>
              <a:lnSpc>
                <a:spcPts val="2279"/>
              </a:lnSpc>
            </a:pP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 3"/>
          <p:cNvSpPr txBox="1">
            <a:spLocks noGrp="1"/>
          </p:cNvSpPr>
          <p:nvPr/>
        </p:nvSpPr>
        <p:spPr bwMode="auto">
          <a:xfrm>
            <a:off x="3985045" y="9655108"/>
            <a:ext cx="3048046" cy="507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841" tIns="46920" rIns="93841" bIns="46920" anchor="b"/>
          <a:lstStyle>
            <a:lvl1pPr defTabSz="922338" eaLnBrk="0" hangingPunct="0">
              <a:spcBef>
                <a:spcPct val="30000"/>
              </a:spcBef>
              <a:defRPr kumimoji="1" sz="1200">
                <a:solidFill>
                  <a:schemeClr val="tx1"/>
                </a:solidFill>
                <a:latin typeface="Arial" pitchFamily="34" charset="0"/>
                <a:ea typeface="ＭＳ Ｐ明朝" pitchFamily="18" charset="-128"/>
              </a:defRPr>
            </a:lvl1pPr>
            <a:lvl2pPr marL="742950" indent="-285750" defTabSz="922338" eaLnBrk="0" hangingPunct="0">
              <a:spcBef>
                <a:spcPct val="30000"/>
              </a:spcBef>
              <a:defRPr kumimoji="1" sz="1200">
                <a:solidFill>
                  <a:schemeClr val="tx1"/>
                </a:solidFill>
                <a:latin typeface="Arial" pitchFamily="34" charset="0"/>
                <a:ea typeface="ＭＳ Ｐ明朝" pitchFamily="18" charset="-128"/>
              </a:defRPr>
            </a:lvl2pPr>
            <a:lvl3pPr marL="1143000" indent="-228600" defTabSz="922338" eaLnBrk="0" hangingPunct="0">
              <a:spcBef>
                <a:spcPct val="30000"/>
              </a:spcBef>
              <a:defRPr kumimoji="1" sz="1200">
                <a:solidFill>
                  <a:schemeClr val="tx1"/>
                </a:solidFill>
                <a:latin typeface="Arial" pitchFamily="34" charset="0"/>
                <a:ea typeface="ＭＳ Ｐ明朝" pitchFamily="18" charset="-128"/>
              </a:defRPr>
            </a:lvl3pPr>
            <a:lvl4pPr marL="1600200" indent="-228600" defTabSz="922338" eaLnBrk="0" hangingPunct="0">
              <a:spcBef>
                <a:spcPct val="30000"/>
              </a:spcBef>
              <a:defRPr kumimoji="1" sz="1200">
                <a:solidFill>
                  <a:schemeClr val="tx1"/>
                </a:solidFill>
                <a:latin typeface="Arial" pitchFamily="34" charset="0"/>
                <a:ea typeface="ＭＳ Ｐ明朝" pitchFamily="18" charset="-128"/>
              </a:defRPr>
            </a:lvl4pPr>
            <a:lvl5pPr marL="2057400" indent="-228600" defTabSz="922338" eaLnBrk="0" hangingPunct="0">
              <a:spcBef>
                <a:spcPct val="30000"/>
              </a:spcBef>
              <a:defRPr kumimoji="1" sz="1200">
                <a:solidFill>
                  <a:schemeClr val="tx1"/>
                </a:solidFill>
                <a:latin typeface="Arial" pitchFamily="34" charset="0"/>
                <a:ea typeface="ＭＳ Ｐ明朝" pitchFamily="18" charset="-128"/>
              </a:defRPr>
            </a:lvl5pPr>
            <a:lvl6pPr marL="2514600" indent="-228600" defTabSz="922338" eaLnBrk="0" fontAlgn="base" hangingPunct="0">
              <a:spcBef>
                <a:spcPct val="30000"/>
              </a:spcBef>
              <a:spcAft>
                <a:spcPct val="0"/>
              </a:spcAft>
              <a:defRPr kumimoji="1" sz="1200">
                <a:solidFill>
                  <a:schemeClr val="tx1"/>
                </a:solidFill>
                <a:latin typeface="Arial" pitchFamily="34" charset="0"/>
                <a:ea typeface="ＭＳ Ｐ明朝" pitchFamily="18" charset="-128"/>
              </a:defRPr>
            </a:lvl6pPr>
            <a:lvl7pPr marL="2971800" indent="-228600" defTabSz="922338" eaLnBrk="0" fontAlgn="base" hangingPunct="0">
              <a:spcBef>
                <a:spcPct val="30000"/>
              </a:spcBef>
              <a:spcAft>
                <a:spcPct val="0"/>
              </a:spcAft>
              <a:defRPr kumimoji="1" sz="1200">
                <a:solidFill>
                  <a:schemeClr val="tx1"/>
                </a:solidFill>
                <a:latin typeface="Arial" pitchFamily="34" charset="0"/>
                <a:ea typeface="ＭＳ Ｐ明朝" pitchFamily="18" charset="-128"/>
              </a:defRPr>
            </a:lvl7pPr>
            <a:lvl8pPr marL="3429000" indent="-228600" defTabSz="922338" eaLnBrk="0" fontAlgn="base" hangingPunct="0">
              <a:spcBef>
                <a:spcPct val="30000"/>
              </a:spcBef>
              <a:spcAft>
                <a:spcPct val="0"/>
              </a:spcAft>
              <a:defRPr kumimoji="1" sz="1200">
                <a:solidFill>
                  <a:schemeClr val="tx1"/>
                </a:solidFill>
                <a:latin typeface="Arial" pitchFamily="34" charset="0"/>
                <a:ea typeface="ＭＳ Ｐ明朝" pitchFamily="18" charset="-128"/>
              </a:defRPr>
            </a:lvl8pPr>
            <a:lvl9pPr marL="3886200" indent="-228600" defTabSz="922338" eaLnBrk="0" fontAlgn="base" hangingPunct="0">
              <a:spcBef>
                <a:spcPct val="30000"/>
              </a:spcBef>
              <a:spcAft>
                <a:spcPct val="0"/>
              </a:spcAft>
              <a:defRPr kumimoji="1" sz="1200">
                <a:solidFill>
                  <a:schemeClr val="tx1"/>
                </a:solidFill>
                <a:latin typeface="Arial" pitchFamily="34" charset="0"/>
                <a:ea typeface="ＭＳ Ｐ明朝" pitchFamily="18" charset="-128"/>
              </a:defRPr>
            </a:lvl9pPr>
          </a:lstStyle>
          <a:p>
            <a:pPr algn="r" eaLnBrk="1" hangingPunct="1">
              <a:spcBef>
                <a:spcPct val="0"/>
              </a:spcBef>
            </a:pPr>
            <a:fld id="{7D8D38FA-B4DD-45B3-960E-CBFFC1D9A25F}" type="slidenum">
              <a:rPr kumimoji="0" lang="ja-JP" altLang="en-US">
                <a:latin typeface="Times New Roman" pitchFamily="18" charset="0"/>
                <a:ea typeface="ＭＳ Ｐゴシック" pitchFamily="50" charset="-128"/>
              </a:rPr>
              <a:pPr algn="r" eaLnBrk="1" hangingPunct="1">
                <a:spcBef>
                  <a:spcPct val="0"/>
                </a:spcBef>
              </a:pPr>
              <a:t>6</a:t>
            </a:fld>
            <a:endParaRPr kumimoji="0" lang="en-US" altLang="ja-JP" dirty="0">
              <a:latin typeface="Times New Roman" pitchFamily="18" charset="0"/>
              <a:ea typeface="ＭＳ Ｐゴシック" pitchFamily="50" charset="-128"/>
            </a:endParaRPr>
          </a:p>
        </p:txBody>
      </p:sp>
    </p:spTree>
    <p:extLst>
      <p:ext uri="{BB962C8B-B14F-4D97-AF65-F5344CB8AC3E}">
        <p14:creationId xmlns:p14="http://schemas.microsoft.com/office/powerpoint/2010/main" val="1982195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a:ln/>
        </p:spPr>
      </p:sp>
      <p:sp>
        <p:nvSpPr>
          <p:cNvPr id="45059" name="ノート プレースホルダ 2"/>
          <p:cNvSpPr>
            <a:spLocks noGrp="1"/>
          </p:cNvSpPr>
          <p:nvPr>
            <p:ph type="body" idx="1"/>
          </p:nvPr>
        </p:nvSpPr>
        <p:spPr/>
        <p:txBody>
          <a:bodyPr vert="horz" lIns="93800" tIns="46897" rIns="93800" bIns="46897" rtlCol="0"/>
          <a:lstStyle/>
          <a:p>
            <a:pPr>
              <a:lnSpc>
                <a:spcPts val="2279"/>
              </a:lnSpc>
            </a:pPr>
            <a:endParaRPr lang="en-US" altLang="ja-JP" dirty="0" smtClean="0">
              <a:latin typeface="メイリオ" panose="020B0604030504040204" pitchFamily="50" charset="-128"/>
              <a:ea typeface="メイリオ" panose="020B0604030504040204" pitchFamily="50" charset="-128"/>
            </a:endParaRPr>
          </a:p>
        </p:txBody>
      </p:sp>
      <p:sp>
        <p:nvSpPr>
          <p:cNvPr id="4" name="スライド番号プレースホルダ 3"/>
          <p:cNvSpPr txBox="1">
            <a:spLocks noGrp="1"/>
          </p:cNvSpPr>
          <p:nvPr/>
        </p:nvSpPr>
        <p:spPr bwMode="auto">
          <a:xfrm>
            <a:off x="3985045" y="9655108"/>
            <a:ext cx="3048046" cy="507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841" tIns="46920" rIns="93841" bIns="46920" anchor="b"/>
          <a:lstStyle>
            <a:lvl1pPr defTabSz="922338" eaLnBrk="0" hangingPunct="0">
              <a:spcBef>
                <a:spcPct val="30000"/>
              </a:spcBef>
              <a:defRPr kumimoji="1" sz="1200">
                <a:solidFill>
                  <a:schemeClr val="tx1"/>
                </a:solidFill>
                <a:latin typeface="Arial" pitchFamily="34" charset="0"/>
                <a:ea typeface="ＭＳ Ｐ明朝" pitchFamily="18" charset="-128"/>
              </a:defRPr>
            </a:lvl1pPr>
            <a:lvl2pPr marL="742950" indent="-285750" defTabSz="922338" eaLnBrk="0" hangingPunct="0">
              <a:spcBef>
                <a:spcPct val="30000"/>
              </a:spcBef>
              <a:defRPr kumimoji="1" sz="1200">
                <a:solidFill>
                  <a:schemeClr val="tx1"/>
                </a:solidFill>
                <a:latin typeface="Arial" pitchFamily="34" charset="0"/>
                <a:ea typeface="ＭＳ Ｐ明朝" pitchFamily="18" charset="-128"/>
              </a:defRPr>
            </a:lvl2pPr>
            <a:lvl3pPr marL="1143000" indent="-228600" defTabSz="922338" eaLnBrk="0" hangingPunct="0">
              <a:spcBef>
                <a:spcPct val="30000"/>
              </a:spcBef>
              <a:defRPr kumimoji="1" sz="1200">
                <a:solidFill>
                  <a:schemeClr val="tx1"/>
                </a:solidFill>
                <a:latin typeface="Arial" pitchFamily="34" charset="0"/>
                <a:ea typeface="ＭＳ Ｐ明朝" pitchFamily="18" charset="-128"/>
              </a:defRPr>
            </a:lvl3pPr>
            <a:lvl4pPr marL="1600200" indent="-228600" defTabSz="922338" eaLnBrk="0" hangingPunct="0">
              <a:spcBef>
                <a:spcPct val="30000"/>
              </a:spcBef>
              <a:defRPr kumimoji="1" sz="1200">
                <a:solidFill>
                  <a:schemeClr val="tx1"/>
                </a:solidFill>
                <a:latin typeface="Arial" pitchFamily="34" charset="0"/>
                <a:ea typeface="ＭＳ Ｐ明朝" pitchFamily="18" charset="-128"/>
              </a:defRPr>
            </a:lvl4pPr>
            <a:lvl5pPr marL="2057400" indent="-228600" defTabSz="922338" eaLnBrk="0" hangingPunct="0">
              <a:spcBef>
                <a:spcPct val="30000"/>
              </a:spcBef>
              <a:defRPr kumimoji="1" sz="1200">
                <a:solidFill>
                  <a:schemeClr val="tx1"/>
                </a:solidFill>
                <a:latin typeface="Arial" pitchFamily="34" charset="0"/>
                <a:ea typeface="ＭＳ Ｐ明朝" pitchFamily="18" charset="-128"/>
              </a:defRPr>
            </a:lvl5pPr>
            <a:lvl6pPr marL="2514600" indent="-228600" defTabSz="922338" eaLnBrk="0" fontAlgn="base" hangingPunct="0">
              <a:spcBef>
                <a:spcPct val="30000"/>
              </a:spcBef>
              <a:spcAft>
                <a:spcPct val="0"/>
              </a:spcAft>
              <a:defRPr kumimoji="1" sz="1200">
                <a:solidFill>
                  <a:schemeClr val="tx1"/>
                </a:solidFill>
                <a:latin typeface="Arial" pitchFamily="34" charset="0"/>
                <a:ea typeface="ＭＳ Ｐ明朝" pitchFamily="18" charset="-128"/>
              </a:defRPr>
            </a:lvl6pPr>
            <a:lvl7pPr marL="2971800" indent="-228600" defTabSz="922338" eaLnBrk="0" fontAlgn="base" hangingPunct="0">
              <a:spcBef>
                <a:spcPct val="30000"/>
              </a:spcBef>
              <a:spcAft>
                <a:spcPct val="0"/>
              </a:spcAft>
              <a:defRPr kumimoji="1" sz="1200">
                <a:solidFill>
                  <a:schemeClr val="tx1"/>
                </a:solidFill>
                <a:latin typeface="Arial" pitchFamily="34" charset="0"/>
                <a:ea typeface="ＭＳ Ｐ明朝" pitchFamily="18" charset="-128"/>
              </a:defRPr>
            </a:lvl7pPr>
            <a:lvl8pPr marL="3429000" indent="-228600" defTabSz="922338" eaLnBrk="0" fontAlgn="base" hangingPunct="0">
              <a:spcBef>
                <a:spcPct val="30000"/>
              </a:spcBef>
              <a:spcAft>
                <a:spcPct val="0"/>
              </a:spcAft>
              <a:defRPr kumimoji="1" sz="1200">
                <a:solidFill>
                  <a:schemeClr val="tx1"/>
                </a:solidFill>
                <a:latin typeface="Arial" pitchFamily="34" charset="0"/>
                <a:ea typeface="ＭＳ Ｐ明朝" pitchFamily="18" charset="-128"/>
              </a:defRPr>
            </a:lvl8pPr>
            <a:lvl9pPr marL="3886200" indent="-228600" defTabSz="922338" eaLnBrk="0" fontAlgn="base" hangingPunct="0">
              <a:spcBef>
                <a:spcPct val="30000"/>
              </a:spcBef>
              <a:spcAft>
                <a:spcPct val="0"/>
              </a:spcAft>
              <a:defRPr kumimoji="1" sz="1200">
                <a:solidFill>
                  <a:schemeClr val="tx1"/>
                </a:solidFill>
                <a:latin typeface="Arial" pitchFamily="34" charset="0"/>
                <a:ea typeface="ＭＳ Ｐ明朝" pitchFamily="18" charset="-128"/>
              </a:defRPr>
            </a:lvl9pPr>
          </a:lstStyle>
          <a:p>
            <a:pPr algn="r" eaLnBrk="1" hangingPunct="1">
              <a:spcBef>
                <a:spcPct val="0"/>
              </a:spcBef>
            </a:pPr>
            <a:fld id="{7D8D38FA-B4DD-45B3-960E-CBFFC1D9A25F}" type="slidenum">
              <a:rPr kumimoji="0" lang="ja-JP" altLang="en-US">
                <a:latin typeface="Times New Roman" pitchFamily="18" charset="0"/>
                <a:ea typeface="ＭＳ Ｐゴシック" pitchFamily="50" charset="-128"/>
              </a:rPr>
              <a:pPr algn="r" eaLnBrk="1" hangingPunct="1">
                <a:spcBef>
                  <a:spcPct val="0"/>
                </a:spcBef>
              </a:pPr>
              <a:t>7</a:t>
            </a:fld>
            <a:endParaRPr kumimoji="0" lang="en-US" altLang="ja-JP" dirty="0">
              <a:latin typeface="Times New Roman" pitchFamily="18" charset="0"/>
              <a:ea typeface="ＭＳ Ｐゴシック" pitchFamily="50" charset="-128"/>
            </a:endParaRPr>
          </a:p>
        </p:txBody>
      </p:sp>
    </p:spTree>
    <p:extLst>
      <p:ext uri="{BB962C8B-B14F-4D97-AF65-F5344CB8AC3E}">
        <p14:creationId xmlns:p14="http://schemas.microsoft.com/office/powerpoint/2010/main" val="1322674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スライド イメージ プレースホルダー 1"/>
          <p:cNvSpPr>
            <a:spLocks noGrp="1" noRot="1" noChangeAspect="1" noTextEdit="1"/>
          </p:cNvSpPr>
          <p:nvPr>
            <p:ph type="sldImg"/>
          </p:nvPr>
        </p:nvSpPr>
        <p:spPr>
          <a:ln/>
        </p:spPr>
      </p:sp>
      <p:sp>
        <p:nvSpPr>
          <p:cNvPr id="64515" name="ノート プレースホルダー 2"/>
          <p:cNvSpPr>
            <a:spLocks noGrp="1"/>
          </p:cNvSpPr>
          <p:nvPr>
            <p:ph type="body" idx="1"/>
          </p:nvPr>
        </p:nvSpPr>
        <p:spPr>
          <a:extLst/>
        </p:spPr>
        <p:txBody>
          <a:bodyPr vert="horz" lIns="93785" tIns="46888" rIns="93785" bIns="46888" rtlCol="0"/>
          <a:lstStyle/>
          <a:p>
            <a:pPr>
              <a:lnSpc>
                <a:spcPts val="1968"/>
              </a:lnSpc>
            </a:pPr>
            <a:endParaRPr lang="ja-JP" altLang="en-US" dirty="0">
              <a:latin typeface="メイリオ" panose="020B0604030504040204" pitchFamily="50" charset="-128"/>
              <a:ea typeface="メイリオ" panose="020B0604030504040204" pitchFamily="50" charset="-128"/>
            </a:endParaRPr>
          </a:p>
        </p:txBody>
      </p:sp>
      <p:sp>
        <p:nvSpPr>
          <p:cNvPr id="64516" name="スライド番号プレースホルダー 4"/>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1159" eaLnBrk="0" hangingPunct="0">
              <a:spcBef>
                <a:spcPct val="30000"/>
              </a:spcBef>
              <a:defRPr kumimoji="1" sz="1200">
                <a:solidFill>
                  <a:schemeClr val="tx1"/>
                </a:solidFill>
                <a:latin typeface="Arial" charset="0"/>
                <a:ea typeface="ＭＳ Ｐ明朝" charset="-128"/>
              </a:defRPr>
            </a:lvl1pPr>
            <a:lvl2pPr marL="760931" indent="-292539" defTabSz="981159" eaLnBrk="0" hangingPunct="0">
              <a:spcBef>
                <a:spcPct val="30000"/>
              </a:spcBef>
              <a:defRPr kumimoji="1" sz="1200">
                <a:solidFill>
                  <a:schemeClr val="tx1"/>
                </a:solidFill>
                <a:latin typeface="Arial" charset="0"/>
                <a:ea typeface="ＭＳ Ｐ明朝" charset="-128"/>
              </a:defRPr>
            </a:lvl2pPr>
            <a:lvl3pPr marL="1171800" indent="-233376" defTabSz="981159" eaLnBrk="0" hangingPunct="0">
              <a:spcBef>
                <a:spcPct val="30000"/>
              </a:spcBef>
              <a:defRPr kumimoji="1" sz="1200">
                <a:solidFill>
                  <a:schemeClr val="tx1"/>
                </a:solidFill>
                <a:latin typeface="Arial" charset="0"/>
                <a:ea typeface="ＭＳ Ｐ明朝" charset="-128"/>
              </a:defRPr>
            </a:lvl3pPr>
            <a:lvl4pPr marL="1641837" indent="-233376" defTabSz="981159" eaLnBrk="0" hangingPunct="0">
              <a:spcBef>
                <a:spcPct val="30000"/>
              </a:spcBef>
              <a:defRPr kumimoji="1" sz="1200">
                <a:solidFill>
                  <a:schemeClr val="tx1"/>
                </a:solidFill>
                <a:latin typeface="Arial" charset="0"/>
                <a:ea typeface="ＭＳ Ｐ明朝" charset="-128"/>
              </a:defRPr>
            </a:lvl4pPr>
            <a:lvl5pPr marL="2110227" indent="-233376" defTabSz="981159" eaLnBrk="0" hangingPunct="0">
              <a:spcBef>
                <a:spcPct val="30000"/>
              </a:spcBef>
              <a:defRPr kumimoji="1" sz="1200">
                <a:solidFill>
                  <a:schemeClr val="tx1"/>
                </a:solidFill>
                <a:latin typeface="Arial" charset="0"/>
                <a:ea typeface="ＭＳ Ｐ明朝" charset="-128"/>
              </a:defRPr>
            </a:lvl5pPr>
            <a:lvl6pPr marL="2583550" indent="-233376" defTabSz="981159" eaLnBrk="0" fontAlgn="base" hangingPunct="0">
              <a:spcBef>
                <a:spcPct val="30000"/>
              </a:spcBef>
              <a:spcAft>
                <a:spcPct val="0"/>
              </a:spcAft>
              <a:defRPr kumimoji="1" sz="1200">
                <a:solidFill>
                  <a:schemeClr val="tx1"/>
                </a:solidFill>
                <a:latin typeface="Arial" charset="0"/>
                <a:ea typeface="ＭＳ Ｐ明朝" charset="-128"/>
              </a:defRPr>
            </a:lvl6pPr>
            <a:lvl7pPr marL="3056873" indent="-233376" defTabSz="981159" eaLnBrk="0" fontAlgn="base" hangingPunct="0">
              <a:spcBef>
                <a:spcPct val="30000"/>
              </a:spcBef>
              <a:spcAft>
                <a:spcPct val="0"/>
              </a:spcAft>
              <a:defRPr kumimoji="1" sz="1200">
                <a:solidFill>
                  <a:schemeClr val="tx1"/>
                </a:solidFill>
                <a:latin typeface="Arial" charset="0"/>
                <a:ea typeface="ＭＳ Ｐ明朝" charset="-128"/>
              </a:defRPr>
            </a:lvl7pPr>
            <a:lvl8pPr marL="3530195" indent="-233376" defTabSz="981159" eaLnBrk="0" fontAlgn="base" hangingPunct="0">
              <a:spcBef>
                <a:spcPct val="30000"/>
              </a:spcBef>
              <a:spcAft>
                <a:spcPct val="0"/>
              </a:spcAft>
              <a:defRPr kumimoji="1" sz="1200">
                <a:solidFill>
                  <a:schemeClr val="tx1"/>
                </a:solidFill>
                <a:latin typeface="Arial" charset="0"/>
                <a:ea typeface="ＭＳ Ｐ明朝" charset="-128"/>
              </a:defRPr>
            </a:lvl8pPr>
            <a:lvl9pPr marL="4003517" indent="-233376" defTabSz="981159" eaLnBrk="0" fontAlgn="base" hangingPunct="0">
              <a:spcBef>
                <a:spcPct val="30000"/>
              </a:spcBef>
              <a:spcAft>
                <a:spcPct val="0"/>
              </a:spcAft>
              <a:defRPr kumimoji="1" sz="1200">
                <a:solidFill>
                  <a:schemeClr val="tx1"/>
                </a:solidFill>
                <a:latin typeface="Arial" charset="0"/>
                <a:ea typeface="ＭＳ Ｐ明朝" charset="-128"/>
              </a:defRPr>
            </a:lvl9pPr>
          </a:lstStyle>
          <a:p>
            <a:pPr eaLnBrk="1" hangingPunct="1">
              <a:spcBef>
                <a:spcPct val="0"/>
              </a:spcBef>
            </a:pPr>
            <a:fld id="{E2DA4C5C-6440-4251-8024-D10DD7037F9C}" type="slidenum">
              <a:rPr lang="ja-JP" altLang="en-US" sz="1300">
                <a:ea typeface="ＭＳ Ｐゴシック" charset="-128"/>
              </a:rPr>
              <a:pPr eaLnBrk="1" hangingPunct="1">
                <a:spcBef>
                  <a:spcPct val="0"/>
                </a:spcBef>
              </a:pPr>
              <a:t>8</a:t>
            </a:fld>
            <a:endParaRPr lang="ja-JP" altLang="en-US" sz="1300">
              <a:ea typeface="ＭＳ Ｐゴシック" charset="-128"/>
            </a:endParaRPr>
          </a:p>
        </p:txBody>
      </p:sp>
    </p:spTree>
    <p:extLst>
      <p:ext uri="{BB962C8B-B14F-4D97-AF65-F5344CB8AC3E}">
        <p14:creationId xmlns:p14="http://schemas.microsoft.com/office/powerpoint/2010/main" val="378521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スライド イメージ プレースホルダー 1"/>
          <p:cNvSpPr>
            <a:spLocks noGrp="1" noRot="1" noChangeAspect="1" noTextEdit="1"/>
          </p:cNvSpPr>
          <p:nvPr>
            <p:ph type="sldImg"/>
          </p:nvPr>
        </p:nvSpPr>
        <p:spPr>
          <a:ln/>
        </p:spPr>
      </p:sp>
      <p:sp>
        <p:nvSpPr>
          <p:cNvPr id="64515" name="ノート プレースホルダー 2"/>
          <p:cNvSpPr>
            <a:spLocks noGrp="1"/>
          </p:cNvSpPr>
          <p:nvPr>
            <p:ph type="body" idx="1"/>
          </p:nvPr>
        </p:nvSpPr>
        <p:spPr>
          <a:extLst/>
        </p:spPr>
        <p:txBody>
          <a:bodyPr vert="horz" lIns="93785" tIns="46888" rIns="93785" bIns="46888" rtlCol="0"/>
          <a:lstStyle/>
          <a:p>
            <a:pPr defTabSz="912210">
              <a:lnSpc>
                <a:spcPts val="1968"/>
              </a:lnSpc>
              <a:defRPr/>
            </a:pPr>
            <a:endParaRPr lang="ja-JP" altLang="en-US" dirty="0">
              <a:latin typeface="メイリオ" panose="020B0604030504040204" pitchFamily="50" charset="-128"/>
              <a:ea typeface="メイリオ" panose="020B0604030504040204" pitchFamily="50" charset="-128"/>
            </a:endParaRPr>
          </a:p>
        </p:txBody>
      </p:sp>
      <p:sp>
        <p:nvSpPr>
          <p:cNvPr id="64516" name="スライド番号プレースホルダー 4"/>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1159" eaLnBrk="0" hangingPunct="0">
              <a:spcBef>
                <a:spcPct val="30000"/>
              </a:spcBef>
              <a:defRPr kumimoji="1" sz="1200">
                <a:solidFill>
                  <a:schemeClr val="tx1"/>
                </a:solidFill>
                <a:latin typeface="Arial" charset="0"/>
                <a:ea typeface="ＭＳ Ｐ明朝" charset="-128"/>
              </a:defRPr>
            </a:lvl1pPr>
            <a:lvl2pPr marL="760931" indent="-292539" defTabSz="981159" eaLnBrk="0" hangingPunct="0">
              <a:spcBef>
                <a:spcPct val="30000"/>
              </a:spcBef>
              <a:defRPr kumimoji="1" sz="1200">
                <a:solidFill>
                  <a:schemeClr val="tx1"/>
                </a:solidFill>
                <a:latin typeface="Arial" charset="0"/>
                <a:ea typeface="ＭＳ Ｐ明朝" charset="-128"/>
              </a:defRPr>
            </a:lvl2pPr>
            <a:lvl3pPr marL="1171800" indent="-233376" defTabSz="981159" eaLnBrk="0" hangingPunct="0">
              <a:spcBef>
                <a:spcPct val="30000"/>
              </a:spcBef>
              <a:defRPr kumimoji="1" sz="1200">
                <a:solidFill>
                  <a:schemeClr val="tx1"/>
                </a:solidFill>
                <a:latin typeface="Arial" charset="0"/>
                <a:ea typeface="ＭＳ Ｐ明朝" charset="-128"/>
              </a:defRPr>
            </a:lvl3pPr>
            <a:lvl4pPr marL="1641837" indent="-233376" defTabSz="981159" eaLnBrk="0" hangingPunct="0">
              <a:spcBef>
                <a:spcPct val="30000"/>
              </a:spcBef>
              <a:defRPr kumimoji="1" sz="1200">
                <a:solidFill>
                  <a:schemeClr val="tx1"/>
                </a:solidFill>
                <a:latin typeface="Arial" charset="0"/>
                <a:ea typeface="ＭＳ Ｐ明朝" charset="-128"/>
              </a:defRPr>
            </a:lvl4pPr>
            <a:lvl5pPr marL="2110227" indent="-233376" defTabSz="981159" eaLnBrk="0" hangingPunct="0">
              <a:spcBef>
                <a:spcPct val="30000"/>
              </a:spcBef>
              <a:defRPr kumimoji="1" sz="1200">
                <a:solidFill>
                  <a:schemeClr val="tx1"/>
                </a:solidFill>
                <a:latin typeface="Arial" charset="0"/>
                <a:ea typeface="ＭＳ Ｐ明朝" charset="-128"/>
              </a:defRPr>
            </a:lvl5pPr>
            <a:lvl6pPr marL="2583550" indent="-233376" defTabSz="981159" eaLnBrk="0" fontAlgn="base" hangingPunct="0">
              <a:spcBef>
                <a:spcPct val="30000"/>
              </a:spcBef>
              <a:spcAft>
                <a:spcPct val="0"/>
              </a:spcAft>
              <a:defRPr kumimoji="1" sz="1200">
                <a:solidFill>
                  <a:schemeClr val="tx1"/>
                </a:solidFill>
                <a:latin typeface="Arial" charset="0"/>
                <a:ea typeface="ＭＳ Ｐ明朝" charset="-128"/>
              </a:defRPr>
            </a:lvl6pPr>
            <a:lvl7pPr marL="3056873" indent="-233376" defTabSz="981159" eaLnBrk="0" fontAlgn="base" hangingPunct="0">
              <a:spcBef>
                <a:spcPct val="30000"/>
              </a:spcBef>
              <a:spcAft>
                <a:spcPct val="0"/>
              </a:spcAft>
              <a:defRPr kumimoji="1" sz="1200">
                <a:solidFill>
                  <a:schemeClr val="tx1"/>
                </a:solidFill>
                <a:latin typeface="Arial" charset="0"/>
                <a:ea typeface="ＭＳ Ｐ明朝" charset="-128"/>
              </a:defRPr>
            </a:lvl7pPr>
            <a:lvl8pPr marL="3530195" indent="-233376" defTabSz="981159" eaLnBrk="0" fontAlgn="base" hangingPunct="0">
              <a:spcBef>
                <a:spcPct val="30000"/>
              </a:spcBef>
              <a:spcAft>
                <a:spcPct val="0"/>
              </a:spcAft>
              <a:defRPr kumimoji="1" sz="1200">
                <a:solidFill>
                  <a:schemeClr val="tx1"/>
                </a:solidFill>
                <a:latin typeface="Arial" charset="0"/>
                <a:ea typeface="ＭＳ Ｐ明朝" charset="-128"/>
              </a:defRPr>
            </a:lvl8pPr>
            <a:lvl9pPr marL="4003517" indent="-233376" defTabSz="981159" eaLnBrk="0" fontAlgn="base" hangingPunct="0">
              <a:spcBef>
                <a:spcPct val="30000"/>
              </a:spcBef>
              <a:spcAft>
                <a:spcPct val="0"/>
              </a:spcAft>
              <a:defRPr kumimoji="1" sz="1200">
                <a:solidFill>
                  <a:schemeClr val="tx1"/>
                </a:solidFill>
                <a:latin typeface="Arial" charset="0"/>
                <a:ea typeface="ＭＳ Ｐ明朝" charset="-128"/>
              </a:defRPr>
            </a:lvl9pPr>
          </a:lstStyle>
          <a:p>
            <a:pPr eaLnBrk="1" hangingPunct="1">
              <a:spcBef>
                <a:spcPct val="0"/>
              </a:spcBef>
            </a:pPr>
            <a:fld id="{E2DA4C5C-6440-4251-8024-D10DD7037F9C}" type="slidenum">
              <a:rPr lang="ja-JP" altLang="en-US" sz="1300">
                <a:ea typeface="ＭＳ Ｐゴシック" charset="-128"/>
              </a:rPr>
              <a:pPr eaLnBrk="1" hangingPunct="1">
                <a:spcBef>
                  <a:spcPct val="0"/>
                </a:spcBef>
              </a:pPr>
              <a:t>9</a:t>
            </a:fld>
            <a:endParaRPr lang="ja-JP" altLang="en-US" sz="1300">
              <a:ea typeface="ＭＳ Ｐゴシック" charset="-128"/>
            </a:endParaRPr>
          </a:p>
        </p:txBody>
      </p:sp>
    </p:spTree>
    <p:extLst>
      <p:ext uri="{BB962C8B-B14F-4D97-AF65-F5344CB8AC3E}">
        <p14:creationId xmlns:p14="http://schemas.microsoft.com/office/powerpoint/2010/main" val="378521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2CA6AB09-2C04-4B5F-8BB5-1A3AD91D524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2000">
                <a:solidFill>
                  <a:schemeClr val="tx1">
                    <a:lumMod val="65000"/>
                    <a:lumOff val="35000"/>
                  </a:schemeClr>
                </a:solidFill>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306327190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09D71E90-6456-425F-98AD-EEA946416E74}"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197046656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620688"/>
          </a:xfrm>
          <a:solidFill>
            <a:srgbClr val="008080"/>
          </a:solidFill>
        </p:spPr>
        <p:txBody>
          <a:bodyPr>
            <a:normAutofit/>
          </a:bodyPr>
          <a:lstStyle>
            <a:lvl1pPr>
              <a:defRPr sz="3600">
                <a:solidFill>
                  <a:schemeClr val="bg1"/>
                </a:solidFill>
              </a:defRPr>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DC5BF2A-40DC-4B09-9359-165748542EB6}"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90008995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57200"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テキスト プレースホルダー 4"/>
          <p:cNvSpPr>
            <a:spLocks noGrp="1"/>
          </p:cNvSpPr>
          <p:nvPr>
            <p:ph type="body" sz="quarter" idx="3"/>
          </p:nvPr>
        </p:nvSpPr>
        <p:spPr>
          <a:xfrm>
            <a:off x="4645025"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4AAEB25-18DE-4684-99D1-3F03F0C3258F}"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79073123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A379630-0777-44C0-9FA0-6E860B389877}"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668925807"/>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456D70E-A26A-4E2C-943B-B16E40F9405A}"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2002373879"/>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0" y="0"/>
            <a:ext cx="9144000" cy="620688"/>
          </a:xfrm>
          <a:prstGeom prst="rect">
            <a:avLst/>
          </a:prstGeom>
          <a:solidFill>
            <a:srgbClr val="009999"/>
          </a:solidFill>
        </p:spPr>
        <p:txBody>
          <a:bodyPr vert="horz" lIns="91440" tIns="45720" rIns="91440" bIns="45720" rtlCol="0" anchor="ctr">
            <a:normAutofit/>
          </a:bodyPr>
          <a:lstStyle/>
          <a:p>
            <a:pPr lvl="0"/>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57200" y="980728"/>
            <a:ext cx="8229600" cy="5001419"/>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46DAE-3FFD-4C11-AF7B-66A9CF73923D}"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76256" y="116632"/>
            <a:ext cx="2133600" cy="365125"/>
          </a:xfrm>
          <a:prstGeom prst="rect">
            <a:avLst/>
          </a:prstGeom>
        </p:spPr>
        <p:txBody>
          <a:bodyPr vert="horz" lIns="91440" tIns="45720" rIns="91440" bIns="45720" rtlCol="0" anchor="ctr"/>
          <a:lstStyle>
            <a:lvl1pPr algn="r">
              <a:defRPr sz="4400">
                <a:solidFill>
                  <a:schemeClr val="bg1"/>
                </a:solidFill>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2671667846"/>
      </p:ext>
    </p:extLst>
  </p:cSld>
  <p:clrMap bg1="lt1" tx1="dk1" bg2="lt2" tx2="dk2" accent1="accent1" accent2="accent2" accent3="accent3" accent4="accent4" accent5="accent5" accent6="accent6" hlink="hlink" folHlink="folHlink"/>
  <p:sldLayoutIdLst>
    <p:sldLayoutId id="2147483721" r:id="rId1"/>
    <p:sldLayoutId id="2147483723" r:id="rId2"/>
    <p:sldLayoutId id="2147483722" r:id="rId3"/>
    <p:sldLayoutId id="2147483725" r:id="rId4"/>
    <p:sldLayoutId id="2147483726" r:id="rId5"/>
    <p:sldLayoutId id="2147483727" r:id="rId6"/>
  </p:sldLayoutIdLst>
  <p:transition>
    <p:fade/>
  </p:transition>
  <p:timing>
    <p:tnLst>
      <p:par>
        <p:cTn id="1" dur="indefinite" restart="never" nodeType="tmRoot"/>
      </p:par>
    </p:tnLst>
  </p:timing>
  <p:hf sldNum="0" hdr="0" ftr="0" dt="0"/>
  <p:txStyles>
    <p:titleStyle>
      <a:lvl1pPr marL="355600" indent="0" algn="l" defTabSz="914400" rtl="0" eaLnBrk="1" latinLnBrk="0" hangingPunct="1">
        <a:spcBef>
          <a:spcPct val="0"/>
        </a:spcBef>
        <a:buNone/>
        <a:defRPr kumimoji="1" lang="ja-JP" altLang="en-US" sz="36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8.gi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8.gi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11.GIF"/></Relationships>
</file>

<file path=ppt/slides/_rels/slide23.xml.rels><?xml version="1.0" encoding="UTF-8" standalone="yes"?>
<Relationships xmlns="http://schemas.openxmlformats.org/package/2006/relationships"><Relationship Id="rId3" Type="http://schemas.openxmlformats.org/officeDocument/2006/relationships/image" Target="../media/image12.GIF"/><Relationship Id="rId7"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34000" y="545308"/>
            <a:ext cx="8676000" cy="1944216"/>
          </a:xfrm>
          <a:prstGeom prst="rect">
            <a:avLst/>
          </a:prstGeom>
          <a:solidFill>
            <a:srgbClr val="00206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4000"/>
              </a:lnSpc>
            </a:pPr>
            <a:r>
              <a:rPr kumimoji="1" lang="ja-JP" altLang="en-US" sz="4000" b="1" dirty="0" smtClean="0"/>
              <a:t>授業の中での生徒指導の進め方</a:t>
            </a:r>
            <a:endParaRPr kumimoji="1" lang="en-US" altLang="ja-JP" sz="4000" b="1" dirty="0" smtClean="0"/>
          </a:p>
          <a:p>
            <a:pPr algn="ctr">
              <a:lnSpc>
                <a:spcPts val="4000"/>
              </a:lnSpc>
            </a:pPr>
            <a:r>
              <a:rPr lang="en-US" altLang="ja-JP" sz="2400" dirty="0">
                <a:solidFill>
                  <a:schemeClr val="bg1"/>
                </a:solidFill>
                <a:latin typeface="メイリオ" panose="020B0604030504040204" pitchFamily="50" charset="-128"/>
                <a:ea typeface="メイリオ" panose="020B0604030504040204" pitchFamily="50" charset="-128"/>
                <a:cs typeface="+mj-cs"/>
              </a:rPr>
              <a:t>【60</a:t>
            </a:r>
            <a:r>
              <a:rPr lang="ja-JP" altLang="en-US" sz="2400" dirty="0">
                <a:solidFill>
                  <a:schemeClr val="bg1"/>
                </a:solidFill>
                <a:latin typeface="メイリオ" panose="020B0604030504040204" pitchFamily="50" charset="-128"/>
                <a:ea typeface="メイリオ" panose="020B0604030504040204" pitchFamily="50" charset="-128"/>
                <a:cs typeface="+mj-cs"/>
              </a:rPr>
              <a:t>分研修</a:t>
            </a:r>
            <a:r>
              <a:rPr lang="en-US" altLang="ja-JP" sz="2400" dirty="0" smtClean="0">
                <a:solidFill>
                  <a:schemeClr val="bg1"/>
                </a:solidFill>
                <a:latin typeface="メイリオ" panose="020B0604030504040204" pitchFamily="50" charset="-128"/>
                <a:ea typeface="メイリオ" panose="020B0604030504040204" pitchFamily="50" charset="-128"/>
                <a:cs typeface="+mj-cs"/>
              </a:rPr>
              <a:t>】</a:t>
            </a:r>
          </a:p>
          <a:p>
            <a:pPr algn="ctr">
              <a:lnSpc>
                <a:spcPts val="2200"/>
              </a:lnSpc>
            </a:pPr>
            <a:r>
              <a:rPr lang="ja-JP" altLang="en-US" dirty="0" smtClean="0">
                <a:solidFill>
                  <a:schemeClr val="bg1"/>
                </a:solidFill>
                <a:latin typeface="メイリオ" panose="020B0604030504040204" pitchFamily="50" charset="-128"/>
                <a:ea typeface="メイリオ" panose="020B0604030504040204" pitchFamily="50" charset="-128"/>
                <a:cs typeface="+mj-cs"/>
              </a:rPr>
              <a:t>研修</a:t>
            </a:r>
            <a:r>
              <a:rPr lang="en-US" altLang="ja-JP" dirty="0" smtClean="0">
                <a:solidFill>
                  <a:schemeClr val="bg1"/>
                </a:solidFill>
                <a:latin typeface="メイリオ" panose="020B0604030504040204" pitchFamily="50" charset="-128"/>
                <a:ea typeface="メイリオ" panose="020B0604030504040204" pitchFamily="50" charset="-128"/>
                <a:cs typeface="+mj-cs"/>
              </a:rPr>
              <a:t>Ⅰ</a:t>
            </a:r>
            <a:r>
              <a:rPr lang="ja-JP" altLang="en-US" dirty="0" smtClean="0">
                <a:solidFill>
                  <a:schemeClr val="bg1"/>
                </a:solidFill>
                <a:latin typeface="メイリオ" panose="020B0604030504040204" pitchFamily="50" charset="-128"/>
                <a:ea typeface="メイリオ" panose="020B0604030504040204" pitchFamily="50" charset="-128"/>
                <a:cs typeface="+mj-cs"/>
              </a:rPr>
              <a:t>（</a:t>
            </a:r>
            <a:r>
              <a:rPr lang="en-US" altLang="ja-JP" dirty="0" smtClean="0">
                <a:solidFill>
                  <a:schemeClr val="bg1"/>
                </a:solidFill>
                <a:latin typeface="メイリオ" panose="020B0604030504040204" pitchFamily="50" charset="-128"/>
                <a:ea typeface="メイリオ" panose="020B0604030504040204" pitchFamily="50" charset="-128"/>
                <a:cs typeface="+mj-cs"/>
              </a:rPr>
              <a:t>30</a:t>
            </a:r>
            <a:r>
              <a:rPr lang="ja-JP" altLang="en-US" dirty="0" smtClean="0">
                <a:solidFill>
                  <a:schemeClr val="bg1"/>
                </a:solidFill>
                <a:latin typeface="メイリオ" panose="020B0604030504040204" pitchFamily="50" charset="-128"/>
                <a:ea typeface="メイリオ" panose="020B0604030504040204" pitchFamily="50" charset="-128"/>
                <a:cs typeface="+mj-cs"/>
              </a:rPr>
              <a:t>分）＋ 研修</a:t>
            </a:r>
            <a:r>
              <a:rPr lang="en-US" altLang="ja-JP" dirty="0" smtClean="0">
                <a:solidFill>
                  <a:schemeClr val="bg1"/>
                </a:solidFill>
                <a:latin typeface="メイリオ" panose="020B0604030504040204" pitchFamily="50" charset="-128"/>
                <a:ea typeface="メイリオ" panose="020B0604030504040204" pitchFamily="50" charset="-128"/>
                <a:cs typeface="+mj-cs"/>
              </a:rPr>
              <a:t>Ⅱ</a:t>
            </a:r>
            <a:r>
              <a:rPr lang="ja-JP" altLang="en-US" dirty="0" smtClean="0">
                <a:solidFill>
                  <a:schemeClr val="bg1"/>
                </a:solidFill>
                <a:latin typeface="メイリオ" panose="020B0604030504040204" pitchFamily="50" charset="-128"/>
                <a:ea typeface="メイリオ" panose="020B0604030504040204" pitchFamily="50" charset="-128"/>
                <a:cs typeface="+mj-cs"/>
              </a:rPr>
              <a:t>（</a:t>
            </a:r>
            <a:r>
              <a:rPr lang="en-US" altLang="ja-JP" dirty="0" smtClean="0">
                <a:solidFill>
                  <a:schemeClr val="bg1"/>
                </a:solidFill>
                <a:latin typeface="メイリオ" panose="020B0604030504040204" pitchFamily="50" charset="-128"/>
                <a:ea typeface="メイリオ" panose="020B0604030504040204" pitchFamily="50" charset="-128"/>
                <a:cs typeface="+mj-cs"/>
              </a:rPr>
              <a:t>30</a:t>
            </a:r>
            <a:r>
              <a:rPr lang="ja-JP" altLang="en-US" dirty="0" smtClean="0">
                <a:solidFill>
                  <a:schemeClr val="bg1"/>
                </a:solidFill>
                <a:latin typeface="メイリオ" panose="020B0604030504040204" pitchFamily="50" charset="-128"/>
                <a:ea typeface="メイリオ" panose="020B0604030504040204" pitchFamily="50" charset="-128"/>
                <a:cs typeface="+mj-cs"/>
              </a:rPr>
              <a:t>分）</a:t>
            </a:r>
            <a:endParaRPr lang="ja-JP" altLang="en-US" dirty="0">
              <a:solidFill>
                <a:schemeClr val="bg1"/>
              </a:solidFill>
              <a:latin typeface="メイリオ" panose="020B0604030504040204" pitchFamily="50" charset="-128"/>
              <a:ea typeface="メイリオ" panose="020B0604030504040204" pitchFamily="50" charset="-128"/>
              <a:cs typeface="+mj-cs"/>
            </a:endParaRPr>
          </a:p>
        </p:txBody>
      </p:sp>
      <p:sp>
        <p:nvSpPr>
          <p:cNvPr id="5" name="テキスト ボックス 4"/>
          <p:cNvSpPr txBox="1"/>
          <p:nvPr/>
        </p:nvSpPr>
        <p:spPr>
          <a:xfrm>
            <a:off x="234000" y="2708920"/>
            <a:ext cx="8676000" cy="1323439"/>
          </a:xfrm>
          <a:prstGeom prst="rect">
            <a:avLst/>
          </a:prstGeom>
          <a:solidFill>
            <a:srgbClr val="FFFFCC"/>
          </a:solidFill>
        </p:spPr>
        <p:txBody>
          <a:bodyPr wrap="square" lIns="180000" rtlCol="0" anchor="ctr">
            <a:spAutoFit/>
          </a:bodyPr>
          <a:lstStyle/>
          <a:p>
            <a:r>
              <a:rPr lang="ja-JP" altLang="en-US" sz="2000" dirty="0">
                <a:latin typeface="メイリオ" panose="020B0604030504040204" pitchFamily="50" charset="-128"/>
                <a:ea typeface="メイリオ" panose="020B0604030504040204" pitchFamily="50" charset="-128"/>
              </a:rPr>
              <a:t>研修の</a:t>
            </a:r>
            <a:r>
              <a:rPr lang="ja-JP" altLang="en-US" sz="2000" dirty="0" smtClean="0">
                <a:latin typeface="メイリオ" panose="020B0604030504040204" pitchFamily="50" charset="-128"/>
                <a:ea typeface="メイリオ" panose="020B0604030504040204" pitchFamily="50" charset="-128"/>
              </a:rPr>
              <a:t>ねらい</a:t>
            </a:r>
            <a:endParaRPr lang="en-US" altLang="ja-JP" sz="2000" dirty="0">
              <a:latin typeface="メイリオ" panose="020B0604030504040204" pitchFamily="50" charset="-128"/>
              <a:ea typeface="メイリオ" panose="020B0604030504040204" pitchFamily="50" charset="-128"/>
            </a:endParaRPr>
          </a:p>
          <a:p>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授業の中での生徒指導の重要性に気付き、授業における自己指導能力を育むための三つの留意点を意識した働きかけの具体について理解</a:t>
            </a:r>
            <a:r>
              <a:rPr lang="ja-JP" altLang="en-US" sz="2000" dirty="0">
                <a:latin typeface="メイリオ" panose="020B0604030504040204" pitchFamily="50" charset="-128"/>
                <a:ea typeface="メイリオ" panose="020B0604030504040204" pitchFamily="50" charset="-128"/>
              </a:rPr>
              <a:t>する</a:t>
            </a:r>
            <a:r>
              <a:rPr lang="ja-JP" altLang="en-US"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827584" y="4705270"/>
            <a:ext cx="7992888" cy="1815882"/>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岡山県総合教育センター</a:t>
            </a:r>
            <a:endParaRPr kumimoji="1" lang="en-US" altLang="ja-JP" sz="28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生徒指導部</a:t>
            </a:r>
            <a:endParaRPr lang="en-US" altLang="ja-JP" sz="2800" dirty="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　　　　　　　　　監修　</a:t>
            </a:r>
            <a:r>
              <a:rPr lang="ja-JP" altLang="en-US" sz="2800" dirty="0">
                <a:latin typeface="メイリオ" panose="020B0604030504040204" pitchFamily="50" charset="-128"/>
                <a:ea typeface="メイリオ" panose="020B0604030504040204" pitchFamily="50" charset="-128"/>
              </a:rPr>
              <a:t>関西</a:t>
            </a:r>
            <a:r>
              <a:rPr lang="ja-JP" altLang="en-US" sz="2800" dirty="0" smtClean="0">
                <a:latin typeface="メイリオ" panose="020B0604030504040204" pitchFamily="50" charset="-128"/>
                <a:ea typeface="メイリオ" panose="020B0604030504040204" pitchFamily="50" charset="-128"/>
              </a:rPr>
              <a:t>外国語大学</a:t>
            </a:r>
            <a:r>
              <a:rPr kumimoji="1" lang="ja-JP" altLang="en-US" sz="2800" dirty="0">
                <a:latin typeface="メイリオ" panose="020B0604030504040204" pitchFamily="50" charset="-128"/>
                <a:ea typeface="メイリオ" panose="020B0604030504040204" pitchFamily="50" charset="-128"/>
              </a:rPr>
              <a:t>　</a:t>
            </a:r>
            <a:endParaRPr kumimoji="1" lang="en-US" altLang="ja-JP" sz="28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教授　　新井　肇</a:t>
            </a:r>
          </a:p>
        </p:txBody>
      </p:sp>
    </p:spTree>
    <p:extLst>
      <p:ext uri="{BB962C8B-B14F-4D97-AF65-F5344CB8AC3E}">
        <p14:creationId xmlns:p14="http://schemas.microsoft.com/office/powerpoint/2010/main" val="2024155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341530" y="3212976"/>
            <a:ext cx="8460940" cy="792088"/>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9250">
              <a:spcBef>
                <a:spcPct val="0"/>
              </a:spcBef>
            </a:pPr>
            <a:r>
              <a:rPr lang="ja-JP" altLang="en-US" sz="3000" dirty="0" smtClean="0">
                <a:solidFill>
                  <a:schemeClr val="bg1"/>
                </a:solidFill>
              </a:rPr>
              <a:t>（</a:t>
            </a:r>
            <a:r>
              <a:rPr lang="ja-JP" altLang="en-US" sz="3000" dirty="0">
                <a:solidFill>
                  <a:schemeClr val="bg1"/>
                </a:solidFill>
              </a:rPr>
              <a:t>　  　　　　</a:t>
            </a:r>
            <a:r>
              <a:rPr lang="ja-JP" altLang="en-US" sz="3000" dirty="0" smtClean="0">
                <a:solidFill>
                  <a:schemeClr val="bg1"/>
                </a:solidFill>
              </a:rPr>
              <a:t>）な人間関係を育成する</a:t>
            </a:r>
            <a:r>
              <a:rPr lang="ja-JP" altLang="en-US" sz="3000" dirty="0">
                <a:solidFill>
                  <a:schemeClr val="bg1"/>
                </a:solidFill>
              </a:rPr>
              <a:t>こと</a:t>
            </a:r>
          </a:p>
        </p:txBody>
      </p:sp>
      <p:sp>
        <p:nvSpPr>
          <p:cNvPr id="6" name="テキスト ボックス 5"/>
          <p:cNvSpPr txBox="1"/>
          <p:nvPr/>
        </p:nvSpPr>
        <p:spPr bwMode="auto">
          <a:xfrm>
            <a:off x="1040272" y="3326966"/>
            <a:ext cx="2376264" cy="584775"/>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rtlCol="0">
            <a:spAutoFit/>
          </a:bodyPr>
          <a:lstStyle/>
          <a:p>
            <a:pPr algn="ctr">
              <a:spcBef>
                <a:spcPct val="50000"/>
              </a:spcBef>
            </a:pPr>
            <a:r>
              <a:rPr kumimoji="1" lang="ja-JP" altLang="en-US" sz="3200" b="1" spc="300" dirty="0" smtClean="0">
                <a:solidFill>
                  <a:schemeClr val="bg1"/>
                </a:solidFill>
                <a:latin typeface="+mn-ea"/>
              </a:rPr>
              <a:t>共感的</a:t>
            </a:r>
            <a:endParaRPr kumimoji="1" lang="ja-JP" altLang="en-US" sz="3200" spc="300" dirty="0">
              <a:solidFill>
                <a:schemeClr val="bg1"/>
              </a:solidFill>
              <a:latin typeface="+mn-ea"/>
            </a:endParaRPr>
          </a:p>
        </p:txBody>
      </p:sp>
      <p:sp>
        <p:nvSpPr>
          <p:cNvPr id="9" name="角丸四角形吹き出し 8"/>
          <p:cNvSpPr/>
          <p:nvPr/>
        </p:nvSpPr>
        <p:spPr>
          <a:xfrm>
            <a:off x="683568" y="4149080"/>
            <a:ext cx="7776864" cy="612000"/>
          </a:xfrm>
          <a:prstGeom prst="wedgeRoundRectCallout">
            <a:avLst>
              <a:gd name="adj1" fmla="val -22775"/>
              <a:gd name="adj2" fmla="val -27358"/>
              <a:gd name="adj3" fmla="val 16667"/>
            </a:avLst>
          </a:prstGeom>
          <a:solidFill>
            <a:srgbClr val="FFFF99"/>
          </a:solidFill>
          <a:ln>
            <a:noFill/>
          </a:ln>
        </p:spPr>
        <p:style>
          <a:lnRef idx="2">
            <a:schemeClr val="accent6"/>
          </a:lnRef>
          <a:fillRef idx="1">
            <a:schemeClr val="lt1"/>
          </a:fillRef>
          <a:effectRef idx="0">
            <a:schemeClr val="accent6"/>
          </a:effectRef>
          <a:fontRef idx="minor">
            <a:schemeClr val="dk1"/>
          </a:fontRef>
        </p:style>
        <p:txBody>
          <a:bodyPr tIns="108000" bIns="0" rtlCol="0" anchor="ctr"/>
          <a:lstStyle/>
          <a:p>
            <a:pPr algn="ctr"/>
            <a:r>
              <a:rPr lang="ja-JP" altLang="en-US" sz="2400" dirty="0" smtClean="0">
                <a:latin typeface="メイリオ" panose="020B0604030504040204" pitchFamily="50" charset="-128"/>
                <a:ea typeface="メイリオ" panose="020B0604030504040204" pitchFamily="50" charset="-128"/>
              </a:rPr>
              <a:t>ありのままに自己を語り、理解し合う人間関係。</a:t>
            </a:r>
            <a:endParaRPr lang="ja-JP" altLang="en-US" sz="24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323528" y="4912712"/>
            <a:ext cx="1440160" cy="461665"/>
          </a:xfrm>
          <a:prstGeom prst="rect">
            <a:avLst/>
          </a:prstGeom>
          <a:noFill/>
        </p:spPr>
        <p:txBody>
          <a:bodyPr wrap="square" rtlCol="0">
            <a:spAutoFit/>
          </a:bodyPr>
          <a:lstStyle/>
          <a:p>
            <a:r>
              <a:rPr lang="ja-JP" altLang="en-US" sz="2400" dirty="0" smtClean="0">
                <a:latin typeface="+mn-ea"/>
              </a:rPr>
              <a:t>＜例＞</a:t>
            </a:r>
            <a:endParaRPr kumimoji="1" lang="ja-JP" altLang="en-US" sz="2400" dirty="0">
              <a:latin typeface="+mn-ea"/>
            </a:endParaRPr>
          </a:p>
        </p:txBody>
      </p:sp>
      <p:sp>
        <p:nvSpPr>
          <p:cNvPr id="11" name="テキスト ボックス 10"/>
          <p:cNvSpPr txBox="1"/>
          <p:nvPr/>
        </p:nvSpPr>
        <p:spPr>
          <a:xfrm>
            <a:off x="683568" y="5469031"/>
            <a:ext cx="5328592" cy="1200329"/>
          </a:xfrm>
          <a:prstGeom prst="rect">
            <a:avLst/>
          </a:prstGeom>
          <a:noFill/>
        </p:spPr>
        <p:txBody>
          <a:bodyPr wrap="square" rtlCol="0">
            <a:spAutoFit/>
          </a:bodyPr>
          <a:lstStyle/>
          <a:p>
            <a:r>
              <a:rPr kumimoji="1" lang="ja-JP" altLang="en-US" sz="2400" dirty="0" smtClean="0">
                <a:latin typeface="+mn-ea"/>
              </a:rPr>
              <a:t>　朝の会や帰りの会（</a:t>
            </a:r>
            <a:r>
              <a:rPr kumimoji="1" lang="en-US" altLang="ja-JP" sz="2400" dirty="0" smtClean="0">
                <a:latin typeface="+mn-ea"/>
              </a:rPr>
              <a:t>SHR</a:t>
            </a:r>
            <a:r>
              <a:rPr kumimoji="1" lang="ja-JP" altLang="en-US" sz="2400" dirty="0" smtClean="0">
                <a:latin typeface="+mn-ea"/>
              </a:rPr>
              <a:t>）で、</a:t>
            </a:r>
            <a:endParaRPr kumimoji="1" lang="en-US" altLang="ja-JP" sz="2400" dirty="0" smtClean="0">
              <a:latin typeface="+mn-ea"/>
            </a:endParaRPr>
          </a:p>
          <a:p>
            <a:r>
              <a:rPr kumimoji="1" lang="ja-JP" altLang="en-US" sz="2400" dirty="0" smtClean="0">
                <a:latin typeface="+mn-ea"/>
              </a:rPr>
              <a:t>互いのよさを認め合える活動を</a:t>
            </a:r>
            <a:endParaRPr kumimoji="1" lang="en-US" altLang="ja-JP" sz="2400" dirty="0" smtClean="0">
              <a:latin typeface="+mn-ea"/>
            </a:endParaRPr>
          </a:p>
          <a:p>
            <a:r>
              <a:rPr kumimoji="1" lang="ja-JP" altLang="en-US" sz="2400" dirty="0" smtClean="0">
                <a:latin typeface="+mn-ea"/>
              </a:rPr>
              <a:t>取り入れる。</a:t>
            </a:r>
            <a:endParaRPr kumimoji="1" lang="ja-JP" altLang="en-US" sz="2400" dirty="0">
              <a:latin typeface="+mn-ea"/>
            </a:endParaRPr>
          </a:p>
        </p:txBody>
      </p:sp>
      <p:pic>
        <p:nvPicPr>
          <p:cNvPr id="14" name="図 1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43211" y="5176975"/>
            <a:ext cx="2244817" cy="1324600"/>
          </a:xfrm>
          <a:prstGeom prst="rect">
            <a:avLst/>
          </a:prstGeom>
          <a:noFill/>
          <a:ln>
            <a:noFill/>
          </a:ln>
        </p:spPr>
      </p:pic>
      <p:sp>
        <p:nvSpPr>
          <p:cNvPr id="15" name="テキスト ボックス 1"/>
          <p:cNvSpPr txBox="1">
            <a:spLocks noChangeArrowheads="1"/>
          </p:cNvSpPr>
          <p:nvPr/>
        </p:nvSpPr>
        <p:spPr bwMode="auto">
          <a:xfrm>
            <a:off x="0" y="560874"/>
            <a:ext cx="91440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Arial" charset="0"/>
                <a:ea typeface="メイリオ" pitchFamily="50" charset="-128"/>
                <a:cs typeface="メイリオ" pitchFamily="50" charset="-128"/>
              </a:defRPr>
            </a:lvl1pPr>
            <a:lvl2pPr marL="742950" indent="-285750" eaLnBrk="0" hangingPunct="0">
              <a:spcBef>
                <a:spcPct val="20000"/>
              </a:spcBef>
              <a:buFont typeface="Arial" charset="0"/>
              <a:buChar char="–"/>
              <a:defRPr kumimoji="1" sz="2800">
                <a:solidFill>
                  <a:schemeClr val="tx1"/>
                </a:solidFill>
                <a:latin typeface="Arial" charset="0"/>
                <a:ea typeface="メイリオ" pitchFamily="50" charset="-128"/>
                <a:cs typeface="メイリオ" pitchFamily="50" charset="-128"/>
              </a:defRPr>
            </a:lvl2pPr>
            <a:lvl3pPr marL="1143000" indent="-228600" eaLnBrk="0" hangingPunct="0">
              <a:spcBef>
                <a:spcPct val="20000"/>
              </a:spcBef>
              <a:buFont typeface="Arial" charset="0"/>
              <a:buChar char="•"/>
              <a:defRPr kumimoji="1" sz="2400">
                <a:solidFill>
                  <a:schemeClr val="tx1"/>
                </a:solidFill>
                <a:latin typeface="Arial" charset="0"/>
                <a:ea typeface="メイリオ" pitchFamily="50" charset="-128"/>
                <a:cs typeface="メイリオ" pitchFamily="50" charset="-128"/>
              </a:defRPr>
            </a:lvl3pPr>
            <a:lvl4pPr marL="16002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4pPr>
            <a:lvl5pPr marL="20574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9pPr>
          </a:lstStyle>
          <a:p>
            <a:pPr algn="ctr" eaLnBrk="1" hangingPunct="1">
              <a:spcBef>
                <a:spcPct val="0"/>
              </a:spcBef>
              <a:buFontTx/>
              <a:buNone/>
              <a:defRPr/>
            </a:pPr>
            <a:r>
              <a:rPr kumimoji="0" lang="ja-JP" altLang="en-US" sz="3800" dirty="0" smtClean="0">
                <a:latin typeface="メイリオ" panose="020B0604030504040204" pitchFamily="50" charset="-128"/>
              </a:rPr>
              <a:t>自己指導能力を育むための</a:t>
            </a:r>
            <a:r>
              <a:rPr kumimoji="0" lang="ja-JP" altLang="en-US" sz="3800" b="1" dirty="0" smtClean="0">
                <a:latin typeface="メイリオ" panose="020B0604030504040204" pitchFamily="50" charset="-128"/>
              </a:rPr>
              <a:t>三</a:t>
            </a:r>
            <a:r>
              <a:rPr lang="ja-JP" altLang="en-US" sz="3800" b="1" dirty="0" smtClean="0">
                <a:latin typeface="メイリオ" panose="020B0604030504040204" pitchFamily="50" charset="-128"/>
              </a:rPr>
              <a:t>つの留意点</a:t>
            </a:r>
            <a:endParaRPr lang="en-US" altLang="ja-JP" sz="3800" b="1" dirty="0" smtClean="0">
              <a:latin typeface="メイリオ" panose="020B0604030504040204" pitchFamily="50" charset="-128"/>
            </a:endParaRPr>
          </a:p>
        </p:txBody>
      </p:sp>
    </p:spTree>
    <p:extLst>
      <p:ext uri="{BB962C8B-B14F-4D97-AF65-F5344CB8AC3E}">
        <p14:creationId xmlns:p14="http://schemas.microsoft.com/office/powerpoint/2010/main" val="291584873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341530" y="4581128"/>
            <a:ext cx="8460940" cy="1368152"/>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9250">
              <a:lnSpc>
                <a:spcPts val="4000"/>
              </a:lnSpc>
              <a:spcBef>
                <a:spcPct val="0"/>
              </a:spcBef>
            </a:pPr>
            <a:r>
              <a:rPr lang="ja-JP" altLang="en-US" sz="3000" dirty="0" smtClean="0">
                <a:solidFill>
                  <a:schemeClr val="bg1"/>
                </a:solidFill>
              </a:rPr>
              <a:t>（</a:t>
            </a:r>
            <a:r>
              <a:rPr lang="ja-JP" altLang="en-US" sz="3000" dirty="0">
                <a:solidFill>
                  <a:schemeClr val="bg1"/>
                </a:solidFill>
              </a:rPr>
              <a:t>　  　　　　</a:t>
            </a:r>
            <a:r>
              <a:rPr lang="ja-JP" altLang="en-US" sz="3000" dirty="0" smtClean="0">
                <a:solidFill>
                  <a:schemeClr val="bg1"/>
                </a:solidFill>
              </a:rPr>
              <a:t>　　）</a:t>
            </a:r>
            <a:r>
              <a:rPr lang="ja-JP" altLang="en-US" sz="3000" dirty="0">
                <a:solidFill>
                  <a:schemeClr val="bg1"/>
                </a:solidFill>
              </a:rPr>
              <a:t>を</a:t>
            </a:r>
            <a:r>
              <a:rPr lang="ja-JP" altLang="en-US" sz="3000" dirty="0" smtClean="0">
                <a:solidFill>
                  <a:schemeClr val="bg1"/>
                </a:solidFill>
              </a:rPr>
              <a:t>与え、自己の可能性</a:t>
            </a:r>
            <a:endParaRPr lang="en-US" altLang="ja-JP" sz="3000" dirty="0" smtClean="0">
              <a:solidFill>
                <a:schemeClr val="bg1"/>
              </a:solidFill>
            </a:endParaRPr>
          </a:p>
          <a:p>
            <a:pPr marL="349250">
              <a:lnSpc>
                <a:spcPts val="4000"/>
              </a:lnSpc>
              <a:spcBef>
                <a:spcPct val="0"/>
              </a:spcBef>
            </a:pPr>
            <a:r>
              <a:rPr lang="ja-JP" altLang="en-US" sz="3000" dirty="0" smtClean="0">
                <a:solidFill>
                  <a:schemeClr val="bg1"/>
                </a:solidFill>
              </a:rPr>
              <a:t>の開発を援助すること</a:t>
            </a:r>
            <a:endParaRPr lang="ja-JP" altLang="en-US" sz="3000" dirty="0">
              <a:solidFill>
                <a:schemeClr val="bg1"/>
              </a:solidFill>
            </a:endParaRPr>
          </a:p>
        </p:txBody>
      </p:sp>
      <p:sp>
        <p:nvSpPr>
          <p:cNvPr id="7" name="テキスト ボックス 6"/>
          <p:cNvSpPr txBox="1"/>
          <p:nvPr/>
        </p:nvSpPr>
        <p:spPr bwMode="auto">
          <a:xfrm>
            <a:off x="1022688" y="4735483"/>
            <a:ext cx="3096344" cy="584775"/>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rtlCol="0">
            <a:spAutoFit/>
          </a:bodyPr>
          <a:lstStyle/>
          <a:p>
            <a:pPr algn="ctr">
              <a:spcBef>
                <a:spcPct val="50000"/>
              </a:spcBef>
            </a:pPr>
            <a:r>
              <a:rPr kumimoji="1" lang="ja-JP" altLang="en-US" sz="3200" b="1" dirty="0" smtClean="0">
                <a:solidFill>
                  <a:schemeClr val="bg1"/>
                </a:solidFill>
                <a:latin typeface="+mn-ea"/>
              </a:rPr>
              <a:t> 自己決定の場</a:t>
            </a:r>
            <a:endParaRPr kumimoji="1" lang="ja-JP" altLang="en-US" sz="3200" dirty="0">
              <a:solidFill>
                <a:schemeClr val="bg1"/>
              </a:solidFill>
              <a:latin typeface="+mn-ea"/>
            </a:endParaRPr>
          </a:p>
        </p:txBody>
      </p:sp>
      <p:sp>
        <p:nvSpPr>
          <p:cNvPr id="9" name="角丸四角形吹き出し 8"/>
          <p:cNvSpPr/>
          <p:nvPr/>
        </p:nvSpPr>
        <p:spPr>
          <a:xfrm>
            <a:off x="260522" y="6093296"/>
            <a:ext cx="8622957" cy="612000"/>
          </a:xfrm>
          <a:prstGeom prst="wedgeRoundRectCallout">
            <a:avLst>
              <a:gd name="adj1" fmla="val -22775"/>
              <a:gd name="adj2" fmla="val -27358"/>
              <a:gd name="adj3" fmla="val 16667"/>
            </a:avLst>
          </a:prstGeom>
          <a:solidFill>
            <a:srgbClr val="FFFF99"/>
          </a:solidFill>
          <a:ln>
            <a:noFill/>
          </a:ln>
        </p:spPr>
        <p:style>
          <a:lnRef idx="2">
            <a:schemeClr val="accent6"/>
          </a:lnRef>
          <a:fillRef idx="1">
            <a:schemeClr val="lt1"/>
          </a:fillRef>
          <a:effectRef idx="0">
            <a:schemeClr val="accent6"/>
          </a:effectRef>
          <a:fontRef idx="minor">
            <a:schemeClr val="dk1"/>
          </a:fontRef>
        </p:style>
        <p:txBody>
          <a:bodyPr tIns="108000" bIns="0" rtlCol="0" anchor="ctr"/>
          <a:lstStyle/>
          <a:p>
            <a:pPr algn="ctr"/>
            <a:r>
              <a:rPr lang="ja-JP" altLang="en-US" sz="2400" dirty="0" smtClean="0">
                <a:latin typeface="メイリオ" panose="020B0604030504040204" pitchFamily="50" charset="-128"/>
                <a:ea typeface="メイリオ" panose="020B0604030504040204" pitchFamily="50" charset="-128"/>
              </a:rPr>
              <a:t>子供自身に選択や自己決定ができる場や機会を多く設ける。</a:t>
            </a:r>
            <a:endParaRPr lang="ja-JP" altLang="en-US" sz="24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323528" y="2420888"/>
            <a:ext cx="1440160" cy="461665"/>
          </a:xfrm>
          <a:prstGeom prst="rect">
            <a:avLst/>
          </a:prstGeom>
          <a:noFill/>
        </p:spPr>
        <p:txBody>
          <a:bodyPr wrap="square" rtlCol="0">
            <a:spAutoFit/>
          </a:bodyPr>
          <a:lstStyle/>
          <a:p>
            <a:r>
              <a:rPr lang="ja-JP" altLang="en-US" sz="2400" dirty="0" smtClean="0">
                <a:latin typeface="+mj-ea"/>
                <a:ea typeface="+mj-ea"/>
              </a:rPr>
              <a:t>＜例＞</a:t>
            </a:r>
            <a:endParaRPr kumimoji="1" lang="ja-JP" altLang="en-US" sz="2400" dirty="0">
              <a:latin typeface="+mj-ea"/>
              <a:ea typeface="+mj-ea"/>
            </a:endParaRPr>
          </a:p>
        </p:txBody>
      </p:sp>
      <p:sp>
        <p:nvSpPr>
          <p:cNvPr id="11" name="テキスト ボックス 10"/>
          <p:cNvSpPr txBox="1"/>
          <p:nvPr/>
        </p:nvSpPr>
        <p:spPr>
          <a:xfrm>
            <a:off x="683568" y="2977207"/>
            <a:ext cx="5328592" cy="1200329"/>
          </a:xfrm>
          <a:prstGeom prst="rect">
            <a:avLst/>
          </a:prstGeom>
          <a:noFill/>
        </p:spPr>
        <p:txBody>
          <a:bodyPr wrap="square" rtlCol="0">
            <a:spAutoFit/>
          </a:bodyPr>
          <a:lstStyle/>
          <a:p>
            <a:r>
              <a:rPr lang="ja-JP" altLang="en-US" sz="2400" dirty="0" smtClean="0">
                <a:latin typeface="+mn-ea"/>
              </a:rPr>
              <a:t>　遠足や修学旅行の班行動のきまりを自分たちで決め、行動に責任をもてるようにする。</a:t>
            </a:r>
            <a:endParaRPr kumimoji="1" lang="ja-JP" altLang="en-US" sz="2400" dirty="0">
              <a:latin typeface="+mn-ea"/>
            </a:endParaRPr>
          </a:p>
        </p:txBody>
      </p:sp>
      <p:pic>
        <p:nvPicPr>
          <p:cNvPr id="14" name="図 1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208" y="2537787"/>
            <a:ext cx="1853636" cy="1648546"/>
          </a:xfrm>
          <a:prstGeom prst="rect">
            <a:avLst/>
          </a:prstGeom>
          <a:noFill/>
          <a:ln>
            <a:noFill/>
          </a:ln>
        </p:spPr>
      </p:pic>
      <p:sp>
        <p:nvSpPr>
          <p:cNvPr id="15" name="テキスト ボックス 1"/>
          <p:cNvSpPr txBox="1">
            <a:spLocks noChangeArrowheads="1"/>
          </p:cNvSpPr>
          <p:nvPr/>
        </p:nvSpPr>
        <p:spPr bwMode="auto">
          <a:xfrm>
            <a:off x="0" y="560874"/>
            <a:ext cx="91440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Arial" charset="0"/>
                <a:ea typeface="メイリオ" pitchFamily="50" charset="-128"/>
                <a:cs typeface="メイリオ" pitchFamily="50" charset="-128"/>
              </a:defRPr>
            </a:lvl1pPr>
            <a:lvl2pPr marL="742950" indent="-285750" eaLnBrk="0" hangingPunct="0">
              <a:spcBef>
                <a:spcPct val="20000"/>
              </a:spcBef>
              <a:buFont typeface="Arial" charset="0"/>
              <a:buChar char="–"/>
              <a:defRPr kumimoji="1" sz="2800">
                <a:solidFill>
                  <a:schemeClr val="tx1"/>
                </a:solidFill>
                <a:latin typeface="Arial" charset="0"/>
                <a:ea typeface="メイリオ" pitchFamily="50" charset="-128"/>
                <a:cs typeface="メイリオ" pitchFamily="50" charset="-128"/>
              </a:defRPr>
            </a:lvl2pPr>
            <a:lvl3pPr marL="1143000" indent="-228600" eaLnBrk="0" hangingPunct="0">
              <a:spcBef>
                <a:spcPct val="20000"/>
              </a:spcBef>
              <a:buFont typeface="Arial" charset="0"/>
              <a:buChar char="•"/>
              <a:defRPr kumimoji="1" sz="2400">
                <a:solidFill>
                  <a:schemeClr val="tx1"/>
                </a:solidFill>
                <a:latin typeface="Arial" charset="0"/>
                <a:ea typeface="メイリオ" pitchFamily="50" charset="-128"/>
                <a:cs typeface="メイリオ" pitchFamily="50" charset="-128"/>
              </a:defRPr>
            </a:lvl3pPr>
            <a:lvl4pPr marL="16002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4pPr>
            <a:lvl5pPr marL="20574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9pPr>
          </a:lstStyle>
          <a:p>
            <a:pPr algn="ctr" eaLnBrk="1" hangingPunct="1">
              <a:spcBef>
                <a:spcPct val="0"/>
              </a:spcBef>
              <a:buFontTx/>
              <a:buNone/>
              <a:defRPr/>
            </a:pPr>
            <a:r>
              <a:rPr kumimoji="0" lang="ja-JP" altLang="en-US" sz="3800" dirty="0" smtClean="0">
                <a:latin typeface="メイリオ" panose="020B0604030504040204" pitchFamily="50" charset="-128"/>
              </a:rPr>
              <a:t>自己指導能力を育むための</a:t>
            </a:r>
            <a:r>
              <a:rPr kumimoji="0" lang="ja-JP" altLang="en-US" sz="3800" b="1" dirty="0" smtClean="0">
                <a:latin typeface="メイリオ" panose="020B0604030504040204" pitchFamily="50" charset="-128"/>
              </a:rPr>
              <a:t>三</a:t>
            </a:r>
            <a:r>
              <a:rPr lang="ja-JP" altLang="en-US" sz="3800" b="1" dirty="0" smtClean="0">
                <a:latin typeface="メイリオ" panose="020B0604030504040204" pitchFamily="50" charset="-128"/>
              </a:rPr>
              <a:t>つの留意点</a:t>
            </a:r>
            <a:endParaRPr lang="en-US" altLang="ja-JP" sz="3800" b="1" dirty="0" smtClean="0">
              <a:latin typeface="メイリオ" panose="020B0604030504040204" pitchFamily="50" charset="-128"/>
            </a:endParaRPr>
          </a:p>
        </p:txBody>
      </p:sp>
    </p:spTree>
    <p:extLst>
      <p:ext uri="{BB962C8B-B14F-4D97-AF65-F5344CB8AC3E}">
        <p14:creationId xmlns:p14="http://schemas.microsoft.com/office/powerpoint/2010/main" val="55137869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944781"/>
            <a:ext cx="9144000" cy="25181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nSpc>
                <a:spcPts val="2800"/>
              </a:lnSpc>
              <a:spcBef>
                <a:spcPct val="0"/>
              </a:spcBef>
            </a:pPr>
            <a:r>
              <a:rPr lang="ja-JP" altLang="en-US" sz="3200" dirty="0" smtClean="0">
                <a:solidFill>
                  <a:schemeClr val="tx1"/>
                </a:solidFill>
              </a:rPr>
              <a:t>　　　　・</a:t>
            </a:r>
            <a:endParaRPr lang="en-US" altLang="ja-JP" sz="3200" dirty="0">
              <a:solidFill>
                <a:schemeClr val="tx1"/>
              </a:solidFill>
            </a:endParaRPr>
          </a:p>
          <a:p>
            <a:pPr>
              <a:lnSpc>
                <a:spcPts val="2800"/>
              </a:lnSpc>
              <a:spcBef>
                <a:spcPct val="0"/>
              </a:spcBef>
            </a:pPr>
            <a:r>
              <a:rPr lang="ja-JP" altLang="en-US" sz="3200" dirty="0">
                <a:solidFill>
                  <a:schemeClr val="tx1"/>
                </a:solidFill>
              </a:rPr>
              <a:t>　　　　・</a:t>
            </a:r>
            <a:endParaRPr lang="en-US" altLang="ja-JP" sz="3200" dirty="0">
              <a:solidFill>
                <a:schemeClr val="tx1"/>
              </a:solidFill>
            </a:endParaRPr>
          </a:p>
          <a:p>
            <a:pPr>
              <a:lnSpc>
                <a:spcPts val="2800"/>
              </a:lnSpc>
              <a:spcBef>
                <a:spcPct val="0"/>
              </a:spcBef>
            </a:pPr>
            <a:r>
              <a:rPr lang="ja-JP" altLang="en-US" sz="3200" dirty="0">
                <a:solidFill>
                  <a:schemeClr val="tx1"/>
                </a:solidFill>
              </a:rPr>
              <a:t>　　　　・</a:t>
            </a:r>
          </a:p>
          <a:p>
            <a:pPr algn="r">
              <a:spcBef>
                <a:spcPct val="0"/>
              </a:spcBef>
            </a:pPr>
            <a:r>
              <a:rPr lang="ja-JP" altLang="en-US" sz="3200" dirty="0" smtClean="0">
                <a:solidFill>
                  <a:schemeClr val="tx1"/>
                </a:solidFill>
              </a:rPr>
              <a:t>学級活動</a:t>
            </a:r>
            <a:endParaRPr lang="en-US" altLang="ja-JP" sz="3200" dirty="0" smtClean="0">
              <a:solidFill>
                <a:schemeClr val="tx1"/>
              </a:solidFill>
            </a:endParaRPr>
          </a:p>
          <a:p>
            <a:pPr algn="r">
              <a:spcBef>
                <a:spcPct val="0"/>
              </a:spcBef>
            </a:pPr>
            <a:r>
              <a:rPr lang="ja-JP" altLang="en-US" sz="3200" dirty="0" smtClean="0">
                <a:solidFill>
                  <a:schemeClr val="tx1"/>
                </a:solidFill>
              </a:rPr>
              <a:t>ＨＲ活動</a:t>
            </a:r>
            <a:endParaRPr lang="en-US" altLang="ja-JP" sz="3200" dirty="0" smtClean="0">
              <a:solidFill>
                <a:schemeClr val="tx1"/>
              </a:solidFill>
            </a:endParaRPr>
          </a:p>
          <a:p>
            <a:pPr algn="r">
              <a:spcBef>
                <a:spcPct val="0"/>
              </a:spcBef>
            </a:pPr>
            <a:r>
              <a:rPr lang="ja-JP" altLang="en-US" sz="3200" dirty="0">
                <a:solidFill>
                  <a:schemeClr val="tx1"/>
                </a:solidFill>
              </a:rPr>
              <a:t>児童会</a:t>
            </a:r>
            <a:r>
              <a:rPr lang="ja-JP" altLang="en-US" sz="3200" dirty="0" smtClean="0">
                <a:solidFill>
                  <a:schemeClr val="tx1"/>
                </a:solidFill>
              </a:rPr>
              <a:t>活動</a:t>
            </a:r>
            <a:endParaRPr lang="en-US" altLang="ja-JP" sz="3200" dirty="0" smtClean="0">
              <a:solidFill>
                <a:schemeClr val="tx1"/>
              </a:solidFill>
            </a:endParaRPr>
          </a:p>
          <a:p>
            <a:pPr algn="r">
              <a:spcBef>
                <a:spcPct val="0"/>
              </a:spcBef>
            </a:pPr>
            <a:r>
              <a:rPr lang="ja-JP" altLang="en-US" sz="3200" dirty="0">
                <a:solidFill>
                  <a:schemeClr val="tx1"/>
                </a:solidFill>
              </a:rPr>
              <a:t>生徒会活動</a:t>
            </a:r>
            <a:endParaRPr lang="en-US" altLang="ja-JP" sz="3200" dirty="0" smtClean="0">
              <a:solidFill>
                <a:schemeClr val="tx1"/>
              </a:solidFill>
            </a:endParaRPr>
          </a:p>
          <a:p>
            <a:pPr algn="r">
              <a:spcBef>
                <a:spcPct val="0"/>
              </a:spcBef>
            </a:pPr>
            <a:r>
              <a:rPr lang="ja-JP" altLang="en-US" sz="3200" dirty="0">
                <a:solidFill>
                  <a:schemeClr val="tx1"/>
                </a:solidFill>
              </a:rPr>
              <a:t>クラブ</a:t>
            </a:r>
            <a:r>
              <a:rPr lang="ja-JP" altLang="en-US" sz="3200" dirty="0" smtClean="0">
                <a:solidFill>
                  <a:schemeClr val="tx1"/>
                </a:solidFill>
              </a:rPr>
              <a:t>活動</a:t>
            </a:r>
            <a:endParaRPr lang="en-US" altLang="ja-JP" sz="3200" dirty="0" smtClean="0">
              <a:solidFill>
                <a:schemeClr val="tx1"/>
              </a:solidFill>
            </a:endParaRPr>
          </a:p>
          <a:p>
            <a:pPr algn="r">
              <a:spcBef>
                <a:spcPct val="0"/>
              </a:spcBef>
            </a:pPr>
            <a:r>
              <a:rPr lang="ja-JP" altLang="en-US" sz="3200" dirty="0">
                <a:solidFill>
                  <a:schemeClr val="tx1"/>
                </a:solidFill>
              </a:rPr>
              <a:t>学校</a:t>
            </a:r>
            <a:r>
              <a:rPr lang="ja-JP" altLang="en-US" sz="3200" dirty="0" smtClean="0">
                <a:solidFill>
                  <a:schemeClr val="tx1"/>
                </a:solidFill>
              </a:rPr>
              <a:t>行事</a:t>
            </a:r>
            <a:endParaRPr lang="en-US" altLang="ja-JP" sz="3200" dirty="0" smtClean="0">
              <a:solidFill>
                <a:schemeClr val="tx1"/>
              </a:solidFill>
            </a:endParaRPr>
          </a:p>
          <a:p>
            <a:pPr algn="r">
              <a:spcBef>
                <a:spcPct val="0"/>
              </a:spcBef>
            </a:pPr>
            <a:r>
              <a:rPr lang="ja-JP" altLang="en-US" sz="3200" dirty="0" smtClean="0">
                <a:solidFill>
                  <a:schemeClr val="tx1"/>
                </a:solidFill>
              </a:rPr>
              <a:t>授業</a:t>
            </a:r>
            <a:endParaRPr lang="en-US" altLang="ja-JP" sz="3200" dirty="0" smtClean="0">
              <a:solidFill>
                <a:schemeClr val="tx1"/>
              </a:solidFill>
            </a:endParaRPr>
          </a:p>
          <a:p>
            <a:pPr algn="r">
              <a:spcBef>
                <a:spcPct val="0"/>
              </a:spcBef>
            </a:pPr>
            <a:r>
              <a:rPr lang="ja-JP" altLang="en-US" sz="3200" dirty="0" smtClean="0">
                <a:solidFill>
                  <a:schemeClr val="tx1"/>
                </a:solidFill>
              </a:rPr>
              <a:t>給食</a:t>
            </a:r>
            <a:endParaRPr lang="en-US" altLang="ja-JP" sz="3200" dirty="0" smtClean="0">
              <a:solidFill>
                <a:schemeClr val="tx1"/>
              </a:solidFill>
            </a:endParaRPr>
          </a:p>
          <a:p>
            <a:pPr algn="r">
              <a:spcBef>
                <a:spcPct val="0"/>
              </a:spcBef>
            </a:pPr>
            <a:r>
              <a:rPr lang="ja-JP" altLang="en-US" sz="3200" dirty="0" smtClean="0">
                <a:solidFill>
                  <a:schemeClr val="tx1"/>
                </a:solidFill>
              </a:rPr>
              <a:t>清掃</a:t>
            </a:r>
            <a:endParaRPr lang="en-US" altLang="ja-JP" sz="3200" dirty="0" smtClean="0">
              <a:solidFill>
                <a:schemeClr val="tx1"/>
              </a:solidFill>
            </a:endParaRPr>
          </a:p>
          <a:p>
            <a:pPr algn="r">
              <a:spcBef>
                <a:spcPct val="0"/>
              </a:spcBef>
            </a:pPr>
            <a:r>
              <a:rPr lang="ja-JP" altLang="en-US" sz="3200" dirty="0">
                <a:solidFill>
                  <a:schemeClr val="tx1"/>
                </a:solidFill>
              </a:rPr>
              <a:t>休み</a:t>
            </a:r>
            <a:r>
              <a:rPr lang="ja-JP" altLang="en-US" sz="3200" dirty="0" smtClean="0">
                <a:solidFill>
                  <a:schemeClr val="tx1"/>
                </a:solidFill>
              </a:rPr>
              <a:t>時間</a:t>
            </a:r>
            <a:endParaRPr lang="en-US" altLang="ja-JP" sz="3200" dirty="0" smtClean="0">
              <a:solidFill>
                <a:schemeClr val="tx1"/>
              </a:solidFill>
            </a:endParaRPr>
          </a:p>
          <a:p>
            <a:pPr algn="r">
              <a:spcBef>
                <a:spcPct val="0"/>
              </a:spcBef>
            </a:pPr>
            <a:r>
              <a:rPr lang="ja-JP" altLang="en-US" sz="3200" dirty="0" smtClean="0">
                <a:solidFill>
                  <a:schemeClr val="tx1"/>
                </a:solidFill>
              </a:rPr>
              <a:t>放課後</a:t>
            </a:r>
            <a:endParaRPr lang="en-US" altLang="ja-JP" sz="3200" dirty="0" smtClean="0">
              <a:solidFill>
                <a:schemeClr val="tx1"/>
              </a:solidFill>
            </a:endParaRPr>
          </a:p>
          <a:p>
            <a:pPr>
              <a:lnSpc>
                <a:spcPts val="2800"/>
              </a:lnSpc>
              <a:spcBef>
                <a:spcPct val="0"/>
              </a:spcBef>
            </a:pPr>
            <a:r>
              <a:rPr lang="ja-JP" altLang="en-US" sz="3200" dirty="0" smtClean="0">
                <a:solidFill>
                  <a:schemeClr val="tx1"/>
                </a:solidFill>
              </a:rPr>
              <a:t>　　　　・</a:t>
            </a:r>
            <a:endParaRPr lang="en-US" altLang="ja-JP" sz="3200" dirty="0" smtClean="0">
              <a:solidFill>
                <a:schemeClr val="tx1"/>
              </a:solidFill>
            </a:endParaRPr>
          </a:p>
          <a:p>
            <a:pPr>
              <a:lnSpc>
                <a:spcPts val="2800"/>
              </a:lnSpc>
              <a:spcBef>
                <a:spcPct val="0"/>
              </a:spcBef>
            </a:pPr>
            <a:r>
              <a:rPr lang="ja-JP" altLang="en-US" sz="3200" dirty="0" smtClean="0">
                <a:solidFill>
                  <a:schemeClr val="tx1"/>
                </a:solidFill>
              </a:rPr>
              <a:t>　　　　・</a:t>
            </a:r>
            <a:endParaRPr lang="en-US" altLang="ja-JP" sz="3200" dirty="0" smtClean="0">
              <a:solidFill>
                <a:schemeClr val="tx1"/>
              </a:solidFill>
            </a:endParaRPr>
          </a:p>
          <a:p>
            <a:pPr>
              <a:lnSpc>
                <a:spcPts val="2800"/>
              </a:lnSpc>
              <a:spcBef>
                <a:spcPct val="0"/>
              </a:spcBef>
            </a:pPr>
            <a:r>
              <a:rPr lang="ja-JP" altLang="en-US" sz="3200" dirty="0">
                <a:solidFill>
                  <a:schemeClr val="tx1"/>
                </a:solidFill>
              </a:rPr>
              <a:t>　</a:t>
            </a:r>
            <a:r>
              <a:rPr lang="ja-JP" altLang="en-US" sz="3200" dirty="0" smtClean="0">
                <a:solidFill>
                  <a:schemeClr val="tx1"/>
                </a:solidFill>
              </a:rPr>
              <a:t>　　　・</a:t>
            </a:r>
            <a:endParaRPr lang="ja-JP" altLang="en-US" sz="3200" dirty="0">
              <a:solidFill>
                <a:schemeClr val="tx1"/>
              </a:solidFill>
            </a:endParaRPr>
          </a:p>
        </p:txBody>
      </p:sp>
      <p:sp>
        <p:nvSpPr>
          <p:cNvPr id="4" name="左右矢印 3"/>
          <p:cNvSpPr/>
          <p:nvPr/>
        </p:nvSpPr>
        <p:spPr>
          <a:xfrm>
            <a:off x="611560" y="3402202"/>
            <a:ext cx="7920880" cy="998963"/>
          </a:xfrm>
          <a:prstGeom prst="leftRightArrow">
            <a:avLst>
              <a:gd name="adj1" fmla="val 56228"/>
              <a:gd name="adj2" fmla="val 50000"/>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44000" bIns="0" rtlCol="0" anchor="ctr"/>
          <a:lstStyle/>
          <a:p>
            <a:pPr algn="ctr"/>
            <a:r>
              <a:rPr lang="ja-JP" altLang="en-US" sz="3600" b="1" spc="800" dirty="0">
                <a:solidFill>
                  <a:schemeClr val="tx1"/>
                </a:solidFill>
              </a:rPr>
              <a:t>生徒指導</a:t>
            </a:r>
          </a:p>
        </p:txBody>
      </p:sp>
      <p:sp>
        <p:nvSpPr>
          <p:cNvPr id="2" name="テキスト ボックス 1"/>
          <p:cNvSpPr txBox="1">
            <a:spLocks noChangeArrowheads="1"/>
          </p:cNvSpPr>
          <p:nvPr/>
        </p:nvSpPr>
        <p:spPr bwMode="auto">
          <a:xfrm>
            <a:off x="0" y="0"/>
            <a:ext cx="9144000" cy="109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0" anchor="ctr">
            <a:spAutoFit/>
          </a:bodyPr>
          <a:lstStyle>
            <a:lvl1pPr eaLnBrk="0" hangingPunct="0">
              <a:spcBef>
                <a:spcPct val="20000"/>
              </a:spcBef>
              <a:buFont typeface="Arial" charset="0"/>
              <a:buChar char="•"/>
              <a:defRPr kumimoji="1" sz="3200">
                <a:solidFill>
                  <a:schemeClr val="tx1"/>
                </a:solidFill>
                <a:latin typeface="Arial" charset="0"/>
                <a:ea typeface="メイリオ" pitchFamily="50" charset="-128"/>
                <a:cs typeface="メイリオ" pitchFamily="50" charset="-128"/>
              </a:defRPr>
            </a:lvl1pPr>
            <a:lvl2pPr marL="742950" indent="-285750" eaLnBrk="0" hangingPunct="0">
              <a:spcBef>
                <a:spcPct val="20000"/>
              </a:spcBef>
              <a:buFont typeface="Arial" charset="0"/>
              <a:buChar char="–"/>
              <a:defRPr kumimoji="1" sz="2800">
                <a:solidFill>
                  <a:schemeClr val="tx1"/>
                </a:solidFill>
                <a:latin typeface="Arial" charset="0"/>
                <a:ea typeface="メイリオ" pitchFamily="50" charset="-128"/>
                <a:cs typeface="メイリオ" pitchFamily="50" charset="-128"/>
              </a:defRPr>
            </a:lvl2pPr>
            <a:lvl3pPr marL="1143000" indent="-228600" eaLnBrk="0" hangingPunct="0">
              <a:spcBef>
                <a:spcPct val="20000"/>
              </a:spcBef>
              <a:buFont typeface="Arial" charset="0"/>
              <a:buChar char="•"/>
              <a:defRPr kumimoji="1" sz="2400">
                <a:solidFill>
                  <a:schemeClr val="tx1"/>
                </a:solidFill>
                <a:latin typeface="Arial" charset="0"/>
                <a:ea typeface="メイリオ" pitchFamily="50" charset="-128"/>
                <a:cs typeface="メイリオ" pitchFamily="50" charset="-128"/>
              </a:defRPr>
            </a:lvl3pPr>
            <a:lvl4pPr marL="16002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4pPr>
            <a:lvl5pPr marL="20574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9pPr>
          </a:lstStyle>
          <a:p>
            <a:pPr algn="ctr" eaLnBrk="1" hangingPunct="1">
              <a:spcBef>
                <a:spcPct val="0"/>
              </a:spcBef>
              <a:buFontTx/>
              <a:buNone/>
              <a:defRPr/>
            </a:pPr>
            <a:r>
              <a:rPr kumimoji="0" lang="ja-JP" altLang="en-US" b="1" dirty="0" smtClean="0">
                <a:latin typeface="メイリオ" panose="020B0604030504040204" pitchFamily="50" charset="-128"/>
              </a:rPr>
              <a:t>あらゆる教育活動において、</a:t>
            </a:r>
            <a:endParaRPr kumimoji="0" lang="en-US" altLang="ja-JP" b="1" dirty="0" smtClean="0">
              <a:latin typeface="メイリオ" panose="020B0604030504040204" pitchFamily="50" charset="-128"/>
            </a:endParaRPr>
          </a:p>
          <a:p>
            <a:pPr algn="ctr" eaLnBrk="1" hangingPunct="1">
              <a:spcBef>
                <a:spcPct val="0"/>
              </a:spcBef>
              <a:buFontTx/>
              <a:buNone/>
              <a:defRPr/>
            </a:pPr>
            <a:r>
              <a:rPr kumimoji="0" lang="ja-JP" altLang="en-US" b="1" dirty="0" smtClean="0">
                <a:latin typeface="メイリオ" panose="020B0604030504040204" pitchFamily="50" charset="-128"/>
              </a:rPr>
              <a:t>自己指導能力の育成を目指すのが生徒指導</a:t>
            </a:r>
            <a:endParaRPr lang="ja-JP" altLang="en-US" b="1" dirty="0" smtClean="0">
              <a:latin typeface="メイリオ" panose="020B0604030504040204" pitchFamily="50" charset="-128"/>
            </a:endParaRPr>
          </a:p>
        </p:txBody>
      </p:sp>
      <p:sp>
        <p:nvSpPr>
          <p:cNvPr id="12" name="テキスト ボックス 11"/>
          <p:cNvSpPr txBox="1">
            <a:spLocks noChangeArrowheads="1"/>
          </p:cNvSpPr>
          <p:nvPr/>
        </p:nvSpPr>
        <p:spPr bwMode="auto">
          <a:xfrm>
            <a:off x="467544" y="5524318"/>
            <a:ext cx="8352928" cy="1217050"/>
          </a:xfrm>
          <a:prstGeom prst="rect">
            <a:avLst/>
          </a:prstGeom>
          <a:solidFill>
            <a:srgbClr val="FFCC00"/>
          </a:solidFill>
          <a:ln>
            <a:noFill/>
          </a:ln>
          <a:extLst/>
        </p:spPr>
        <p:txBody>
          <a:bodyPr wrap="square" tIns="108000" bIns="0" anchor="b">
            <a:spAutoFit/>
          </a:bodyPr>
          <a:lstStyle>
            <a:lvl1pPr eaLnBrk="0" hangingPunct="0">
              <a:spcBef>
                <a:spcPct val="20000"/>
              </a:spcBef>
              <a:buFont typeface="Arial" charset="0"/>
              <a:buChar char="•"/>
              <a:defRPr kumimoji="1" sz="3200">
                <a:solidFill>
                  <a:schemeClr val="tx1"/>
                </a:solidFill>
                <a:latin typeface="Arial" charset="0"/>
                <a:ea typeface="メイリオ" pitchFamily="50" charset="-128"/>
                <a:cs typeface="メイリオ" pitchFamily="50" charset="-128"/>
              </a:defRPr>
            </a:lvl1pPr>
            <a:lvl2pPr marL="742950" indent="-285750" eaLnBrk="0" hangingPunct="0">
              <a:spcBef>
                <a:spcPct val="20000"/>
              </a:spcBef>
              <a:buFont typeface="Arial" charset="0"/>
              <a:buChar char="–"/>
              <a:defRPr kumimoji="1" sz="2800">
                <a:solidFill>
                  <a:schemeClr val="tx1"/>
                </a:solidFill>
                <a:latin typeface="Arial" charset="0"/>
                <a:ea typeface="メイリオ" pitchFamily="50" charset="-128"/>
                <a:cs typeface="メイリオ" pitchFamily="50" charset="-128"/>
              </a:defRPr>
            </a:lvl2pPr>
            <a:lvl3pPr marL="1143000" indent="-228600" eaLnBrk="0" hangingPunct="0">
              <a:spcBef>
                <a:spcPct val="20000"/>
              </a:spcBef>
              <a:buFont typeface="Arial" charset="0"/>
              <a:buChar char="•"/>
              <a:defRPr kumimoji="1" sz="2400">
                <a:solidFill>
                  <a:schemeClr val="tx1"/>
                </a:solidFill>
                <a:latin typeface="Arial" charset="0"/>
                <a:ea typeface="メイリオ" pitchFamily="50" charset="-128"/>
                <a:cs typeface="メイリオ" pitchFamily="50" charset="-128"/>
              </a:defRPr>
            </a:lvl3pPr>
            <a:lvl4pPr marL="16002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4pPr>
            <a:lvl5pPr marL="20574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9pPr>
          </a:lstStyle>
          <a:p>
            <a:pPr algn="ctr" eaLnBrk="1" hangingPunct="1">
              <a:spcBef>
                <a:spcPct val="0"/>
              </a:spcBef>
              <a:buFontTx/>
              <a:buNone/>
              <a:defRPr/>
            </a:pPr>
            <a:r>
              <a:rPr kumimoji="0" lang="ja-JP" altLang="en-US" sz="3600" b="1" dirty="0" smtClean="0">
                <a:latin typeface="メイリオ" panose="020B0604030504040204" pitchFamily="50" charset="-128"/>
              </a:rPr>
              <a:t>あらゆる場や機会で</a:t>
            </a:r>
            <a:endParaRPr kumimoji="0" lang="en-US" altLang="ja-JP" sz="3600" b="1" dirty="0" smtClean="0">
              <a:latin typeface="メイリオ" panose="020B0604030504040204" pitchFamily="50" charset="-128"/>
            </a:endParaRPr>
          </a:p>
          <a:p>
            <a:pPr algn="ctr" eaLnBrk="1" hangingPunct="1">
              <a:spcBef>
                <a:spcPct val="0"/>
              </a:spcBef>
              <a:buFontTx/>
              <a:buNone/>
              <a:defRPr/>
            </a:pPr>
            <a:r>
              <a:rPr kumimoji="0" lang="ja-JP" altLang="en-US" sz="3600" b="1" dirty="0" smtClean="0">
                <a:latin typeface="メイリオ" panose="020B0604030504040204" pitchFamily="50" charset="-128"/>
              </a:rPr>
              <a:t>三つの留意点を意識した働きかけ</a:t>
            </a:r>
            <a:endParaRPr lang="ja-JP" altLang="en-US" sz="3600" b="1" dirty="0" smtClean="0">
              <a:latin typeface="メイリオ" panose="020B0604030504040204" pitchFamily="50" charset="-128"/>
            </a:endParaRPr>
          </a:p>
        </p:txBody>
      </p:sp>
      <p:sp>
        <p:nvSpPr>
          <p:cNvPr id="7" name="テキスト ボックス 6"/>
          <p:cNvSpPr txBox="1">
            <a:spLocks noChangeArrowheads="1"/>
          </p:cNvSpPr>
          <p:nvPr/>
        </p:nvSpPr>
        <p:spPr bwMode="auto">
          <a:xfrm>
            <a:off x="3819186" y="2489484"/>
            <a:ext cx="601497" cy="1044000"/>
          </a:xfrm>
          <a:prstGeom prst="rect">
            <a:avLst/>
          </a:prstGeom>
          <a:solidFill>
            <a:srgbClr val="FFCC00"/>
          </a:solidFill>
          <a:ln w="57150">
            <a:noFill/>
          </a:ln>
          <a:extLst/>
        </p:spPr>
        <p:txBody>
          <a:bodyPr vert="eaVert" wrap="square" lIns="36000" tIns="0" rIns="72000" bIns="108000" anchor="ctr">
            <a:spAutoFit/>
          </a:bodyPr>
          <a:lstStyle>
            <a:lvl1pPr eaLnBrk="0" hangingPunct="0">
              <a:spcBef>
                <a:spcPct val="20000"/>
              </a:spcBef>
              <a:buFont typeface="Arial" charset="0"/>
              <a:buChar char="•"/>
              <a:defRPr kumimoji="1" sz="3200">
                <a:solidFill>
                  <a:schemeClr val="tx1"/>
                </a:solidFill>
                <a:latin typeface="Arial" charset="0"/>
                <a:ea typeface="メイリオ" pitchFamily="50" charset="-128"/>
                <a:cs typeface="メイリオ" pitchFamily="50" charset="-128"/>
              </a:defRPr>
            </a:lvl1pPr>
            <a:lvl2pPr marL="742950" indent="-285750" eaLnBrk="0" hangingPunct="0">
              <a:spcBef>
                <a:spcPct val="20000"/>
              </a:spcBef>
              <a:buFont typeface="Arial" charset="0"/>
              <a:buChar char="–"/>
              <a:defRPr kumimoji="1" sz="2800">
                <a:solidFill>
                  <a:schemeClr val="tx1"/>
                </a:solidFill>
                <a:latin typeface="Arial" charset="0"/>
                <a:ea typeface="メイリオ" pitchFamily="50" charset="-128"/>
                <a:cs typeface="メイリオ" pitchFamily="50" charset="-128"/>
              </a:defRPr>
            </a:lvl2pPr>
            <a:lvl3pPr marL="1143000" indent="-228600" eaLnBrk="0" hangingPunct="0">
              <a:spcBef>
                <a:spcPct val="20000"/>
              </a:spcBef>
              <a:buFont typeface="Arial" charset="0"/>
              <a:buChar char="•"/>
              <a:defRPr kumimoji="1" sz="2400">
                <a:solidFill>
                  <a:schemeClr val="tx1"/>
                </a:solidFill>
                <a:latin typeface="Arial" charset="0"/>
                <a:ea typeface="メイリオ" pitchFamily="50" charset="-128"/>
                <a:cs typeface="メイリオ" pitchFamily="50" charset="-128"/>
              </a:defRPr>
            </a:lvl3pPr>
            <a:lvl4pPr marL="16002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4pPr>
            <a:lvl5pPr marL="20574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9pPr>
          </a:lstStyle>
          <a:p>
            <a:pPr algn="r">
              <a:spcBef>
                <a:spcPct val="0"/>
              </a:spcBef>
              <a:buNone/>
            </a:pPr>
            <a:r>
              <a:rPr lang="ja-JP" altLang="en-US" b="1" dirty="0"/>
              <a:t>授業</a:t>
            </a:r>
            <a:endParaRPr lang="en-US" altLang="ja-JP" b="1" dirty="0"/>
          </a:p>
        </p:txBody>
      </p:sp>
      <p:sp>
        <p:nvSpPr>
          <p:cNvPr id="21" name="フリーフォーム 20"/>
          <p:cNvSpPr/>
          <p:nvPr/>
        </p:nvSpPr>
        <p:spPr>
          <a:xfrm>
            <a:off x="1314058" y="4283045"/>
            <a:ext cx="2105814" cy="910208"/>
          </a:xfrm>
          <a:custGeom>
            <a:avLst/>
            <a:gdLst>
              <a:gd name="connsiteX0" fmla="*/ 2381 w 2055018"/>
              <a:gd name="connsiteY0" fmla="*/ 269081 h 838200"/>
              <a:gd name="connsiteX1" fmla="*/ 0 w 2055018"/>
              <a:gd name="connsiteY1" fmla="*/ 838200 h 838200"/>
              <a:gd name="connsiteX2" fmla="*/ 2052637 w 2055018"/>
              <a:gd name="connsiteY2" fmla="*/ 838200 h 838200"/>
              <a:gd name="connsiteX3" fmla="*/ 2055018 w 2055018"/>
              <a:gd name="connsiteY3" fmla="*/ 273844 h 838200"/>
              <a:gd name="connsiteX4" fmla="*/ 1038225 w 2055018"/>
              <a:gd name="connsiteY4" fmla="*/ 0 h 838200"/>
              <a:gd name="connsiteX5" fmla="*/ 2381 w 2055018"/>
              <a:gd name="connsiteY5" fmla="*/ 269081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5018" h="838200">
                <a:moveTo>
                  <a:pt x="2381" y="269081"/>
                </a:moveTo>
                <a:cubicBezTo>
                  <a:pt x="1587" y="458787"/>
                  <a:pt x="794" y="648494"/>
                  <a:pt x="0" y="838200"/>
                </a:cubicBezTo>
                <a:lnTo>
                  <a:pt x="2052637" y="838200"/>
                </a:lnTo>
                <a:cubicBezTo>
                  <a:pt x="2053431" y="650081"/>
                  <a:pt x="2054224" y="461963"/>
                  <a:pt x="2055018" y="273844"/>
                </a:cubicBezTo>
                <a:lnTo>
                  <a:pt x="1038225" y="0"/>
                </a:lnTo>
                <a:lnTo>
                  <a:pt x="2381" y="269081"/>
                </a:lnTo>
                <a:close/>
              </a:path>
            </a:pathLst>
          </a:cu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b"/>
          <a:lstStyle/>
          <a:p>
            <a:pPr algn="ctr"/>
            <a:r>
              <a:rPr kumimoji="1" lang="ja-JP" altLang="en-US" b="1" dirty="0" smtClean="0"/>
              <a:t>自己存在感を</a:t>
            </a:r>
            <a:endParaRPr kumimoji="1" lang="en-US" altLang="ja-JP" b="1" dirty="0" smtClean="0"/>
          </a:p>
          <a:p>
            <a:pPr algn="ctr"/>
            <a:r>
              <a:rPr lang="ja-JP" altLang="en-US" b="1" dirty="0"/>
              <a:t>与える</a:t>
            </a:r>
            <a:endParaRPr kumimoji="1" lang="ja-JP" altLang="en-US" b="1" dirty="0"/>
          </a:p>
        </p:txBody>
      </p:sp>
      <p:sp>
        <p:nvSpPr>
          <p:cNvPr id="22" name="フリーフォーム 21"/>
          <p:cNvSpPr/>
          <p:nvPr/>
        </p:nvSpPr>
        <p:spPr>
          <a:xfrm>
            <a:off x="3520460" y="4283045"/>
            <a:ext cx="2105814" cy="910208"/>
          </a:xfrm>
          <a:custGeom>
            <a:avLst/>
            <a:gdLst>
              <a:gd name="connsiteX0" fmla="*/ 2381 w 2055018"/>
              <a:gd name="connsiteY0" fmla="*/ 269081 h 838200"/>
              <a:gd name="connsiteX1" fmla="*/ 0 w 2055018"/>
              <a:gd name="connsiteY1" fmla="*/ 838200 h 838200"/>
              <a:gd name="connsiteX2" fmla="*/ 2052637 w 2055018"/>
              <a:gd name="connsiteY2" fmla="*/ 838200 h 838200"/>
              <a:gd name="connsiteX3" fmla="*/ 2055018 w 2055018"/>
              <a:gd name="connsiteY3" fmla="*/ 273844 h 838200"/>
              <a:gd name="connsiteX4" fmla="*/ 1038225 w 2055018"/>
              <a:gd name="connsiteY4" fmla="*/ 0 h 838200"/>
              <a:gd name="connsiteX5" fmla="*/ 2381 w 2055018"/>
              <a:gd name="connsiteY5" fmla="*/ 269081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5018" h="838200">
                <a:moveTo>
                  <a:pt x="2381" y="269081"/>
                </a:moveTo>
                <a:cubicBezTo>
                  <a:pt x="1587" y="458787"/>
                  <a:pt x="794" y="648494"/>
                  <a:pt x="0" y="838200"/>
                </a:cubicBezTo>
                <a:lnTo>
                  <a:pt x="2052637" y="838200"/>
                </a:lnTo>
                <a:cubicBezTo>
                  <a:pt x="2053431" y="650081"/>
                  <a:pt x="2054224" y="461963"/>
                  <a:pt x="2055018" y="273844"/>
                </a:cubicBezTo>
                <a:lnTo>
                  <a:pt x="1038225" y="0"/>
                </a:lnTo>
                <a:lnTo>
                  <a:pt x="2381" y="269081"/>
                </a:lnTo>
                <a:close/>
              </a:path>
            </a:pathLst>
          </a:cu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b"/>
          <a:lstStyle/>
          <a:p>
            <a:pPr algn="ctr"/>
            <a:r>
              <a:rPr kumimoji="1" lang="ja-JP" altLang="en-US" b="1" dirty="0" smtClean="0"/>
              <a:t>共感的な人間関係</a:t>
            </a:r>
            <a:endParaRPr kumimoji="1" lang="en-US" altLang="ja-JP" b="1" dirty="0" smtClean="0"/>
          </a:p>
          <a:p>
            <a:pPr algn="ctr"/>
            <a:r>
              <a:rPr lang="ja-JP" altLang="en-US" b="1" dirty="0" smtClean="0"/>
              <a:t>を育む</a:t>
            </a:r>
            <a:endParaRPr kumimoji="1" lang="ja-JP" altLang="en-US" b="1" dirty="0"/>
          </a:p>
        </p:txBody>
      </p:sp>
      <p:sp>
        <p:nvSpPr>
          <p:cNvPr id="23" name="フリーフォーム 22"/>
          <p:cNvSpPr/>
          <p:nvPr/>
        </p:nvSpPr>
        <p:spPr>
          <a:xfrm>
            <a:off x="5724128" y="4283045"/>
            <a:ext cx="2105814" cy="910208"/>
          </a:xfrm>
          <a:custGeom>
            <a:avLst/>
            <a:gdLst>
              <a:gd name="connsiteX0" fmla="*/ 2381 w 2055018"/>
              <a:gd name="connsiteY0" fmla="*/ 269081 h 838200"/>
              <a:gd name="connsiteX1" fmla="*/ 0 w 2055018"/>
              <a:gd name="connsiteY1" fmla="*/ 838200 h 838200"/>
              <a:gd name="connsiteX2" fmla="*/ 2052637 w 2055018"/>
              <a:gd name="connsiteY2" fmla="*/ 838200 h 838200"/>
              <a:gd name="connsiteX3" fmla="*/ 2055018 w 2055018"/>
              <a:gd name="connsiteY3" fmla="*/ 273844 h 838200"/>
              <a:gd name="connsiteX4" fmla="*/ 1038225 w 2055018"/>
              <a:gd name="connsiteY4" fmla="*/ 0 h 838200"/>
              <a:gd name="connsiteX5" fmla="*/ 2381 w 2055018"/>
              <a:gd name="connsiteY5" fmla="*/ 269081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5018" h="838200">
                <a:moveTo>
                  <a:pt x="2381" y="269081"/>
                </a:moveTo>
                <a:cubicBezTo>
                  <a:pt x="1587" y="458787"/>
                  <a:pt x="794" y="648494"/>
                  <a:pt x="0" y="838200"/>
                </a:cubicBezTo>
                <a:lnTo>
                  <a:pt x="2052637" y="838200"/>
                </a:lnTo>
                <a:cubicBezTo>
                  <a:pt x="2053431" y="650081"/>
                  <a:pt x="2054224" y="461963"/>
                  <a:pt x="2055018" y="273844"/>
                </a:cubicBezTo>
                <a:lnTo>
                  <a:pt x="1038225" y="0"/>
                </a:lnTo>
                <a:lnTo>
                  <a:pt x="2381" y="269081"/>
                </a:lnTo>
                <a:close/>
              </a:path>
            </a:pathLst>
          </a:cu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b"/>
          <a:lstStyle/>
          <a:p>
            <a:pPr algn="ctr"/>
            <a:r>
              <a:rPr kumimoji="1" lang="ja-JP" altLang="en-US" b="1" dirty="0" smtClean="0"/>
              <a:t>自己決定の場</a:t>
            </a:r>
            <a:endParaRPr kumimoji="1" lang="en-US" altLang="ja-JP" b="1" dirty="0" smtClean="0"/>
          </a:p>
          <a:p>
            <a:pPr algn="ctr"/>
            <a:r>
              <a:rPr lang="ja-JP" altLang="en-US" b="1" dirty="0" smtClean="0"/>
              <a:t>を与える</a:t>
            </a:r>
            <a:endParaRPr kumimoji="1" lang="ja-JP" altLang="en-US" b="1" dirty="0"/>
          </a:p>
        </p:txBody>
      </p:sp>
    </p:spTree>
    <p:extLst>
      <p:ext uri="{BB962C8B-B14F-4D97-AF65-F5344CB8AC3E}">
        <p14:creationId xmlns:p14="http://schemas.microsoft.com/office/powerpoint/2010/main" val="42668914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4"/>
          <p:cNvSpPr txBox="1">
            <a:spLocks noChangeArrowheads="1"/>
          </p:cNvSpPr>
          <p:nvPr/>
        </p:nvSpPr>
        <p:spPr bwMode="auto">
          <a:xfrm>
            <a:off x="4730737" y="2486759"/>
            <a:ext cx="4081880" cy="1263217"/>
          </a:xfrm>
          <a:prstGeom prst="rect">
            <a:avLst/>
          </a:prstGeom>
          <a:solidFill>
            <a:srgbClr val="FFC000"/>
          </a:solidFill>
          <a:ln w="38100">
            <a:noFill/>
            <a:miter lim="800000"/>
            <a:headEnd/>
            <a:tailEnd/>
          </a:ln>
        </p:spPr>
        <p:txBody>
          <a:bodyPr wrap="square" tIns="144000" bIns="0">
            <a:spAutoFit/>
          </a:bodyPr>
          <a:lstStyle/>
          <a:p>
            <a:pPr algn="ctr">
              <a:spcBef>
                <a:spcPct val="50000"/>
              </a:spcBef>
              <a:defRPr/>
            </a:pPr>
            <a:r>
              <a:rPr lang="ja-JP" altLang="en-US" sz="3600" dirty="0" smtClean="0">
                <a:latin typeface="+mn-ea"/>
              </a:rPr>
              <a:t>授業に</a:t>
            </a:r>
            <a:r>
              <a:rPr lang="ja-JP" altLang="en-US" sz="3600" b="1" dirty="0" smtClean="0">
                <a:latin typeface="+mn-ea"/>
              </a:rPr>
              <a:t>内在化</a:t>
            </a:r>
            <a:r>
              <a:rPr lang="ja-JP" altLang="en-US" sz="3600" dirty="0" smtClean="0">
                <a:latin typeface="+mn-ea"/>
              </a:rPr>
              <a:t>した生徒指導</a:t>
            </a:r>
            <a:endParaRPr lang="ja-JP" altLang="en-US" sz="3600" dirty="0">
              <a:latin typeface="+mn-ea"/>
            </a:endParaRPr>
          </a:p>
        </p:txBody>
      </p:sp>
      <p:sp>
        <p:nvSpPr>
          <p:cNvPr id="16" name="Text Box 4"/>
          <p:cNvSpPr txBox="1">
            <a:spLocks noChangeArrowheads="1"/>
          </p:cNvSpPr>
          <p:nvPr/>
        </p:nvSpPr>
        <p:spPr bwMode="auto">
          <a:xfrm>
            <a:off x="4730737" y="2486759"/>
            <a:ext cx="4081880" cy="1263217"/>
          </a:xfrm>
          <a:prstGeom prst="rect">
            <a:avLst/>
          </a:prstGeom>
          <a:noFill/>
          <a:ln w="57150">
            <a:solidFill>
              <a:schemeClr val="tx1"/>
            </a:solidFill>
            <a:miter lim="800000"/>
            <a:headEnd/>
            <a:tailEnd/>
          </a:ln>
        </p:spPr>
        <p:txBody>
          <a:bodyPr wrap="square" tIns="144000" bIns="0">
            <a:spAutoFit/>
          </a:bodyPr>
          <a:lstStyle/>
          <a:p>
            <a:pPr algn="ctr">
              <a:spcBef>
                <a:spcPct val="50000"/>
              </a:spcBef>
              <a:defRPr/>
            </a:pPr>
            <a:r>
              <a:rPr lang="ja-JP" altLang="en-US" sz="3600" dirty="0" smtClean="0">
                <a:latin typeface="+mn-ea"/>
              </a:rPr>
              <a:t>授業に</a:t>
            </a:r>
            <a:r>
              <a:rPr lang="ja-JP" altLang="en-US" sz="3600" b="1" dirty="0" smtClean="0">
                <a:latin typeface="+mn-ea"/>
              </a:rPr>
              <a:t>内在化</a:t>
            </a:r>
            <a:r>
              <a:rPr lang="ja-JP" altLang="en-US" sz="3600" dirty="0" smtClean="0">
                <a:latin typeface="+mn-ea"/>
              </a:rPr>
              <a:t>した生徒指導</a:t>
            </a:r>
            <a:endParaRPr lang="ja-JP" altLang="en-US" sz="3600" dirty="0">
              <a:latin typeface="+mn-ea"/>
            </a:endParaRPr>
          </a:p>
        </p:txBody>
      </p:sp>
      <p:sp>
        <p:nvSpPr>
          <p:cNvPr id="17413" name="AutoShape 7"/>
          <p:cNvSpPr>
            <a:spLocks noChangeArrowheads="1"/>
          </p:cNvSpPr>
          <p:nvPr/>
        </p:nvSpPr>
        <p:spPr bwMode="auto">
          <a:xfrm rot="2389848">
            <a:off x="5518130" y="3257954"/>
            <a:ext cx="964616" cy="2869217"/>
          </a:xfrm>
          <a:custGeom>
            <a:avLst/>
            <a:gdLst>
              <a:gd name="connsiteX0" fmla="*/ 0 w 1080096"/>
              <a:gd name="connsiteY0" fmla="*/ 2175281 h 2871857"/>
              <a:gd name="connsiteX1" fmla="*/ 289790 w 1080096"/>
              <a:gd name="connsiteY1" fmla="*/ 2175281 h 2871857"/>
              <a:gd name="connsiteX2" fmla="*/ 289790 w 1080096"/>
              <a:gd name="connsiteY2" fmla="*/ 0 h 2871857"/>
              <a:gd name="connsiteX3" fmla="*/ 790306 w 1080096"/>
              <a:gd name="connsiteY3" fmla="*/ 0 h 2871857"/>
              <a:gd name="connsiteX4" fmla="*/ 790306 w 1080096"/>
              <a:gd name="connsiteY4" fmla="*/ 2175281 h 2871857"/>
              <a:gd name="connsiteX5" fmla="*/ 1080096 w 1080096"/>
              <a:gd name="connsiteY5" fmla="*/ 2175281 h 2871857"/>
              <a:gd name="connsiteX6" fmla="*/ 540048 w 1080096"/>
              <a:gd name="connsiteY6" fmla="*/ 2871857 h 2871857"/>
              <a:gd name="connsiteX7" fmla="*/ 0 w 1080096"/>
              <a:gd name="connsiteY7" fmla="*/ 2175281 h 2871857"/>
              <a:gd name="connsiteX0" fmla="*/ 0 w 1080096"/>
              <a:gd name="connsiteY0" fmla="*/ 2175281 h 2871857"/>
              <a:gd name="connsiteX1" fmla="*/ 289790 w 1080096"/>
              <a:gd name="connsiteY1" fmla="*/ 2175281 h 2871857"/>
              <a:gd name="connsiteX2" fmla="*/ 524555 w 1080096"/>
              <a:gd name="connsiteY2" fmla="*/ 2640 h 2871857"/>
              <a:gd name="connsiteX3" fmla="*/ 790306 w 1080096"/>
              <a:gd name="connsiteY3" fmla="*/ 0 h 2871857"/>
              <a:gd name="connsiteX4" fmla="*/ 790306 w 1080096"/>
              <a:gd name="connsiteY4" fmla="*/ 2175281 h 2871857"/>
              <a:gd name="connsiteX5" fmla="*/ 1080096 w 1080096"/>
              <a:gd name="connsiteY5" fmla="*/ 2175281 h 2871857"/>
              <a:gd name="connsiteX6" fmla="*/ 540048 w 1080096"/>
              <a:gd name="connsiteY6" fmla="*/ 2871857 h 2871857"/>
              <a:gd name="connsiteX7" fmla="*/ 0 w 1080096"/>
              <a:gd name="connsiteY7" fmla="*/ 2175281 h 2871857"/>
              <a:gd name="connsiteX0" fmla="*/ 0 w 1080096"/>
              <a:gd name="connsiteY0" fmla="*/ 2172641 h 2869217"/>
              <a:gd name="connsiteX1" fmla="*/ 289790 w 1080096"/>
              <a:gd name="connsiteY1" fmla="*/ 2172641 h 2869217"/>
              <a:gd name="connsiteX2" fmla="*/ 524555 w 1080096"/>
              <a:gd name="connsiteY2" fmla="*/ 0 h 2869217"/>
              <a:gd name="connsiteX3" fmla="*/ 556156 w 1080096"/>
              <a:gd name="connsiteY3" fmla="*/ 6610 h 2869217"/>
              <a:gd name="connsiteX4" fmla="*/ 790306 w 1080096"/>
              <a:gd name="connsiteY4" fmla="*/ 2172641 h 2869217"/>
              <a:gd name="connsiteX5" fmla="*/ 1080096 w 1080096"/>
              <a:gd name="connsiteY5" fmla="*/ 2172641 h 2869217"/>
              <a:gd name="connsiteX6" fmla="*/ 540048 w 1080096"/>
              <a:gd name="connsiteY6" fmla="*/ 2869217 h 2869217"/>
              <a:gd name="connsiteX7" fmla="*/ 0 w 1080096"/>
              <a:gd name="connsiteY7" fmla="*/ 2172641 h 2869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0096" h="2869217">
                <a:moveTo>
                  <a:pt x="0" y="2172641"/>
                </a:moveTo>
                <a:lnTo>
                  <a:pt x="289790" y="2172641"/>
                </a:lnTo>
                <a:lnTo>
                  <a:pt x="524555" y="0"/>
                </a:lnTo>
                <a:lnTo>
                  <a:pt x="556156" y="6610"/>
                </a:lnTo>
                <a:lnTo>
                  <a:pt x="790306" y="2172641"/>
                </a:lnTo>
                <a:lnTo>
                  <a:pt x="1080096" y="2172641"/>
                </a:lnTo>
                <a:lnTo>
                  <a:pt x="540048" y="2869217"/>
                </a:lnTo>
                <a:lnTo>
                  <a:pt x="0" y="2172641"/>
                </a:lnTo>
                <a:close/>
              </a:path>
            </a:pathLst>
          </a:custGeom>
          <a:solidFill>
            <a:schemeClr val="tx1"/>
          </a:solidFill>
          <a:ln w="9525">
            <a:noFill/>
            <a:miter lim="800000"/>
            <a:headEnd/>
            <a:tailEnd/>
          </a:ln>
        </p:spPr>
        <p:txBody>
          <a:bodyPr vert="eaVert" wrap="none" anchor="ct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endParaRPr lang="ja-JP" altLang="en-US"/>
          </a:p>
        </p:txBody>
      </p:sp>
      <p:sp>
        <p:nvSpPr>
          <p:cNvPr id="8" name="テキスト ボックス 7"/>
          <p:cNvSpPr txBox="1">
            <a:spLocks noChangeArrowheads="1"/>
          </p:cNvSpPr>
          <p:nvPr/>
        </p:nvSpPr>
        <p:spPr bwMode="auto">
          <a:xfrm>
            <a:off x="0" y="200695"/>
            <a:ext cx="9144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Arial" charset="0"/>
                <a:ea typeface="メイリオ" pitchFamily="50" charset="-128"/>
                <a:cs typeface="メイリオ" pitchFamily="50" charset="-128"/>
              </a:defRPr>
            </a:lvl1pPr>
            <a:lvl2pPr marL="742950" indent="-285750" eaLnBrk="0" hangingPunct="0">
              <a:spcBef>
                <a:spcPct val="20000"/>
              </a:spcBef>
              <a:buFont typeface="Arial" charset="0"/>
              <a:buChar char="–"/>
              <a:defRPr kumimoji="1" sz="2800">
                <a:solidFill>
                  <a:schemeClr val="tx1"/>
                </a:solidFill>
                <a:latin typeface="Arial" charset="0"/>
                <a:ea typeface="メイリオ" pitchFamily="50" charset="-128"/>
                <a:cs typeface="メイリオ" pitchFamily="50" charset="-128"/>
              </a:defRPr>
            </a:lvl2pPr>
            <a:lvl3pPr marL="1143000" indent="-228600" eaLnBrk="0" hangingPunct="0">
              <a:spcBef>
                <a:spcPct val="20000"/>
              </a:spcBef>
              <a:buFont typeface="Arial" charset="0"/>
              <a:buChar char="•"/>
              <a:defRPr kumimoji="1" sz="2400">
                <a:solidFill>
                  <a:schemeClr val="tx1"/>
                </a:solidFill>
                <a:latin typeface="Arial" charset="0"/>
                <a:ea typeface="メイリオ" pitchFamily="50" charset="-128"/>
                <a:cs typeface="メイリオ" pitchFamily="50" charset="-128"/>
              </a:defRPr>
            </a:lvl3pPr>
            <a:lvl4pPr marL="16002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4pPr>
            <a:lvl5pPr marL="20574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9pPr>
          </a:lstStyle>
          <a:p>
            <a:pPr algn="ctr" eaLnBrk="1" hangingPunct="1">
              <a:spcBef>
                <a:spcPct val="0"/>
              </a:spcBef>
              <a:buFontTx/>
              <a:buNone/>
              <a:defRPr/>
            </a:pPr>
            <a:r>
              <a:rPr kumimoji="0" lang="ja-JP" altLang="en-US" sz="4400" dirty="0" smtClean="0">
                <a:latin typeface="メイリオ" panose="020B0604030504040204" pitchFamily="50" charset="-128"/>
              </a:rPr>
              <a:t>授業の中での生徒指導</a:t>
            </a:r>
            <a:endParaRPr lang="ja-JP" altLang="en-US" sz="4400" b="1" dirty="0" smtClean="0">
              <a:latin typeface="メイリオ" panose="020B0604030504040204" pitchFamily="50" charset="-128"/>
            </a:endParaRPr>
          </a:p>
        </p:txBody>
      </p:sp>
      <p:sp>
        <p:nvSpPr>
          <p:cNvPr id="12" name="Text Box 4"/>
          <p:cNvSpPr txBox="1">
            <a:spLocks noChangeArrowheads="1"/>
          </p:cNvSpPr>
          <p:nvPr/>
        </p:nvSpPr>
        <p:spPr bwMode="auto">
          <a:xfrm>
            <a:off x="358775" y="2486759"/>
            <a:ext cx="4081880" cy="1263217"/>
          </a:xfrm>
          <a:prstGeom prst="rect">
            <a:avLst/>
          </a:prstGeom>
          <a:solidFill>
            <a:srgbClr val="FFC000"/>
          </a:solidFill>
          <a:ln w="9525">
            <a:noFill/>
            <a:miter lim="800000"/>
            <a:headEnd/>
            <a:tailEnd/>
          </a:ln>
        </p:spPr>
        <p:txBody>
          <a:bodyPr wrap="square" tIns="144000" bIns="0">
            <a:spAutoFit/>
          </a:bodyPr>
          <a:lstStyle>
            <a:defPPr>
              <a:defRPr lang="ja-JP"/>
            </a:defPPr>
            <a:lvl1pPr algn="ctr">
              <a:spcBef>
                <a:spcPct val="50000"/>
              </a:spcBef>
              <a:defRPr sz="3600">
                <a:latin typeface="+mn-ea"/>
              </a:defRPr>
            </a:lvl1pPr>
          </a:lstStyle>
          <a:p>
            <a:r>
              <a:rPr lang="ja-JP" altLang="en-US" dirty="0"/>
              <a:t>授業を</a:t>
            </a:r>
            <a:r>
              <a:rPr lang="ja-JP" altLang="en-US" b="1" dirty="0"/>
              <a:t>成立させる</a:t>
            </a:r>
            <a:r>
              <a:rPr lang="ja-JP" altLang="en-US" dirty="0"/>
              <a:t>ための生徒指導</a:t>
            </a:r>
          </a:p>
        </p:txBody>
      </p:sp>
      <p:sp>
        <p:nvSpPr>
          <p:cNvPr id="13" name="Text Box 2"/>
          <p:cNvSpPr txBox="1">
            <a:spLocks noChangeArrowheads="1"/>
          </p:cNvSpPr>
          <p:nvPr/>
        </p:nvSpPr>
        <p:spPr bwMode="auto">
          <a:xfrm>
            <a:off x="1" y="5589240"/>
            <a:ext cx="9144000" cy="1114902"/>
          </a:xfrm>
          <a:prstGeom prst="rect">
            <a:avLst/>
          </a:prstGeom>
          <a:noFill/>
          <a:ln>
            <a:noFill/>
          </a:ln>
          <a:extLst/>
        </p:spPr>
        <p:txBody>
          <a:bodyPr wrap="square" tIns="144000">
            <a:spAutoFit/>
          </a:bodyPr>
          <a:lstStyle>
            <a:lvl1pPr eaLnBrk="0" hangingPunct="0">
              <a:defRPr>
                <a:solidFill>
                  <a:schemeClr val="tx1"/>
                </a:solidFill>
                <a:latin typeface="Arial" pitchFamily="34" charset="0"/>
                <a:ea typeface="ＭＳ Ｐゴシック" pitchFamily="50" charset="-128"/>
              </a:defRPr>
            </a:lvl1pPr>
            <a:lvl2pPr marL="742950" indent="-285750" eaLnBrk="0" hangingPunct="0">
              <a:defRPr>
                <a:solidFill>
                  <a:schemeClr val="tx1"/>
                </a:solidFill>
                <a:latin typeface="Arial" pitchFamily="34" charset="0"/>
                <a:ea typeface="ＭＳ Ｐゴシック" pitchFamily="50" charset="-128"/>
              </a:defRPr>
            </a:lvl2pPr>
            <a:lvl3pPr marL="1143000" indent="-228600" eaLnBrk="0" hangingPunct="0">
              <a:defRPr>
                <a:solidFill>
                  <a:schemeClr val="tx1"/>
                </a:solidFill>
                <a:latin typeface="Arial" pitchFamily="34" charset="0"/>
                <a:ea typeface="ＭＳ Ｐゴシック" pitchFamily="50" charset="-128"/>
              </a:defRPr>
            </a:lvl3pPr>
            <a:lvl4pPr marL="1600200" indent="-228600" eaLnBrk="0" hangingPunct="0">
              <a:defRPr>
                <a:solidFill>
                  <a:schemeClr val="tx1"/>
                </a:solidFill>
                <a:latin typeface="Arial" pitchFamily="34" charset="0"/>
                <a:ea typeface="ＭＳ Ｐゴシック" pitchFamily="50" charset="-128"/>
              </a:defRPr>
            </a:lvl4pPr>
            <a:lvl5pPr marL="2057400" indent="-228600" eaLnBrk="0" hangingPunct="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pPr eaLnBrk="1" hangingPunct="1">
              <a:lnSpc>
                <a:spcPts val="2400"/>
              </a:lnSpc>
              <a:spcBef>
                <a:spcPct val="50000"/>
              </a:spcBef>
            </a:pPr>
            <a:r>
              <a:rPr lang="ja-JP" altLang="en-US" sz="2800" dirty="0" smtClean="0">
                <a:latin typeface="メイリオ" panose="020B0604030504040204" pitchFamily="50" charset="-128"/>
                <a:ea typeface="メイリオ" panose="020B0604030504040204" pitchFamily="50" charset="-128"/>
              </a:rPr>
              <a:t>　　　</a:t>
            </a:r>
            <a:r>
              <a:rPr lang="ja-JP" altLang="en-US" sz="3600" dirty="0">
                <a:latin typeface="メイリオ" panose="020B0604030504040204" pitchFamily="50" charset="-128"/>
                <a:ea typeface="メイリオ" panose="020B0604030504040204" pitchFamily="50" charset="-128"/>
              </a:rPr>
              <a:t>学習</a:t>
            </a:r>
            <a:r>
              <a:rPr lang="ja-JP" altLang="en-US" sz="3600" dirty="0" smtClean="0">
                <a:latin typeface="メイリオ" panose="020B0604030504040204" pitchFamily="50" charset="-128"/>
                <a:ea typeface="メイリオ" panose="020B0604030504040204" pitchFamily="50" charset="-128"/>
              </a:rPr>
              <a:t>指導の中で、</a:t>
            </a:r>
            <a:endParaRPr lang="en-US" altLang="ja-JP" sz="3600" dirty="0" smtClean="0">
              <a:latin typeface="メイリオ" panose="020B0604030504040204" pitchFamily="50" charset="-128"/>
              <a:ea typeface="メイリオ" panose="020B0604030504040204" pitchFamily="50" charset="-128"/>
            </a:endParaRPr>
          </a:p>
          <a:p>
            <a:pPr algn="ctr" eaLnBrk="1" hangingPunct="1">
              <a:lnSpc>
                <a:spcPts val="2400"/>
              </a:lnSpc>
              <a:spcBef>
                <a:spcPct val="50000"/>
              </a:spcBef>
            </a:pPr>
            <a:r>
              <a:rPr lang="ja-JP" altLang="en-US" sz="4000" b="1" dirty="0" smtClean="0">
                <a:latin typeface="メイリオ" panose="020B0604030504040204" pitchFamily="50" charset="-128"/>
                <a:ea typeface="メイリオ" panose="020B0604030504040204" pitchFamily="50" charset="-128"/>
              </a:rPr>
              <a:t>自己指導能力の育成</a:t>
            </a:r>
            <a:r>
              <a:rPr lang="ja-JP" altLang="en-US" sz="4000" dirty="0" smtClean="0">
                <a:latin typeface="メイリオ" panose="020B0604030504040204" pitchFamily="50" charset="-128"/>
                <a:ea typeface="メイリオ" panose="020B0604030504040204" pitchFamily="50" charset="-128"/>
              </a:rPr>
              <a:t>を図る</a:t>
            </a:r>
            <a:endParaRPr lang="en-US" altLang="ja-JP" sz="4000" dirty="0" smtClean="0">
              <a:latin typeface="メイリオ" panose="020B0604030504040204" pitchFamily="50" charset="-128"/>
              <a:ea typeface="メイリオ" panose="020B0604030504040204" pitchFamily="50" charset="-128"/>
            </a:endParaRPr>
          </a:p>
        </p:txBody>
      </p:sp>
      <p:cxnSp>
        <p:nvCxnSpPr>
          <p:cNvPr id="3" name="直線コネクタ 2"/>
          <p:cNvCxnSpPr/>
          <p:nvPr/>
        </p:nvCxnSpPr>
        <p:spPr>
          <a:xfrm>
            <a:off x="1691680" y="849412"/>
            <a:ext cx="5760640"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a:stCxn id="12" idx="0"/>
          </p:cNvCxnSpPr>
          <p:nvPr/>
        </p:nvCxnSpPr>
        <p:spPr>
          <a:xfrm flipV="1">
            <a:off x="2399715" y="859064"/>
            <a:ext cx="2172285" cy="1627695"/>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7" name="直線コネクタ 16"/>
          <p:cNvCxnSpPr>
            <a:stCxn id="14" idx="0"/>
          </p:cNvCxnSpPr>
          <p:nvPr/>
        </p:nvCxnSpPr>
        <p:spPr>
          <a:xfrm flipH="1" flipV="1">
            <a:off x="4572001" y="859065"/>
            <a:ext cx="2199676" cy="1627694"/>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sp>
        <p:nvSpPr>
          <p:cNvPr id="11" name="Text Box 4"/>
          <p:cNvSpPr txBox="1">
            <a:spLocks noChangeArrowheads="1"/>
          </p:cNvSpPr>
          <p:nvPr/>
        </p:nvSpPr>
        <p:spPr bwMode="auto">
          <a:xfrm>
            <a:off x="3275856" y="1413184"/>
            <a:ext cx="2592288" cy="524553"/>
          </a:xfrm>
          <a:prstGeom prst="rect">
            <a:avLst/>
          </a:prstGeom>
          <a:noFill/>
          <a:ln w="9525">
            <a:noFill/>
            <a:miter lim="800000"/>
            <a:headEnd/>
            <a:tailEnd/>
          </a:ln>
        </p:spPr>
        <p:txBody>
          <a:bodyPr wrap="square" tIns="108000">
            <a:spAutoFit/>
          </a:bodyPr>
          <a:lstStyle>
            <a:defPPr>
              <a:defRPr lang="ja-JP"/>
            </a:defPPr>
            <a:lvl1pPr algn="ctr">
              <a:spcBef>
                <a:spcPct val="50000"/>
              </a:spcBef>
              <a:defRPr sz="3200">
                <a:solidFill>
                  <a:schemeClr val="bg1"/>
                </a:solidFill>
                <a:latin typeface="+mn-ea"/>
              </a:defRPr>
            </a:lvl1pPr>
          </a:lstStyle>
          <a:p>
            <a:r>
              <a:rPr lang="ja-JP" altLang="en-US" sz="2400" dirty="0" smtClean="0">
                <a:solidFill>
                  <a:schemeClr val="tx1"/>
                </a:solidFill>
              </a:rPr>
              <a:t>二つの側面</a:t>
            </a:r>
            <a:endParaRPr lang="ja-JP" altLang="en-US" sz="2400" dirty="0">
              <a:solidFill>
                <a:schemeClr val="tx1"/>
              </a:solidFill>
            </a:endParaRPr>
          </a:p>
        </p:txBody>
      </p:sp>
      <p:sp>
        <p:nvSpPr>
          <p:cNvPr id="23" name="ホームベース 22"/>
          <p:cNvSpPr/>
          <p:nvPr/>
        </p:nvSpPr>
        <p:spPr>
          <a:xfrm flipH="1">
            <a:off x="6516216" y="4045662"/>
            <a:ext cx="2520280" cy="396000"/>
          </a:xfrm>
          <a:prstGeom prst="homePlat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dirty="0" smtClean="0"/>
              <a:t>自己存在感を与える</a:t>
            </a:r>
            <a:endParaRPr kumimoji="1" lang="ja-JP" altLang="en-US" dirty="0"/>
          </a:p>
        </p:txBody>
      </p:sp>
      <p:sp>
        <p:nvSpPr>
          <p:cNvPr id="26" name="ホームベース 25"/>
          <p:cNvSpPr/>
          <p:nvPr/>
        </p:nvSpPr>
        <p:spPr>
          <a:xfrm flipH="1">
            <a:off x="6228184" y="4529419"/>
            <a:ext cx="2808312" cy="396000"/>
          </a:xfrm>
          <a:prstGeom prst="homePlat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dirty="0" smtClean="0"/>
              <a:t>共感的な人間関係を育む</a:t>
            </a:r>
            <a:endParaRPr kumimoji="1" lang="ja-JP" altLang="en-US" dirty="0"/>
          </a:p>
        </p:txBody>
      </p:sp>
      <p:sp>
        <p:nvSpPr>
          <p:cNvPr id="27" name="ホームベース 26"/>
          <p:cNvSpPr/>
          <p:nvPr/>
        </p:nvSpPr>
        <p:spPr>
          <a:xfrm flipH="1">
            <a:off x="5940152" y="5013176"/>
            <a:ext cx="3096344" cy="396000"/>
          </a:xfrm>
          <a:prstGeom prst="homePlat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dirty="0" smtClean="0"/>
              <a:t>自己決定の場を与える</a:t>
            </a:r>
            <a:endParaRPr kumimoji="1" lang="ja-JP" altLang="en-US" dirty="0"/>
          </a:p>
        </p:txBody>
      </p:sp>
    </p:spTree>
    <p:extLst>
      <p:ext uri="{BB962C8B-B14F-4D97-AF65-F5344CB8AC3E}">
        <p14:creationId xmlns:p14="http://schemas.microsoft.com/office/powerpoint/2010/main" val="17555891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413"/>
                                        </p:tgtEl>
                                        <p:attrNameLst>
                                          <p:attrName>style.visibility</p:attrName>
                                        </p:attrNameLst>
                                      </p:cBhvr>
                                      <p:to>
                                        <p:strVal val="visible"/>
                                      </p:to>
                                    </p:set>
                                    <p:animEffect transition="in" filter="wipe(up)">
                                      <p:cBhvr>
                                        <p:cTn id="7" dur="1000"/>
                                        <p:tgtEl>
                                          <p:spTgt spid="17413"/>
                                        </p:tgtEl>
                                      </p:cBhvr>
                                    </p:animEffect>
                                  </p:childTnLst>
                                </p:cTn>
                              </p:par>
                            </p:childTnLst>
                          </p:cTn>
                        </p:par>
                        <p:par>
                          <p:cTn id="8" fill="hold">
                            <p:stCondLst>
                              <p:cond delay="1000"/>
                            </p:stCondLst>
                            <p:childTnLst>
                              <p:par>
                                <p:cTn id="9" presetID="22" presetClass="entr" presetSubtype="2"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right)">
                                      <p:cBhvr>
                                        <p:cTn id="11" dur="1000"/>
                                        <p:tgtEl>
                                          <p:spTgt spid="23"/>
                                        </p:tgtEl>
                                      </p:cBhvr>
                                    </p:animEffect>
                                  </p:childTnLst>
                                </p:cTn>
                              </p:par>
                            </p:childTnLst>
                          </p:cTn>
                        </p:par>
                        <p:par>
                          <p:cTn id="12" fill="hold">
                            <p:stCondLst>
                              <p:cond delay="2000"/>
                            </p:stCondLst>
                            <p:childTnLst>
                              <p:par>
                                <p:cTn id="13" presetID="22" presetClass="entr" presetSubtype="2"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right)">
                                      <p:cBhvr>
                                        <p:cTn id="15" dur="1000"/>
                                        <p:tgtEl>
                                          <p:spTgt spid="26"/>
                                        </p:tgtEl>
                                      </p:cBhvr>
                                    </p:animEffect>
                                  </p:childTnLst>
                                </p:cTn>
                              </p:par>
                            </p:childTnLst>
                          </p:cTn>
                        </p:par>
                        <p:par>
                          <p:cTn id="16" fill="hold">
                            <p:stCondLst>
                              <p:cond delay="3000"/>
                            </p:stCondLst>
                            <p:childTnLst>
                              <p:par>
                                <p:cTn id="17" presetID="22" presetClass="entr" presetSubtype="2"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right)">
                                      <p:cBhvr>
                                        <p:cTn id="19" dur="1000"/>
                                        <p:tgtEl>
                                          <p:spTgt spid="27"/>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heel(1)">
                                      <p:cBhvr>
                                        <p:cTn id="28"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413" grpId="0" animBg="1"/>
      <p:bldP spid="13" grpId="0"/>
      <p:bldP spid="23" grpId="0" animBg="1"/>
      <p:bldP spid="26" grpId="0" animBg="1"/>
      <p:bldP spid="2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p:cNvGrpSpPr/>
          <p:nvPr/>
        </p:nvGrpSpPr>
        <p:grpSpPr>
          <a:xfrm>
            <a:off x="1041424" y="2876020"/>
            <a:ext cx="7934586" cy="914400"/>
            <a:chOff x="1041424" y="2947876"/>
            <a:chExt cx="7934586" cy="914400"/>
          </a:xfrm>
        </p:grpSpPr>
        <p:sp>
          <p:nvSpPr>
            <p:cNvPr id="19" name="角丸四角形 18"/>
            <p:cNvSpPr/>
            <p:nvPr/>
          </p:nvSpPr>
          <p:spPr>
            <a:xfrm>
              <a:off x="1445861" y="3026544"/>
              <a:ext cx="7530149"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lIns="0" tIns="72000" rIns="36000" bIns="0" anchor="ctr"/>
            <a:lstStyle/>
            <a:p>
              <a:pPr>
                <a:defRPr/>
              </a:pPr>
              <a:r>
                <a:rPr lang="ja-JP" altLang="en-US" sz="2000" b="1" dirty="0">
                  <a:solidFill>
                    <a:schemeClr val="bg1"/>
                  </a:solidFill>
                  <a:latin typeface="メイリオ" panose="020B0604030504040204" pitchFamily="50" charset="-128"/>
                  <a:ea typeface="メイリオ" panose="020B0604030504040204" pitchFamily="50" charset="-128"/>
                </a:rPr>
                <a:t>　</a:t>
              </a:r>
              <a:r>
                <a:rPr lang="ja-JP" altLang="en-US" sz="2000" b="1" dirty="0" smtClean="0">
                  <a:solidFill>
                    <a:schemeClr val="bg1"/>
                  </a:solidFill>
                  <a:latin typeface="メイリオ" panose="020B0604030504040204" pitchFamily="50" charset="-128"/>
                  <a:ea typeface="メイリオ" panose="020B0604030504040204" pitchFamily="50" charset="-128"/>
                </a:rPr>
                <a:t>　  自己指導能力を育むための三つの留意点を意識した</a:t>
              </a:r>
              <a:endParaRPr lang="en-US" altLang="ja-JP" sz="2000" b="1" dirty="0">
                <a:solidFill>
                  <a:schemeClr val="bg1"/>
                </a:solidFill>
                <a:latin typeface="メイリオ" panose="020B0604030504040204" pitchFamily="50" charset="-128"/>
                <a:ea typeface="メイリオ" panose="020B0604030504040204" pitchFamily="50" charset="-128"/>
              </a:endParaRPr>
            </a:p>
            <a:p>
              <a:pPr>
                <a:defRPr/>
              </a:pPr>
              <a:r>
                <a:rPr lang="ja-JP" altLang="en-US" sz="2000" b="1" dirty="0">
                  <a:solidFill>
                    <a:schemeClr val="bg1"/>
                  </a:solidFill>
                  <a:latin typeface="メイリオ" panose="020B0604030504040204" pitchFamily="50" charset="-128"/>
                  <a:ea typeface="メイリオ" panose="020B0604030504040204" pitchFamily="50" charset="-128"/>
                </a:rPr>
                <a:t>　　</a:t>
              </a:r>
              <a:r>
                <a:rPr lang="ja-JP" altLang="en-US" sz="2000" b="1" dirty="0" smtClean="0">
                  <a:solidFill>
                    <a:schemeClr val="bg1"/>
                  </a:solidFill>
                  <a:latin typeface="メイリオ" panose="020B0604030504040204" pitchFamily="50" charset="-128"/>
                  <a:ea typeface="メイリオ" panose="020B0604030504040204" pitchFamily="50" charset="-128"/>
                </a:rPr>
                <a:t>  授業の中での働きかけを考える</a:t>
              </a:r>
              <a:endParaRPr lang="en-US" altLang="ja-JP" sz="2000" b="1" dirty="0">
                <a:solidFill>
                  <a:schemeClr val="bg1"/>
                </a:solidFill>
                <a:latin typeface="メイリオ" panose="020B0604030504040204" pitchFamily="50" charset="-128"/>
                <a:ea typeface="メイリオ" panose="020B0604030504040204" pitchFamily="50" charset="-128"/>
              </a:endParaRPr>
            </a:p>
          </p:txBody>
        </p:sp>
        <p:sp>
          <p:nvSpPr>
            <p:cNvPr id="13" name="円/楕円 12"/>
            <p:cNvSpPr/>
            <p:nvPr/>
          </p:nvSpPr>
          <p:spPr>
            <a:xfrm>
              <a:off x="1041424" y="2947876"/>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lIns="0" tIns="144000" rIns="0" bIns="0" anchor="ctr"/>
            <a:lstStyle/>
            <a:p>
              <a:pPr algn="ctr">
                <a:defRPr/>
              </a:pPr>
              <a:r>
                <a:rPr lang="ja-JP" altLang="en-US" sz="4000" b="1" dirty="0" smtClean="0">
                  <a:solidFill>
                    <a:schemeClr val="bg1"/>
                  </a:solidFill>
                  <a:latin typeface="メイリオ" panose="020B0604030504040204" pitchFamily="50" charset="-128"/>
                  <a:ea typeface="メイリオ" panose="020B0604030504040204" pitchFamily="50" charset="-128"/>
                </a:rPr>
                <a:t>３</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grpSp>
      <p:sp>
        <p:nvSpPr>
          <p:cNvPr id="21" name="タイトル 1"/>
          <p:cNvSpPr>
            <a:spLocks noGrp="1"/>
          </p:cNvSpPr>
          <p:nvPr>
            <p:ph type="title"/>
          </p:nvPr>
        </p:nvSpPr>
        <p:spPr>
          <a:xfrm>
            <a:off x="251520" y="0"/>
            <a:ext cx="8229600" cy="1143000"/>
          </a:xfrm>
          <a:noFill/>
        </p:spPr>
        <p:txBody>
          <a:bodyPr/>
          <a:lstStyle/>
          <a:p>
            <a:pPr algn="ctr"/>
            <a:r>
              <a:rPr lang="ja-JP" altLang="en-US" b="1" dirty="0">
                <a:solidFill>
                  <a:schemeClr val="tx1"/>
                </a:solidFill>
                <a:latin typeface="メイリオ" pitchFamily="50" charset="-128"/>
                <a:ea typeface="メイリオ" pitchFamily="50" charset="-128"/>
                <a:cs typeface="Arial" charset="0"/>
              </a:rPr>
              <a:t>研修の進め方</a:t>
            </a:r>
          </a:p>
        </p:txBody>
      </p:sp>
    </p:spTree>
    <p:extLst>
      <p:ext uri="{BB962C8B-B14F-4D97-AF65-F5344CB8AC3E}">
        <p14:creationId xmlns:p14="http://schemas.microsoft.com/office/powerpoint/2010/main" val="2911751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807" y="148326"/>
            <a:ext cx="6239999" cy="4680000"/>
          </a:xfrm>
          <a:prstGeom prst="rect">
            <a:avLst/>
          </a:prstGeom>
          <a:noFill/>
          <a:ln w="127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正方形/長方形 1"/>
          <p:cNvSpPr/>
          <p:nvPr/>
        </p:nvSpPr>
        <p:spPr>
          <a:xfrm>
            <a:off x="377788" y="5157192"/>
            <a:ext cx="838842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r>
              <a:rPr kumimoji="1" lang="ja-JP" altLang="en-US" sz="2800" b="1" dirty="0" smtClean="0">
                <a:solidFill>
                  <a:schemeClr val="tx1"/>
                </a:solidFill>
                <a:latin typeface="メイリオ" panose="020B0604030504040204" pitchFamily="50" charset="-128"/>
                <a:ea typeface="メイリオ" panose="020B0604030504040204" pitchFamily="50" charset="-128"/>
              </a:rPr>
              <a:t>１　資料①の付箋を、資料②に貼り替える</a:t>
            </a:r>
            <a:endParaRPr kumimoji="1" lang="ja-JP" altLang="en-US" sz="2800" b="1"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377788" y="5733256"/>
            <a:ext cx="838842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r>
              <a:rPr kumimoji="1" lang="ja-JP" altLang="en-US" sz="2800" b="1" dirty="0" smtClean="0">
                <a:solidFill>
                  <a:schemeClr val="tx1"/>
                </a:solidFill>
                <a:latin typeface="メイリオ" panose="020B0604030504040204" pitchFamily="50" charset="-128"/>
                <a:ea typeface="メイリオ" panose="020B0604030504040204" pitchFamily="50" charset="-128"/>
              </a:rPr>
              <a:t>２　さらに働きかけを考え、資料②に貼り加える</a:t>
            </a:r>
            <a:endParaRPr kumimoji="1" lang="ja-JP" altLang="en-US" sz="2800" b="1" dirty="0">
              <a:solidFill>
                <a:schemeClr val="tx1"/>
              </a:solidFill>
              <a:latin typeface="メイリオ" panose="020B0604030504040204" pitchFamily="50" charset="-128"/>
              <a:ea typeface="メイリオ" panose="020B0604030504040204" pitchFamily="50" charset="-128"/>
            </a:endParaRPr>
          </a:p>
        </p:txBody>
      </p:sp>
      <p:pic>
        <p:nvPicPr>
          <p:cNvPr id="3" name="Picture 2" descr="C:\Users\u50\Desktop\イラスト\07研修・指導\010_グループワーク.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65112" y="3166832"/>
            <a:ext cx="1701100" cy="1613052"/>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p:cNvSpPr/>
          <p:nvPr/>
        </p:nvSpPr>
        <p:spPr>
          <a:xfrm>
            <a:off x="377788" y="6309320"/>
            <a:ext cx="838842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r>
              <a:rPr lang="ja-JP" altLang="en-US" sz="2800" b="1" dirty="0">
                <a:solidFill>
                  <a:schemeClr val="tx1"/>
                </a:solidFill>
                <a:latin typeface="メイリオ" panose="020B0604030504040204" pitchFamily="50" charset="-128"/>
                <a:ea typeface="メイリオ" panose="020B0604030504040204" pitchFamily="50" charset="-128"/>
              </a:rPr>
              <a:t>３</a:t>
            </a:r>
            <a:r>
              <a:rPr kumimoji="1" lang="ja-JP" altLang="en-US" sz="2800" b="1" dirty="0" smtClean="0">
                <a:solidFill>
                  <a:schemeClr val="tx1"/>
                </a:solidFill>
                <a:latin typeface="メイリオ" panose="020B0604030504040204" pitchFamily="50" charset="-128"/>
                <a:ea typeface="メイリオ" panose="020B0604030504040204" pitchFamily="50" charset="-128"/>
              </a:rPr>
              <a:t>　ギャラリーウォークをして共有する</a:t>
            </a:r>
            <a:endParaRPr kumimoji="1" lang="ja-JP" altLang="en-US" sz="2800" b="1"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43526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2008" y="1368552"/>
            <a:ext cx="9000000" cy="486876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t"/>
          <a:lstStyle/>
          <a:p>
            <a:pPr>
              <a:lnSpc>
                <a:spcPts val="3600"/>
              </a:lnSpc>
            </a:pPr>
            <a:endParaRPr kumimoji="1" lang="en-US" altLang="ja-JP" sz="2400" dirty="0" smtClean="0">
              <a:latin typeface="+mj-ea"/>
              <a:ea typeface="+mj-ea"/>
            </a:endParaRPr>
          </a:p>
          <a:p>
            <a:pPr marL="285750" indent="-285750">
              <a:lnSpc>
                <a:spcPts val="3600"/>
              </a:lnSpc>
              <a:buFont typeface="Arial" panose="020B0604020202020204" pitchFamily="34" charset="0"/>
              <a:buChar char="•"/>
            </a:pPr>
            <a:r>
              <a:rPr kumimoji="1" lang="ja-JP" altLang="en-US" sz="2400" dirty="0" smtClean="0">
                <a:latin typeface="+mj-ea"/>
                <a:ea typeface="+mj-ea"/>
              </a:rPr>
              <a:t>一人一人の子供が授業にかかわっていることを大切にするため、「ネームプレート」を利用する。</a:t>
            </a:r>
            <a:endParaRPr kumimoji="1" lang="en-US" altLang="ja-JP" sz="2400" dirty="0" smtClean="0">
              <a:latin typeface="+mj-ea"/>
              <a:ea typeface="+mj-ea"/>
            </a:endParaRPr>
          </a:p>
          <a:p>
            <a:pPr marL="285750" indent="-285750">
              <a:lnSpc>
                <a:spcPts val="3600"/>
              </a:lnSpc>
              <a:buFont typeface="Arial" panose="020B0604020202020204" pitchFamily="34" charset="0"/>
              <a:buChar char="•"/>
            </a:pPr>
            <a:r>
              <a:rPr lang="ja-JP" altLang="en-US" sz="2400" dirty="0" smtClean="0">
                <a:latin typeface="+mj-ea"/>
                <a:ea typeface="+mj-ea"/>
              </a:rPr>
              <a:t>どんな発言でも、取り上げる。軽視しない。</a:t>
            </a:r>
            <a:endParaRPr kumimoji="1" lang="en-US" altLang="ja-JP" sz="2400" dirty="0" smtClean="0">
              <a:latin typeface="+mj-ea"/>
              <a:ea typeface="+mj-ea"/>
            </a:endParaRPr>
          </a:p>
          <a:p>
            <a:pPr marL="285750" indent="-285750">
              <a:lnSpc>
                <a:spcPts val="3600"/>
              </a:lnSpc>
              <a:buFont typeface="Arial" panose="020B0604020202020204" pitchFamily="34" charset="0"/>
              <a:buChar char="•"/>
            </a:pPr>
            <a:r>
              <a:rPr lang="ja-JP" altLang="en-US" sz="2400" dirty="0">
                <a:latin typeface="+mj-ea"/>
                <a:ea typeface="+mj-ea"/>
              </a:rPr>
              <a:t>全員</a:t>
            </a:r>
            <a:r>
              <a:rPr lang="ja-JP" altLang="en-US" sz="2400" dirty="0" smtClean="0">
                <a:latin typeface="+mj-ea"/>
                <a:ea typeface="+mj-ea"/>
              </a:rPr>
              <a:t>が応答できるような発問、助言を工夫する。</a:t>
            </a:r>
            <a:endParaRPr lang="en-US" altLang="ja-JP" sz="2400" dirty="0" smtClean="0">
              <a:latin typeface="+mj-ea"/>
              <a:ea typeface="+mj-ea"/>
            </a:endParaRPr>
          </a:p>
          <a:p>
            <a:pPr marL="285750" indent="-285750">
              <a:lnSpc>
                <a:spcPts val="3600"/>
              </a:lnSpc>
              <a:buFont typeface="Arial" panose="020B0604020202020204" pitchFamily="34" charset="0"/>
              <a:buChar char="•"/>
            </a:pPr>
            <a:r>
              <a:rPr kumimoji="1" lang="ja-JP" altLang="en-US" sz="2400" dirty="0" smtClean="0">
                <a:latin typeface="+mj-ea"/>
                <a:ea typeface="+mj-ea"/>
              </a:rPr>
              <a:t>つぶやきを積極的に取り上げて発表のチャンスを与えたり、授業のエネルギーにしたりする。</a:t>
            </a:r>
            <a:endParaRPr kumimoji="1" lang="en-US" altLang="ja-JP" sz="2400" dirty="0" smtClean="0">
              <a:latin typeface="+mj-ea"/>
              <a:ea typeface="+mj-ea"/>
            </a:endParaRPr>
          </a:p>
          <a:p>
            <a:pPr marL="285750" indent="-285750">
              <a:lnSpc>
                <a:spcPts val="3600"/>
              </a:lnSpc>
              <a:buFont typeface="Arial" panose="020B0604020202020204" pitchFamily="34" charset="0"/>
              <a:buChar char="•"/>
            </a:pPr>
            <a:r>
              <a:rPr lang="ja-JP" altLang="en-US" sz="2400" dirty="0">
                <a:latin typeface="+mj-ea"/>
                <a:ea typeface="+mj-ea"/>
              </a:rPr>
              <a:t>一人</a:t>
            </a:r>
            <a:r>
              <a:rPr lang="ja-JP" altLang="en-US" sz="2400" dirty="0" smtClean="0">
                <a:latin typeface="+mj-ea"/>
                <a:ea typeface="+mj-ea"/>
              </a:rPr>
              <a:t>調べのノートをあらかじめ見ておいて、授業のどの場面で、どの子供を活かせるか考えておく。</a:t>
            </a:r>
            <a:endParaRPr lang="en-US" altLang="ja-JP" sz="2400" dirty="0" smtClean="0">
              <a:latin typeface="+mj-ea"/>
              <a:ea typeface="+mj-ea"/>
            </a:endParaRPr>
          </a:p>
          <a:p>
            <a:pPr marL="285750" indent="-285750">
              <a:lnSpc>
                <a:spcPts val="3600"/>
              </a:lnSpc>
              <a:buFont typeface="Arial" panose="020B0604020202020204" pitchFamily="34" charset="0"/>
              <a:buChar char="•"/>
            </a:pPr>
            <a:r>
              <a:rPr kumimoji="1" lang="ja-JP" altLang="en-US" sz="2400" dirty="0">
                <a:latin typeface="+mj-ea"/>
                <a:ea typeface="+mj-ea"/>
              </a:rPr>
              <a:t>自分</a:t>
            </a:r>
            <a:r>
              <a:rPr kumimoji="1" lang="ja-JP" altLang="en-US" sz="2400" dirty="0" smtClean="0">
                <a:latin typeface="+mj-ea"/>
                <a:ea typeface="+mj-ea"/>
              </a:rPr>
              <a:t>の考えや気持ちを抵抗なく自由に話せるように工夫する。</a:t>
            </a:r>
            <a:endParaRPr kumimoji="1" lang="ja-JP" altLang="en-US" sz="2400" dirty="0">
              <a:latin typeface="+mj-ea"/>
              <a:ea typeface="+mj-ea"/>
            </a:endParaRPr>
          </a:p>
        </p:txBody>
      </p:sp>
      <p:sp>
        <p:nvSpPr>
          <p:cNvPr id="9" name="ホームベース 8"/>
          <p:cNvSpPr/>
          <p:nvPr/>
        </p:nvSpPr>
        <p:spPr>
          <a:xfrm flipH="1">
            <a:off x="269776" y="1232816"/>
            <a:ext cx="4320000" cy="540000"/>
          </a:xfrm>
          <a:prstGeom prst="homePlat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t"/>
          <a:lstStyle/>
          <a:p>
            <a:pPr algn="ctr"/>
            <a:r>
              <a:rPr kumimoji="1" lang="ja-JP" altLang="en-US" sz="2800" b="1" dirty="0" smtClean="0"/>
              <a:t>自己存在感</a:t>
            </a:r>
            <a:r>
              <a:rPr kumimoji="1" lang="ja-JP" altLang="en-US" sz="2800" dirty="0" smtClean="0"/>
              <a:t>を与える</a:t>
            </a:r>
            <a:endParaRPr kumimoji="1" lang="ja-JP" altLang="en-US" sz="2800" dirty="0"/>
          </a:p>
        </p:txBody>
      </p:sp>
      <p:sp>
        <p:nvSpPr>
          <p:cNvPr id="14" name="テキスト ボックス 13"/>
          <p:cNvSpPr txBox="1"/>
          <p:nvPr/>
        </p:nvSpPr>
        <p:spPr>
          <a:xfrm>
            <a:off x="0" y="6663913"/>
            <a:ext cx="9128616" cy="197934"/>
          </a:xfrm>
          <a:prstGeom prst="rect">
            <a:avLst/>
          </a:prstGeom>
          <a:noFill/>
        </p:spPr>
        <p:txBody>
          <a:bodyPr wrap="square" tIns="36000" bIns="0" rtlCol="0" anchor="ctr">
            <a:spAutoFit/>
          </a:bodyPr>
          <a:lstStyle/>
          <a:p>
            <a:pPr algn="r"/>
            <a:r>
              <a:rPr lang="ja-JP" altLang="en-US" sz="1050" dirty="0" smtClean="0"/>
              <a:t>参考：坂本昇一・比留間一成「生徒指導の在り方」</a:t>
            </a:r>
            <a:endParaRPr kumimoji="1" lang="en-US" altLang="ja-JP" sz="1050" dirty="0" smtClean="0"/>
          </a:p>
        </p:txBody>
      </p:sp>
      <p:sp>
        <p:nvSpPr>
          <p:cNvPr id="4" name="テキスト ボックス 3"/>
          <p:cNvSpPr txBox="1"/>
          <p:nvPr/>
        </p:nvSpPr>
        <p:spPr>
          <a:xfrm>
            <a:off x="0" y="44624"/>
            <a:ext cx="9128616" cy="1015663"/>
          </a:xfrm>
          <a:prstGeom prst="rect">
            <a:avLst/>
          </a:prstGeom>
          <a:noFill/>
        </p:spPr>
        <p:txBody>
          <a:bodyPr wrap="square" rtlCol="0">
            <a:spAutoFit/>
          </a:bodyPr>
          <a:lstStyle/>
          <a:p>
            <a:pPr algn="ctr"/>
            <a:r>
              <a:rPr lang="ja-JP" altLang="en-US" sz="3000" b="1" dirty="0" smtClean="0"/>
              <a:t>自己指導能力を育むための三つの留意点を意識した</a:t>
            </a:r>
            <a:endParaRPr lang="en-US" altLang="ja-JP" sz="3000" b="1" dirty="0" smtClean="0"/>
          </a:p>
          <a:p>
            <a:pPr algn="ctr"/>
            <a:r>
              <a:rPr lang="ja-JP" altLang="en-US" sz="3000" b="1" dirty="0" smtClean="0"/>
              <a:t>授業での働きかけ例</a:t>
            </a:r>
            <a:endParaRPr kumimoji="1" lang="ja-JP" altLang="en-US" sz="3000" b="1" dirty="0"/>
          </a:p>
        </p:txBody>
      </p:sp>
    </p:spTree>
    <p:extLst>
      <p:ext uri="{BB962C8B-B14F-4D97-AF65-F5344CB8AC3E}">
        <p14:creationId xmlns:p14="http://schemas.microsoft.com/office/powerpoint/2010/main" val="65617216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2008" y="1370536"/>
            <a:ext cx="9000000" cy="515480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t"/>
          <a:lstStyle/>
          <a:p>
            <a:pPr marL="285750" indent="-285750">
              <a:lnSpc>
                <a:spcPts val="3600"/>
              </a:lnSpc>
              <a:buFont typeface="Arial" panose="020B0604020202020204" pitchFamily="34" charset="0"/>
              <a:buChar char="•"/>
            </a:pPr>
            <a:endParaRPr lang="en-US" altLang="ja-JP" sz="2400" dirty="0" smtClean="0">
              <a:latin typeface="+mn-ea"/>
            </a:endParaRPr>
          </a:p>
          <a:p>
            <a:pPr marL="285750" indent="-285750">
              <a:lnSpc>
                <a:spcPts val="3600"/>
              </a:lnSpc>
              <a:buFont typeface="Arial" panose="020B0604020202020204" pitchFamily="34" charset="0"/>
              <a:buChar char="•"/>
            </a:pPr>
            <a:r>
              <a:rPr lang="ja-JP" altLang="en-US" sz="2400" dirty="0" smtClean="0">
                <a:latin typeface="+mn-ea"/>
              </a:rPr>
              <a:t>一人一人</a:t>
            </a:r>
            <a:r>
              <a:rPr lang="ja-JP" altLang="en-US" sz="2400" dirty="0">
                <a:latin typeface="+mn-ea"/>
              </a:rPr>
              <a:t>を受け入れて、ほめる。</a:t>
            </a:r>
            <a:endParaRPr lang="en-US" altLang="ja-JP" sz="2400" dirty="0">
              <a:latin typeface="+mn-ea"/>
            </a:endParaRPr>
          </a:p>
          <a:p>
            <a:pPr marL="285750" indent="-285750">
              <a:lnSpc>
                <a:spcPts val="3600"/>
              </a:lnSpc>
              <a:buFont typeface="Arial" panose="020B0604020202020204" pitchFamily="34" charset="0"/>
              <a:buChar char="•"/>
            </a:pPr>
            <a:r>
              <a:rPr lang="ja-JP" altLang="en-US" sz="2400" dirty="0">
                <a:latin typeface="+mn-ea"/>
              </a:rPr>
              <a:t>常に</a:t>
            </a:r>
            <a:r>
              <a:rPr lang="ja-JP" altLang="en-US" sz="2400" dirty="0" smtClean="0">
                <a:latin typeface="+mn-ea"/>
              </a:rPr>
              <a:t>、子供の</a:t>
            </a:r>
            <a:r>
              <a:rPr lang="ja-JP" altLang="en-US" sz="2400" dirty="0">
                <a:latin typeface="+mn-ea"/>
              </a:rPr>
              <a:t>人間性を認めていく。</a:t>
            </a:r>
            <a:endParaRPr lang="en-US" altLang="ja-JP" sz="2400" dirty="0">
              <a:latin typeface="+mn-ea"/>
            </a:endParaRPr>
          </a:p>
          <a:p>
            <a:pPr marL="285750" indent="-285750">
              <a:lnSpc>
                <a:spcPts val="3600"/>
              </a:lnSpc>
              <a:buFont typeface="Arial" panose="020B0604020202020204" pitchFamily="34" charset="0"/>
              <a:buChar char="•"/>
            </a:pPr>
            <a:r>
              <a:rPr lang="ja-JP" altLang="en-US" sz="2400" dirty="0">
                <a:latin typeface="+mn-ea"/>
              </a:rPr>
              <a:t>授業中で</a:t>
            </a:r>
            <a:r>
              <a:rPr lang="ja-JP" altLang="en-US" sz="2400" dirty="0" smtClean="0">
                <a:latin typeface="+mn-ea"/>
              </a:rPr>
              <a:t>の子供の</a:t>
            </a:r>
            <a:r>
              <a:rPr lang="ja-JP" altLang="en-US" sz="2400" dirty="0">
                <a:latin typeface="+mn-ea"/>
              </a:rPr>
              <a:t>発言や表情のかげに潜む気持ちや、感じ方などを教師</a:t>
            </a:r>
            <a:r>
              <a:rPr lang="ja-JP" altLang="en-US" sz="2400" dirty="0" smtClean="0">
                <a:latin typeface="+mn-ea"/>
              </a:rPr>
              <a:t>も子供も</a:t>
            </a:r>
            <a:r>
              <a:rPr lang="ja-JP" altLang="en-US" sz="2400" dirty="0">
                <a:latin typeface="+mn-ea"/>
              </a:rPr>
              <a:t>大切にしていく。</a:t>
            </a:r>
            <a:endParaRPr lang="en-US" altLang="ja-JP" sz="2400" dirty="0">
              <a:latin typeface="+mn-ea"/>
            </a:endParaRPr>
          </a:p>
          <a:p>
            <a:pPr marL="285750" indent="-285750">
              <a:lnSpc>
                <a:spcPts val="3600"/>
              </a:lnSpc>
              <a:buFont typeface="Arial" panose="020B0604020202020204" pitchFamily="34" charset="0"/>
              <a:buChar char="•"/>
            </a:pPr>
            <a:r>
              <a:rPr lang="ja-JP" altLang="en-US" sz="2400" dirty="0">
                <a:latin typeface="+mn-ea"/>
              </a:rPr>
              <a:t>教師</a:t>
            </a:r>
            <a:r>
              <a:rPr lang="ja-JP" altLang="en-US" sz="2400" dirty="0" smtClean="0">
                <a:latin typeface="+mn-ea"/>
              </a:rPr>
              <a:t>も子供も</a:t>
            </a:r>
            <a:r>
              <a:rPr lang="ja-JP" altLang="en-US" sz="2400" dirty="0">
                <a:latin typeface="+mn-ea"/>
              </a:rPr>
              <a:t>、相手の人間性を認めた上で、相手のつまずきや間違いを修正していくようにする。</a:t>
            </a:r>
            <a:endParaRPr lang="en-US" altLang="ja-JP" sz="2400" dirty="0">
              <a:latin typeface="+mn-ea"/>
            </a:endParaRPr>
          </a:p>
          <a:p>
            <a:pPr marL="285750" indent="-285750">
              <a:lnSpc>
                <a:spcPts val="3600"/>
              </a:lnSpc>
              <a:buFont typeface="Arial" panose="020B0604020202020204" pitchFamily="34" charset="0"/>
              <a:buChar char="•"/>
            </a:pPr>
            <a:r>
              <a:rPr lang="ja-JP" altLang="en-US" sz="2400" dirty="0">
                <a:latin typeface="+mn-ea"/>
              </a:rPr>
              <a:t>たどたどしい発言でも、言い終わるまで待つ。</a:t>
            </a:r>
            <a:endParaRPr lang="en-US" altLang="ja-JP" sz="2400" dirty="0">
              <a:latin typeface="+mn-ea"/>
            </a:endParaRPr>
          </a:p>
          <a:p>
            <a:pPr marL="285750" indent="-285750">
              <a:lnSpc>
                <a:spcPts val="3600"/>
              </a:lnSpc>
              <a:buFont typeface="Arial" panose="020B0604020202020204" pitchFamily="34" charset="0"/>
              <a:buChar char="•"/>
            </a:pPr>
            <a:r>
              <a:rPr lang="ja-JP" altLang="en-US" sz="2400" dirty="0">
                <a:latin typeface="+mn-ea"/>
              </a:rPr>
              <a:t>的外れの考えや意見のように思われても、熱心に聴く。</a:t>
            </a:r>
            <a:endParaRPr lang="en-US" altLang="ja-JP" sz="2400" dirty="0">
              <a:latin typeface="+mn-ea"/>
            </a:endParaRPr>
          </a:p>
          <a:p>
            <a:pPr marL="285750" indent="-285750">
              <a:lnSpc>
                <a:spcPts val="3600"/>
              </a:lnSpc>
              <a:buFont typeface="Arial" panose="020B0604020202020204" pitchFamily="34" charset="0"/>
              <a:buChar char="•"/>
            </a:pPr>
            <a:r>
              <a:rPr lang="ja-JP" altLang="en-US" sz="2400" dirty="0">
                <a:latin typeface="+mn-ea"/>
              </a:rPr>
              <a:t>間違った応答にも笑わない。</a:t>
            </a:r>
            <a:endParaRPr lang="en-US" altLang="ja-JP" sz="2400" dirty="0">
              <a:latin typeface="+mn-ea"/>
            </a:endParaRPr>
          </a:p>
          <a:p>
            <a:pPr marL="285750" indent="-285750">
              <a:lnSpc>
                <a:spcPts val="3600"/>
              </a:lnSpc>
              <a:buFont typeface="Arial" panose="020B0604020202020204" pitchFamily="34" charset="0"/>
              <a:buChar char="•"/>
            </a:pPr>
            <a:r>
              <a:rPr lang="ja-JP" altLang="en-US" sz="2400" dirty="0">
                <a:latin typeface="+mn-ea"/>
              </a:rPr>
              <a:t>友達の意見に声を出してうなずいたり、拍手をしたりする</a:t>
            </a:r>
            <a:r>
              <a:rPr lang="ja-JP" altLang="en-US" sz="2400" dirty="0" smtClean="0">
                <a:latin typeface="+mn-ea"/>
              </a:rPr>
              <a:t>。</a:t>
            </a:r>
            <a:endParaRPr lang="en-US" altLang="ja-JP" sz="2400" dirty="0">
              <a:latin typeface="+mn-ea"/>
            </a:endParaRPr>
          </a:p>
        </p:txBody>
      </p:sp>
      <p:sp>
        <p:nvSpPr>
          <p:cNvPr id="9" name="ホームベース 8"/>
          <p:cNvSpPr/>
          <p:nvPr/>
        </p:nvSpPr>
        <p:spPr>
          <a:xfrm flipH="1">
            <a:off x="269776" y="1232816"/>
            <a:ext cx="5040000" cy="540000"/>
          </a:xfrm>
          <a:prstGeom prst="homePlat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t"/>
          <a:lstStyle/>
          <a:p>
            <a:pPr algn="ctr"/>
            <a:r>
              <a:rPr lang="ja-JP" altLang="en-US" sz="2800" b="1" dirty="0"/>
              <a:t>共感的</a:t>
            </a:r>
            <a:r>
              <a:rPr lang="ja-JP" altLang="en-US" sz="2800" b="1" dirty="0" smtClean="0"/>
              <a:t>な</a:t>
            </a:r>
            <a:r>
              <a:rPr lang="ja-JP" altLang="en-US" sz="2800" b="1" dirty="0"/>
              <a:t>人間</a:t>
            </a:r>
            <a:r>
              <a:rPr lang="ja-JP" altLang="en-US" sz="2800" b="1" dirty="0" smtClean="0"/>
              <a:t>関係</a:t>
            </a:r>
            <a:r>
              <a:rPr kumimoji="1" lang="ja-JP" altLang="en-US" sz="2800" dirty="0" smtClean="0"/>
              <a:t>を育む</a:t>
            </a:r>
            <a:endParaRPr kumimoji="1" lang="ja-JP" altLang="en-US" sz="2800" dirty="0"/>
          </a:p>
        </p:txBody>
      </p:sp>
      <p:sp>
        <p:nvSpPr>
          <p:cNvPr id="14" name="テキスト ボックス 13"/>
          <p:cNvSpPr txBox="1"/>
          <p:nvPr/>
        </p:nvSpPr>
        <p:spPr>
          <a:xfrm>
            <a:off x="0" y="6663913"/>
            <a:ext cx="9128616" cy="197934"/>
          </a:xfrm>
          <a:prstGeom prst="rect">
            <a:avLst/>
          </a:prstGeom>
          <a:noFill/>
        </p:spPr>
        <p:txBody>
          <a:bodyPr wrap="square" tIns="36000" bIns="0" rtlCol="0" anchor="ctr">
            <a:spAutoFit/>
          </a:bodyPr>
          <a:lstStyle/>
          <a:p>
            <a:pPr algn="r"/>
            <a:r>
              <a:rPr lang="ja-JP" altLang="en-US" sz="1050" dirty="0" smtClean="0"/>
              <a:t>参考：坂本昇一・比留間一成「生徒指導の在り方」</a:t>
            </a:r>
            <a:endParaRPr kumimoji="1" lang="en-US" altLang="ja-JP" sz="1050" dirty="0" smtClean="0"/>
          </a:p>
        </p:txBody>
      </p:sp>
      <p:sp>
        <p:nvSpPr>
          <p:cNvPr id="7" name="テキスト ボックス 6"/>
          <p:cNvSpPr txBox="1"/>
          <p:nvPr/>
        </p:nvSpPr>
        <p:spPr>
          <a:xfrm>
            <a:off x="0" y="44624"/>
            <a:ext cx="9128616" cy="1015663"/>
          </a:xfrm>
          <a:prstGeom prst="rect">
            <a:avLst/>
          </a:prstGeom>
          <a:noFill/>
        </p:spPr>
        <p:txBody>
          <a:bodyPr wrap="square" rtlCol="0">
            <a:spAutoFit/>
          </a:bodyPr>
          <a:lstStyle/>
          <a:p>
            <a:pPr algn="ctr"/>
            <a:r>
              <a:rPr lang="ja-JP" altLang="en-US" sz="3000" b="1" dirty="0" smtClean="0"/>
              <a:t>自己指導能力を育むための三つの留意点を意識した</a:t>
            </a:r>
            <a:endParaRPr lang="en-US" altLang="ja-JP" sz="3000" b="1" dirty="0" smtClean="0"/>
          </a:p>
          <a:p>
            <a:pPr algn="ctr"/>
            <a:r>
              <a:rPr lang="ja-JP" altLang="en-US" sz="3000" b="1" dirty="0" smtClean="0"/>
              <a:t>授業での働きかけ例</a:t>
            </a:r>
            <a:endParaRPr kumimoji="1" lang="ja-JP" altLang="en-US" sz="3000" b="1" dirty="0"/>
          </a:p>
        </p:txBody>
      </p:sp>
    </p:spTree>
    <p:extLst>
      <p:ext uri="{BB962C8B-B14F-4D97-AF65-F5344CB8AC3E}">
        <p14:creationId xmlns:p14="http://schemas.microsoft.com/office/powerpoint/2010/main" val="187838627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2008" y="1368552"/>
            <a:ext cx="9000000" cy="479675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t"/>
          <a:lstStyle/>
          <a:p>
            <a:pPr>
              <a:lnSpc>
                <a:spcPts val="3600"/>
              </a:lnSpc>
            </a:pPr>
            <a:endParaRPr kumimoji="1" lang="en-US" altLang="ja-JP" sz="2400" dirty="0" smtClean="0">
              <a:latin typeface="+mj-ea"/>
              <a:ea typeface="+mj-ea"/>
            </a:endParaRPr>
          </a:p>
          <a:p>
            <a:pPr marL="285750" indent="-285750">
              <a:lnSpc>
                <a:spcPts val="3600"/>
              </a:lnSpc>
              <a:buFont typeface="Arial" panose="020B0604020202020204" pitchFamily="34" charset="0"/>
              <a:buChar char="•"/>
            </a:pPr>
            <a:r>
              <a:rPr lang="ja-JP" altLang="en-US" sz="2400" dirty="0">
                <a:latin typeface="+mj-ea"/>
              </a:rPr>
              <a:t>選択場面をつくる。</a:t>
            </a:r>
            <a:endParaRPr lang="en-US" altLang="ja-JP" sz="2400" dirty="0">
              <a:latin typeface="+mj-ea"/>
            </a:endParaRPr>
          </a:p>
          <a:p>
            <a:pPr marL="285750" indent="-285750">
              <a:lnSpc>
                <a:spcPts val="3600"/>
              </a:lnSpc>
              <a:buFont typeface="Arial" panose="020B0604020202020204" pitchFamily="34" charset="0"/>
              <a:buChar char="•"/>
            </a:pPr>
            <a:r>
              <a:rPr lang="ja-JP" altLang="en-US" sz="2400" dirty="0">
                <a:latin typeface="+mj-ea"/>
              </a:rPr>
              <a:t>考えたり、見たり、聴いたりする視点</a:t>
            </a:r>
            <a:r>
              <a:rPr lang="ja-JP" altLang="en-US" sz="2400" dirty="0" smtClean="0">
                <a:latin typeface="+mj-ea"/>
              </a:rPr>
              <a:t>を明確に</a:t>
            </a:r>
            <a:r>
              <a:rPr lang="ja-JP" altLang="en-US" sz="2400" dirty="0">
                <a:latin typeface="+mj-ea"/>
              </a:rPr>
              <a:t>示す。</a:t>
            </a:r>
            <a:endParaRPr lang="en-US" altLang="ja-JP" sz="2400" dirty="0">
              <a:latin typeface="+mj-ea"/>
            </a:endParaRPr>
          </a:p>
          <a:p>
            <a:pPr marL="285750" indent="-285750">
              <a:lnSpc>
                <a:spcPts val="3600"/>
              </a:lnSpc>
              <a:buFont typeface="Arial" panose="020B0604020202020204" pitchFamily="34" charset="0"/>
              <a:buChar char="•"/>
            </a:pPr>
            <a:r>
              <a:rPr lang="ja-JP" altLang="en-US" sz="2400" dirty="0">
                <a:latin typeface="+mj-ea"/>
              </a:rPr>
              <a:t>対立意見を生むような発問を工夫する。</a:t>
            </a:r>
            <a:endParaRPr lang="en-US" altLang="ja-JP" sz="2400" dirty="0">
              <a:latin typeface="+mj-ea"/>
            </a:endParaRPr>
          </a:p>
          <a:p>
            <a:pPr marL="285750" indent="-285750">
              <a:lnSpc>
                <a:spcPts val="3600"/>
              </a:lnSpc>
              <a:buFont typeface="Arial" panose="020B0604020202020204" pitchFamily="34" charset="0"/>
              <a:buChar char="•"/>
            </a:pPr>
            <a:r>
              <a:rPr lang="ja-JP" altLang="en-US" sz="2400" dirty="0">
                <a:latin typeface="+mj-ea"/>
              </a:rPr>
              <a:t>一人調べを取り入れる。</a:t>
            </a:r>
            <a:endParaRPr lang="en-US" altLang="ja-JP" sz="2400" dirty="0">
              <a:latin typeface="+mj-ea"/>
            </a:endParaRPr>
          </a:p>
          <a:p>
            <a:pPr marL="285750" indent="-285750">
              <a:lnSpc>
                <a:spcPts val="3600"/>
              </a:lnSpc>
              <a:buFont typeface="Arial" panose="020B0604020202020204" pitchFamily="34" charset="0"/>
              <a:buChar char="•"/>
            </a:pPr>
            <a:r>
              <a:rPr lang="ja-JP" altLang="en-US" sz="2400" dirty="0">
                <a:latin typeface="+mj-ea"/>
              </a:rPr>
              <a:t>一人で考える時間を十分に与える。</a:t>
            </a:r>
            <a:endParaRPr lang="en-US" altLang="ja-JP" sz="2400" dirty="0">
              <a:latin typeface="+mj-ea"/>
            </a:endParaRPr>
          </a:p>
          <a:p>
            <a:pPr marL="285750" indent="-285750">
              <a:lnSpc>
                <a:spcPts val="3600"/>
              </a:lnSpc>
              <a:buFont typeface="Arial" panose="020B0604020202020204" pitchFamily="34" charset="0"/>
              <a:buChar char="•"/>
            </a:pPr>
            <a:r>
              <a:rPr lang="ja-JP" altLang="en-US" sz="2400" dirty="0">
                <a:latin typeface="+mj-ea"/>
              </a:rPr>
              <a:t>思考過程をノートに残していくようにする。</a:t>
            </a:r>
            <a:endParaRPr lang="en-US" altLang="ja-JP" sz="2400" dirty="0">
              <a:latin typeface="+mj-ea"/>
            </a:endParaRPr>
          </a:p>
          <a:p>
            <a:pPr marL="285750" indent="-285750">
              <a:lnSpc>
                <a:spcPts val="3600"/>
              </a:lnSpc>
              <a:buFont typeface="Arial" panose="020B0604020202020204" pitchFamily="34" charset="0"/>
              <a:buChar char="•"/>
            </a:pPr>
            <a:r>
              <a:rPr lang="ja-JP" altLang="en-US" sz="2400" dirty="0">
                <a:latin typeface="+mj-ea"/>
              </a:rPr>
              <a:t>思考過程の分かる板書をする。</a:t>
            </a:r>
            <a:endParaRPr lang="en-US" altLang="ja-JP" sz="2400" dirty="0">
              <a:latin typeface="+mj-ea"/>
            </a:endParaRPr>
          </a:p>
          <a:p>
            <a:pPr marL="285750" indent="-285750">
              <a:lnSpc>
                <a:spcPts val="3600"/>
              </a:lnSpc>
              <a:buFont typeface="Arial" panose="020B0604020202020204" pitchFamily="34" charset="0"/>
              <a:buChar char="•"/>
            </a:pPr>
            <a:r>
              <a:rPr lang="ja-JP" altLang="en-US" sz="2400" dirty="0">
                <a:latin typeface="+mj-ea"/>
              </a:rPr>
              <a:t>自分の考え</a:t>
            </a:r>
            <a:r>
              <a:rPr lang="ja-JP" altLang="en-US" sz="2400" dirty="0" smtClean="0">
                <a:latin typeface="+mj-ea"/>
              </a:rPr>
              <a:t>（子供の</a:t>
            </a:r>
            <a:r>
              <a:rPr lang="ja-JP" altLang="en-US" sz="2400" dirty="0">
                <a:latin typeface="+mj-ea"/>
              </a:rPr>
              <a:t>考え）をみんなの前にはっきり表示する。</a:t>
            </a:r>
            <a:endParaRPr lang="en-US" altLang="ja-JP" sz="2400" dirty="0">
              <a:latin typeface="+mj-ea"/>
            </a:endParaRPr>
          </a:p>
        </p:txBody>
      </p:sp>
      <p:sp>
        <p:nvSpPr>
          <p:cNvPr id="9" name="ホームベース 8"/>
          <p:cNvSpPr/>
          <p:nvPr/>
        </p:nvSpPr>
        <p:spPr>
          <a:xfrm flipH="1">
            <a:off x="269776" y="1232816"/>
            <a:ext cx="4680000" cy="540000"/>
          </a:xfrm>
          <a:prstGeom prst="homePlat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t"/>
          <a:lstStyle/>
          <a:p>
            <a:pPr algn="ctr"/>
            <a:r>
              <a:rPr lang="ja-JP" altLang="en-US" sz="2800" b="1" dirty="0" smtClean="0"/>
              <a:t>自己決定の場</a:t>
            </a:r>
            <a:r>
              <a:rPr kumimoji="1" lang="ja-JP" altLang="en-US" sz="2800" dirty="0" smtClean="0"/>
              <a:t>を与える</a:t>
            </a:r>
            <a:endParaRPr kumimoji="1" lang="ja-JP" altLang="en-US" sz="2800" dirty="0"/>
          </a:p>
        </p:txBody>
      </p:sp>
      <p:sp>
        <p:nvSpPr>
          <p:cNvPr id="14" name="テキスト ボックス 13"/>
          <p:cNvSpPr txBox="1"/>
          <p:nvPr/>
        </p:nvSpPr>
        <p:spPr>
          <a:xfrm>
            <a:off x="0" y="6663913"/>
            <a:ext cx="9128616" cy="197934"/>
          </a:xfrm>
          <a:prstGeom prst="rect">
            <a:avLst/>
          </a:prstGeom>
          <a:noFill/>
        </p:spPr>
        <p:txBody>
          <a:bodyPr wrap="square" tIns="36000" bIns="0" rtlCol="0" anchor="ctr">
            <a:spAutoFit/>
          </a:bodyPr>
          <a:lstStyle/>
          <a:p>
            <a:pPr algn="r"/>
            <a:r>
              <a:rPr lang="ja-JP" altLang="en-US" sz="1050" dirty="0" smtClean="0"/>
              <a:t>参考：坂本昇一・比留間一成「生徒指導の在り方」</a:t>
            </a:r>
            <a:endParaRPr kumimoji="1" lang="en-US" altLang="ja-JP" sz="1050" dirty="0" smtClean="0"/>
          </a:p>
        </p:txBody>
      </p:sp>
      <p:sp>
        <p:nvSpPr>
          <p:cNvPr id="7" name="テキスト ボックス 6"/>
          <p:cNvSpPr txBox="1"/>
          <p:nvPr/>
        </p:nvSpPr>
        <p:spPr>
          <a:xfrm>
            <a:off x="0" y="44624"/>
            <a:ext cx="9128616" cy="1015663"/>
          </a:xfrm>
          <a:prstGeom prst="rect">
            <a:avLst/>
          </a:prstGeom>
          <a:noFill/>
        </p:spPr>
        <p:txBody>
          <a:bodyPr wrap="square" rtlCol="0">
            <a:spAutoFit/>
          </a:bodyPr>
          <a:lstStyle/>
          <a:p>
            <a:pPr algn="ctr"/>
            <a:r>
              <a:rPr lang="ja-JP" altLang="en-US" sz="3000" b="1" dirty="0" smtClean="0"/>
              <a:t>自己指導能力を育むための三つの留意点を意識した</a:t>
            </a:r>
            <a:endParaRPr lang="en-US" altLang="ja-JP" sz="3000" b="1" dirty="0" smtClean="0"/>
          </a:p>
          <a:p>
            <a:pPr algn="ctr"/>
            <a:r>
              <a:rPr lang="ja-JP" altLang="en-US" sz="3000" b="1" dirty="0" smtClean="0"/>
              <a:t>授業での働きかけ例</a:t>
            </a:r>
            <a:endParaRPr kumimoji="1" lang="ja-JP" altLang="en-US" sz="3000" b="1" dirty="0"/>
          </a:p>
        </p:txBody>
      </p:sp>
    </p:spTree>
    <p:extLst>
      <p:ext uri="{BB962C8B-B14F-4D97-AF65-F5344CB8AC3E}">
        <p14:creationId xmlns:p14="http://schemas.microsoft.com/office/powerpoint/2010/main" val="204735394"/>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1041424" y="3859670"/>
            <a:ext cx="7934586" cy="914400"/>
            <a:chOff x="735649" y="3927301"/>
            <a:chExt cx="7934586" cy="914400"/>
          </a:xfrm>
        </p:grpSpPr>
        <p:sp>
          <p:nvSpPr>
            <p:cNvPr id="20" name="角丸四角形 19"/>
            <p:cNvSpPr/>
            <p:nvPr/>
          </p:nvSpPr>
          <p:spPr>
            <a:xfrm>
              <a:off x="1161358" y="4017702"/>
              <a:ext cx="7508877"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lIns="0" tIns="72000" rIns="36000" bIns="0" anchor="ctr"/>
            <a:lstStyle/>
            <a:p>
              <a:pPr>
                <a:defRPr/>
              </a:pPr>
              <a:r>
                <a:rPr lang="ja-JP" altLang="en-US" sz="2000" b="1" dirty="0" smtClean="0">
                  <a:solidFill>
                    <a:schemeClr val="bg1"/>
                  </a:solidFill>
                  <a:latin typeface="メイリオ" panose="020B0604030504040204" pitchFamily="50" charset="-128"/>
                  <a:ea typeface="メイリオ" panose="020B0604030504040204" pitchFamily="50" charset="-128"/>
                </a:rPr>
                <a:t>　　  自己</a:t>
              </a:r>
              <a:r>
                <a:rPr lang="ja-JP" altLang="en-US" sz="2000" b="1" dirty="0">
                  <a:solidFill>
                    <a:schemeClr val="bg1"/>
                  </a:solidFill>
                  <a:latin typeface="メイリオ" panose="020B0604030504040204" pitchFamily="50" charset="-128"/>
                  <a:ea typeface="メイリオ" panose="020B0604030504040204" pitchFamily="50" charset="-128"/>
                </a:rPr>
                <a:t>指導能力を育むための三つの留意点を意識した</a:t>
              </a:r>
              <a:endParaRPr lang="en-US" altLang="ja-JP" sz="2000" b="1" dirty="0">
                <a:solidFill>
                  <a:schemeClr val="bg1"/>
                </a:solidFill>
                <a:latin typeface="メイリオ" panose="020B0604030504040204" pitchFamily="50" charset="-128"/>
                <a:ea typeface="メイリオ" panose="020B0604030504040204" pitchFamily="50" charset="-128"/>
              </a:endParaRPr>
            </a:p>
            <a:p>
              <a:pPr>
                <a:defRPr/>
              </a:pPr>
              <a:r>
                <a:rPr lang="ja-JP" altLang="en-US" sz="2000" b="1" dirty="0">
                  <a:solidFill>
                    <a:schemeClr val="bg1"/>
                  </a:solidFill>
                  <a:latin typeface="メイリオ" panose="020B0604030504040204" pitchFamily="50" charset="-128"/>
                  <a:ea typeface="メイリオ" panose="020B0604030504040204" pitchFamily="50" charset="-128"/>
                </a:rPr>
                <a:t>　　</a:t>
              </a:r>
              <a:r>
                <a:rPr lang="ja-JP" altLang="en-US" sz="2000" b="1" dirty="0" smtClean="0">
                  <a:solidFill>
                    <a:schemeClr val="bg1"/>
                  </a:solidFill>
                  <a:latin typeface="メイリオ" panose="020B0604030504040204" pitchFamily="50" charset="-128"/>
                  <a:ea typeface="メイリオ" panose="020B0604030504040204" pitchFamily="50" charset="-128"/>
                </a:rPr>
                <a:t>  働きかけを授業場面ごとに考える</a:t>
              </a:r>
              <a:endParaRPr lang="en-US" altLang="ja-JP" sz="2000" b="1" dirty="0">
                <a:solidFill>
                  <a:schemeClr val="bg1"/>
                </a:solidFill>
                <a:latin typeface="メイリオ" panose="020B0604030504040204" pitchFamily="50" charset="-128"/>
                <a:ea typeface="メイリオ" panose="020B0604030504040204" pitchFamily="50" charset="-128"/>
              </a:endParaRPr>
            </a:p>
          </p:txBody>
        </p:sp>
        <p:sp>
          <p:nvSpPr>
            <p:cNvPr id="12" name="円/楕円 11"/>
            <p:cNvSpPr/>
            <p:nvPr/>
          </p:nvSpPr>
          <p:spPr>
            <a:xfrm>
              <a:off x="735649" y="3927301"/>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lIns="0" tIns="144000" rIns="0" bIns="0" anchor="ctr"/>
            <a:lstStyle/>
            <a:p>
              <a:pPr algn="ctr">
                <a:defRPr/>
              </a:pPr>
              <a:r>
                <a:rPr lang="ja-JP" altLang="en-US" sz="4000" b="1" dirty="0" smtClean="0">
                  <a:solidFill>
                    <a:schemeClr val="bg1"/>
                  </a:solidFill>
                  <a:latin typeface="メイリオ" panose="020B0604030504040204" pitchFamily="50" charset="-128"/>
                  <a:ea typeface="メイリオ" panose="020B0604030504040204" pitchFamily="50" charset="-128"/>
                </a:rPr>
                <a:t>４</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grpSp>
      <p:sp>
        <p:nvSpPr>
          <p:cNvPr id="21" name="タイトル 1"/>
          <p:cNvSpPr>
            <a:spLocks noGrp="1"/>
          </p:cNvSpPr>
          <p:nvPr>
            <p:ph type="title"/>
          </p:nvPr>
        </p:nvSpPr>
        <p:spPr>
          <a:xfrm>
            <a:off x="251520" y="0"/>
            <a:ext cx="8229600" cy="1143000"/>
          </a:xfrm>
          <a:noFill/>
        </p:spPr>
        <p:txBody>
          <a:bodyPr/>
          <a:lstStyle/>
          <a:p>
            <a:pPr algn="ctr"/>
            <a:r>
              <a:rPr lang="ja-JP" altLang="en-US" b="1" dirty="0">
                <a:solidFill>
                  <a:schemeClr val="tx1"/>
                </a:solidFill>
                <a:latin typeface="メイリオ" pitchFamily="50" charset="-128"/>
                <a:ea typeface="メイリオ" pitchFamily="50" charset="-128"/>
                <a:cs typeface="Arial" charset="0"/>
              </a:rPr>
              <a:t>研修の進め方</a:t>
            </a:r>
          </a:p>
        </p:txBody>
      </p:sp>
    </p:spTree>
    <p:extLst>
      <p:ext uri="{BB962C8B-B14F-4D97-AF65-F5344CB8AC3E}">
        <p14:creationId xmlns:p14="http://schemas.microsoft.com/office/powerpoint/2010/main" val="140407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E13B339D-5BA5-4114-8112-0BE34A00049D}"/>
              </a:ext>
            </a:extLst>
          </p:cNvPr>
          <p:cNvSpPr/>
          <p:nvPr/>
        </p:nvSpPr>
        <p:spPr>
          <a:xfrm>
            <a:off x="233518" y="116632"/>
            <a:ext cx="8676964" cy="3888432"/>
          </a:xfrm>
          <a:prstGeom prst="rect">
            <a:avLst/>
          </a:prstGeom>
          <a:solidFill>
            <a:srgbClr val="FFFFCC"/>
          </a:solidFill>
        </p:spPr>
        <p:txBody>
          <a:bodyPr wrap="square" lIns="180000" rtlCol="0" anchor="ctr">
            <a:spAutoFit/>
          </a:bodyPr>
          <a:lstStyle/>
          <a:p>
            <a:endParaRPr lang="ja-JP" altLang="en-US" sz="2000">
              <a:solidFill>
                <a:schemeClr val="tx1"/>
              </a:solidFill>
              <a:latin typeface="メイリオ" panose="020B0604030504040204" pitchFamily="50" charset="-128"/>
              <a:ea typeface="メイリオ" panose="020B0604030504040204" pitchFamily="50" charset="-128"/>
            </a:endParaRPr>
          </a:p>
        </p:txBody>
      </p:sp>
      <p:sp>
        <p:nvSpPr>
          <p:cNvPr id="4" name="楕円 3">
            <a:extLst>
              <a:ext uri="{FF2B5EF4-FFF2-40B4-BE49-F238E27FC236}">
                <a16:creationId xmlns:a16="http://schemas.microsoft.com/office/drawing/2014/main" id="{2AE76BAF-160F-4228-A912-0414D1AD6471}"/>
              </a:ext>
            </a:extLst>
          </p:cNvPr>
          <p:cNvSpPr>
            <a:spLocks noChangeAspect="1"/>
          </p:cNvSpPr>
          <p:nvPr/>
        </p:nvSpPr>
        <p:spPr>
          <a:xfrm>
            <a:off x="5004048" y="363658"/>
            <a:ext cx="3384376" cy="3384376"/>
          </a:xfrm>
          <a:prstGeom prst="ellipse">
            <a:avLst/>
          </a:prstGeom>
          <a:solidFill>
            <a:srgbClr val="66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solidFill>
                  <a:schemeClr val="tx1"/>
                </a:solidFill>
                <a:latin typeface="+mj-ea"/>
                <a:ea typeface="+mj-ea"/>
              </a:rPr>
              <a:t>生徒指導</a:t>
            </a:r>
          </a:p>
        </p:txBody>
      </p:sp>
      <p:sp>
        <p:nvSpPr>
          <p:cNvPr id="5" name="楕円 4">
            <a:extLst>
              <a:ext uri="{FF2B5EF4-FFF2-40B4-BE49-F238E27FC236}">
                <a16:creationId xmlns:a16="http://schemas.microsoft.com/office/drawing/2014/main" id="{69454658-49F5-485A-BE0A-7DE51908985C}"/>
              </a:ext>
            </a:extLst>
          </p:cNvPr>
          <p:cNvSpPr>
            <a:spLocks noChangeAspect="1"/>
          </p:cNvSpPr>
          <p:nvPr/>
        </p:nvSpPr>
        <p:spPr>
          <a:xfrm>
            <a:off x="755576" y="363658"/>
            <a:ext cx="3384376" cy="3384376"/>
          </a:xfrm>
          <a:prstGeom prst="ellipse">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solidFill>
                  <a:schemeClr val="tx1"/>
                </a:solidFill>
                <a:latin typeface="+mj-ea"/>
                <a:ea typeface="+mj-ea"/>
              </a:rPr>
              <a:t>学習指導</a:t>
            </a:r>
          </a:p>
        </p:txBody>
      </p:sp>
      <p:pic>
        <p:nvPicPr>
          <p:cNvPr id="9" name="図 8">
            <a:extLst>
              <a:ext uri="{FF2B5EF4-FFF2-40B4-BE49-F238E27FC236}">
                <a16:creationId xmlns:a16="http://schemas.microsoft.com/office/drawing/2014/main" id="{CCAD94E6-A2CA-4ED6-9774-C54986D87D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3134" y="4581328"/>
            <a:ext cx="1697732" cy="1800000"/>
          </a:xfrm>
          <a:prstGeom prst="rect">
            <a:avLst/>
          </a:prstGeom>
        </p:spPr>
      </p:pic>
      <p:sp>
        <p:nvSpPr>
          <p:cNvPr id="10" name="正方形/長方形 9">
            <a:extLst>
              <a:ext uri="{FF2B5EF4-FFF2-40B4-BE49-F238E27FC236}">
                <a16:creationId xmlns:a16="http://schemas.microsoft.com/office/drawing/2014/main" id="{7BB3E17E-FB32-4E12-A1BB-134DC9C5D007}"/>
              </a:ext>
            </a:extLst>
          </p:cNvPr>
          <p:cNvSpPr/>
          <p:nvPr/>
        </p:nvSpPr>
        <p:spPr>
          <a:xfrm>
            <a:off x="4716016" y="4581328"/>
            <a:ext cx="3384376"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108000" bIns="0" rtlCol="0" anchor="ctr"/>
          <a:lstStyle/>
          <a:p>
            <a:pPr algn="ctr"/>
            <a:r>
              <a:rPr lang="ja-JP" altLang="en-US" sz="3200" dirty="0">
                <a:solidFill>
                  <a:schemeClr val="tx1"/>
                </a:solidFill>
                <a:latin typeface="+mj-ea"/>
                <a:ea typeface="+mj-ea"/>
              </a:rPr>
              <a:t>別のもの？</a:t>
            </a:r>
            <a:endParaRPr kumimoji="1" lang="ja-JP" altLang="en-US" sz="3200" dirty="0">
              <a:solidFill>
                <a:schemeClr val="tx1"/>
              </a:solidFill>
              <a:latin typeface="+mj-ea"/>
              <a:ea typeface="+mj-ea"/>
            </a:endParaRPr>
          </a:p>
        </p:txBody>
      </p:sp>
    </p:spTree>
    <p:extLst>
      <p:ext uri="{BB962C8B-B14F-4D97-AF65-F5344CB8AC3E}">
        <p14:creationId xmlns:p14="http://schemas.microsoft.com/office/powerpoint/2010/main" val="2566793928"/>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33807" y="148325"/>
            <a:ext cx="5414780" cy="4061084"/>
          </a:xfrm>
          <a:prstGeom prst="rect">
            <a:avLst/>
          </a:prstGeom>
          <a:noFill/>
          <a:ln w="12700">
            <a:solidFill>
              <a:schemeClr val="tx1"/>
            </a:solidFill>
            <a:miter lim="800000"/>
            <a:headEnd/>
            <a:tailEnd/>
          </a:ln>
          <a:extLst/>
        </p:spPr>
      </p:pic>
      <p:sp>
        <p:nvSpPr>
          <p:cNvPr id="23" name="正方形/長方形 22"/>
          <p:cNvSpPr/>
          <p:nvPr/>
        </p:nvSpPr>
        <p:spPr>
          <a:xfrm>
            <a:off x="179512" y="5835215"/>
            <a:ext cx="838842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r>
              <a:rPr lang="ja-JP" altLang="en-US" sz="2800" b="1" dirty="0">
                <a:solidFill>
                  <a:schemeClr val="tx1"/>
                </a:solidFill>
                <a:latin typeface="メイリオ" panose="020B0604030504040204" pitchFamily="50" charset="-128"/>
                <a:ea typeface="メイリオ" panose="020B0604030504040204" pitchFamily="50" charset="-128"/>
              </a:rPr>
              <a:t>３</a:t>
            </a:r>
            <a:r>
              <a:rPr kumimoji="1" lang="ja-JP" altLang="en-US" sz="2800" b="1" dirty="0" smtClean="0">
                <a:solidFill>
                  <a:schemeClr val="tx1"/>
                </a:solidFill>
                <a:latin typeface="メイリオ" panose="020B0604030504040204" pitchFamily="50" charset="-128"/>
                <a:ea typeface="メイリオ" panose="020B0604030504040204" pitchFamily="50" charset="-128"/>
              </a:rPr>
              <a:t>　ギャラリーウォークを行う</a:t>
            </a:r>
            <a:endParaRPr kumimoji="1" lang="ja-JP" altLang="en-US" sz="2800" b="1"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179512" y="6399664"/>
            <a:ext cx="8766212"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r>
              <a:rPr lang="ja-JP" altLang="en-US" sz="2800" b="1" dirty="0">
                <a:solidFill>
                  <a:schemeClr val="tx1"/>
                </a:solidFill>
                <a:latin typeface="メイリオ" panose="020B0604030504040204" pitchFamily="50" charset="-128"/>
                <a:ea typeface="メイリオ" panose="020B0604030504040204" pitchFamily="50" charset="-128"/>
              </a:rPr>
              <a:t>４　</a:t>
            </a:r>
            <a:r>
              <a:rPr lang="ja-JP" altLang="en-US" sz="2800" b="1" dirty="0" smtClean="0">
                <a:solidFill>
                  <a:schemeClr val="tx1"/>
                </a:solidFill>
                <a:latin typeface="メイリオ" panose="020B0604030504040204" pitchFamily="50" charset="-128"/>
                <a:ea typeface="メイリオ" panose="020B0604030504040204" pitchFamily="50" charset="-128"/>
              </a:rPr>
              <a:t>感想</a:t>
            </a:r>
            <a:r>
              <a:rPr lang="ja-JP" altLang="en-US" sz="2800" b="1" dirty="0">
                <a:solidFill>
                  <a:schemeClr val="tx1"/>
                </a:solidFill>
                <a:latin typeface="メイリオ" panose="020B0604030504040204" pitchFamily="50" charset="-128"/>
                <a:ea typeface="メイリオ" panose="020B0604030504040204" pitchFamily="50" charset="-128"/>
              </a:rPr>
              <a:t>、気付いた</a:t>
            </a:r>
            <a:r>
              <a:rPr lang="ja-JP" altLang="en-US" sz="2800" b="1" dirty="0" smtClean="0">
                <a:solidFill>
                  <a:schemeClr val="tx1"/>
                </a:solidFill>
                <a:latin typeface="メイリオ" panose="020B0604030504040204" pitchFamily="50" charset="-128"/>
                <a:ea typeface="メイリオ" panose="020B0604030504040204" pitchFamily="50" charset="-128"/>
              </a:rPr>
              <a:t>点など</a:t>
            </a:r>
            <a:r>
              <a:rPr lang="ja-JP" altLang="en-US" sz="2800" b="1" dirty="0">
                <a:solidFill>
                  <a:schemeClr val="tx1"/>
                </a:solidFill>
                <a:latin typeface="メイリオ" panose="020B0604030504040204" pitchFamily="50" charset="-128"/>
                <a:ea typeface="メイリオ" panose="020B0604030504040204" pitchFamily="50" charset="-128"/>
              </a:rPr>
              <a:t>をグループで</a:t>
            </a:r>
            <a:r>
              <a:rPr lang="ja-JP" altLang="en-US" sz="2800" b="1" dirty="0" smtClean="0">
                <a:solidFill>
                  <a:schemeClr val="tx1"/>
                </a:solidFill>
                <a:latin typeface="メイリオ" panose="020B0604030504040204" pitchFamily="50" charset="-128"/>
                <a:ea typeface="メイリオ" panose="020B0604030504040204" pitchFamily="50" charset="-128"/>
              </a:rPr>
              <a:t>共有する</a:t>
            </a:r>
            <a:endParaRPr lang="ja-JP" altLang="en-US" sz="2800" b="1" dirty="0">
              <a:solidFill>
                <a:schemeClr val="tx1"/>
              </a:solidFill>
              <a:latin typeface="メイリオ" panose="020B0604030504040204" pitchFamily="50" charset="-128"/>
              <a:ea typeface="メイリオ" panose="020B0604030504040204" pitchFamily="50" charset="-128"/>
            </a:endParaRPr>
          </a:p>
        </p:txBody>
      </p:sp>
      <p:pic>
        <p:nvPicPr>
          <p:cNvPr id="25" name="Picture 2" descr="C:\Users\u50\Desktop\イラスト\07研修・指導\010_グループワーク.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3082" y="2132856"/>
            <a:ext cx="2004854" cy="1901084"/>
          </a:xfrm>
          <a:prstGeom prst="rect">
            <a:avLst/>
          </a:prstGeom>
          <a:noFill/>
          <a:extLst>
            <a:ext uri="{909E8E84-426E-40DD-AFC4-6F175D3DCCD1}">
              <a14:hiddenFill xmlns:a14="http://schemas.microsoft.com/office/drawing/2010/main">
                <a:solidFill>
                  <a:srgbClr val="FFFFFF"/>
                </a:solidFill>
              </a14:hiddenFill>
            </a:ext>
          </a:extLst>
        </p:spPr>
      </p:pic>
      <p:sp>
        <p:nvSpPr>
          <p:cNvPr id="26" name="正方形/長方形 25"/>
          <p:cNvSpPr/>
          <p:nvPr/>
        </p:nvSpPr>
        <p:spPr>
          <a:xfrm>
            <a:off x="179512" y="4381692"/>
            <a:ext cx="8766212" cy="7829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r>
              <a:rPr kumimoji="1" lang="ja-JP" altLang="en-US" sz="2800" b="1" dirty="0" smtClean="0">
                <a:solidFill>
                  <a:schemeClr val="tx1"/>
                </a:solidFill>
                <a:latin typeface="メイリオ" panose="020B0604030504040204" pitchFamily="50" charset="-128"/>
                <a:ea typeface="メイリオ" panose="020B0604030504040204" pitchFamily="50" charset="-128"/>
              </a:rPr>
              <a:t>１　この授業場面における自己指導能力を育むための</a:t>
            </a:r>
            <a:endParaRPr kumimoji="1" lang="en-US" altLang="ja-JP" sz="2800" b="1" dirty="0" smtClean="0">
              <a:solidFill>
                <a:schemeClr val="tx1"/>
              </a:solidFill>
              <a:latin typeface="メイリオ" panose="020B0604030504040204" pitchFamily="50" charset="-128"/>
              <a:ea typeface="メイリオ" panose="020B0604030504040204" pitchFamily="50" charset="-128"/>
            </a:endParaRPr>
          </a:p>
          <a:p>
            <a:r>
              <a:rPr lang="ja-JP" altLang="en-US" sz="2800" b="1" dirty="0">
                <a:solidFill>
                  <a:schemeClr val="tx1"/>
                </a:solidFill>
                <a:latin typeface="メイリオ" panose="020B0604030504040204" pitchFamily="50" charset="-128"/>
                <a:ea typeface="メイリオ" panose="020B0604030504040204" pitchFamily="50" charset="-128"/>
              </a:rPr>
              <a:t>　</a:t>
            </a:r>
            <a:r>
              <a:rPr lang="ja-JP" altLang="en-US" sz="2800" b="1" dirty="0" smtClean="0">
                <a:solidFill>
                  <a:schemeClr val="tx1"/>
                </a:solidFill>
                <a:latin typeface="メイリオ" panose="020B0604030504040204" pitchFamily="50" charset="-128"/>
                <a:ea typeface="メイリオ" panose="020B0604030504040204" pitchFamily="50" charset="-128"/>
              </a:rPr>
              <a:t>　</a:t>
            </a:r>
            <a:r>
              <a:rPr kumimoji="1" lang="ja-JP" altLang="en-US" sz="2800" b="1" dirty="0" smtClean="0">
                <a:solidFill>
                  <a:schemeClr val="tx1"/>
                </a:solidFill>
                <a:latin typeface="メイリオ" panose="020B0604030504040204" pitchFamily="50" charset="-128"/>
                <a:ea typeface="メイリオ" panose="020B0604030504040204" pitchFamily="50" charset="-128"/>
              </a:rPr>
              <a:t>三つの留意点を意識した働きかけを付箋に書く</a:t>
            </a:r>
            <a:endParaRPr kumimoji="1" lang="ja-JP" altLang="en-US" sz="2800" b="1"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179512" y="5270765"/>
            <a:ext cx="838842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r>
              <a:rPr kumimoji="1" lang="ja-JP" altLang="en-US" sz="2800" b="1" dirty="0" smtClean="0">
                <a:solidFill>
                  <a:schemeClr val="tx1"/>
                </a:solidFill>
                <a:latin typeface="メイリオ" panose="020B0604030504040204" pitchFamily="50" charset="-128"/>
                <a:ea typeface="メイリオ" panose="020B0604030504040204" pitchFamily="50" charset="-128"/>
              </a:rPr>
              <a:t>２　相談をしながら資料③に貼り分ける</a:t>
            </a:r>
            <a:endParaRPr kumimoji="1" lang="ja-JP" altLang="en-US" sz="2800" b="1"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3046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グループ化 8"/>
          <p:cNvGrpSpPr/>
          <p:nvPr/>
        </p:nvGrpSpPr>
        <p:grpSpPr>
          <a:xfrm>
            <a:off x="735649" y="4843320"/>
            <a:ext cx="8240361" cy="914400"/>
            <a:chOff x="190094" y="4942238"/>
            <a:chExt cx="8240361" cy="914400"/>
          </a:xfrm>
        </p:grpSpPr>
        <p:sp>
          <p:nvSpPr>
            <p:cNvPr id="22" name="角丸四角形 21"/>
            <p:cNvSpPr/>
            <p:nvPr/>
          </p:nvSpPr>
          <p:spPr>
            <a:xfrm>
              <a:off x="569338" y="5013176"/>
              <a:ext cx="7861117"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lIns="0" tIns="72000" rIns="36000" bIns="0" anchor="ctr"/>
            <a:lstStyle/>
            <a:p>
              <a:pPr>
                <a:defRPr/>
              </a:pPr>
              <a:r>
                <a:rPr lang="ja-JP" altLang="en-US" sz="2000" b="1" dirty="0">
                  <a:solidFill>
                    <a:schemeClr val="bg1"/>
                  </a:solidFill>
                  <a:latin typeface="メイリオ" panose="020B0604030504040204" pitchFamily="50" charset="-128"/>
                  <a:ea typeface="メイリオ" panose="020B0604030504040204" pitchFamily="50" charset="-128"/>
                </a:rPr>
                <a:t>　</a:t>
              </a:r>
              <a:r>
                <a:rPr lang="ja-JP" altLang="en-US" sz="2000" b="1" dirty="0" smtClean="0">
                  <a:solidFill>
                    <a:schemeClr val="bg1"/>
                  </a:solidFill>
                  <a:latin typeface="メイリオ" panose="020B0604030504040204" pitchFamily="50" charset="-128"/>
                  <a:ea typeface="メイリオ" panose="020B0604030504040204" pitchFamily="50" charset="-128"/>
                </a:rPr>
                <a:t>　   まとめ</a:t>
              </a:r>
              <a:endParaRPr lang="en-US" altLang="ja-JP" sz="2000" b="1" dirty="0">
                <a:solidFill>
                  <a:schemeClr val="bg1"/>
                </a:solidFill>
                <a:latin typeface="メイリオ" panose="020B0604030504040204" pitchFamily="50" charset="-128"/>
                <a:ea typeface="メイリオ" panose="020B0604030504040204" pitchFamily="50" charset="-128"/>
              </a:endParaRPr>
            </a:p>
          </p:txBody>
        </p:sp>
        <p:sp>
          <p:nvSpPr>
            <p:cNvPr id="4" name="円/楕円 3"/>
            <p:cNvSpPr/>
            <p:nvPr/>
          </p:nvSpPr>
          <p:spPr>
            <a:xfrm>
              <a:off x="190094" y="494223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lIns="0" tIns="144000" rIns="0" bIns="0" anchor="ctr"/>
            <a:lstStyle/>
            <a:p>
              <a:pPr algn="ctr">
                <a:defRPr/>
              </a:pPr>
              <a:r>
                <a:rPr lang="ja-JP" altLang="en-US" sz="4000" b="1" dirty="0" smtClean="0">
                  <a:solidFill>
                    <a:schemeClr val="bg1"/>
                  </a:solidFill>
                  <a:latin typeface="メイリオ" panose="020B0604030504040204" pitchFamily="50" charset="-128"/>
                  <a:ea typeface="メイリオ" panose="020B0604030504040204" pitchFamily="50" charset="-128"/>
                </a:rPr>
                <a:t>５</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grpSp>
      <p:sp>
        <p:nvSpPr>
          <p:cNvPr id="21" name="タイトル 1"/>
          <p:cNvSpPr>
            <a:spLocks noGrp="1"/>
          </p:cNvSpPr>
          <p:nvPr>
            <p:ph type="title"/>
          </p:nvPr>
        </p:nvSpPr>
        <p:spPr>
          <a:xfrm>
            <a:off x="251520" y="0"/>
            <a:ext cx="8229600" cy="1143000"/>
          </a:xfrm>
          <a:noFill/>
        </p:spPr>
        <p:txBody>
          <a:bodyPr/>
          <a:lstStyle/>
          <a:p>
            <a:pPr algn="ctr"/>
            <a:r>
              <a:rPr lang="ja-JP" altLang="en-US" b="1" dirty="0">
                <a:solidFill>
                  <a:schemeClr val="tx1"/>
                </a:solidFill>
                <a:latin typeface="メイリオ" pitchFamily="50" charset="-128"/>
                <a:ea typeface="メイリオ" pitchFamily="50" charset="-128"/>
                <a:cs typeface="Arial" charset="0"/>
              </a:rPr>
              <a:t>研修の進め方</a:t>
            </a:r>
          </a:p>
        </p:txBody>
      </p:sp>
    </p:spTree>
    <p:extLst>
      <p:ext uri="{BB962C8B-B14F-4D97-AF65-F5344CB8AC3E}">
        <p14:creationId xmlns:p14="http://schemas.microsoft.com/office/powerpoint/2010/main" val="2532667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5418000"/>
            <a:ext cx="9144000" cy="1440000"/>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a:spLocks/>
          </p:cNvSpPr>
          <p:nvPr/>
        </p:nvSpPr>
        <p:spPr>
          <a:xfrm>
            <a:off x="2711203" y="2060849"/>
            <a:ext cx="3300957" cy="313590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60713" y="2780928"/>
            <a:ext cx="2022574" cy="1797400"/>
          </a:xfrm>
          <a:prstGeom prst="rect">
            <a:avLst/>
          </a:prstGeom>
          <a:noFill/>
          <a:ln>
            <a:noFill/>
          </a:ln>
        </p:spPr>
      </p:pic>
      <p:sp>
        <p:nvSpPr>
          <p:cNvPr id="8" name="線吹き出し 1 (枠付き) 7"/>
          <p:cNvSpPr/>
          <p:nvPr/>
        </p:nvSpPr>
        <p:spPr>
          <a:xfrm>
            <a:off x="280548" y="2300114"/>
            <a:ext cx="2160240" cy="2484564"/>
          </a:xfrm>
          <a:prstGeom prst="borderCallout1">
            <a:avLst>
              <a:gd name="adj1" fmla="val 50095"/>
              <a:gd name="adj2" fmla="val 99888"/>
              <a:gd name="adj3" fmla="val 65728"/>
              <a:gd name="adj4" fmla="val 114256"/>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0" rtlCol="0" anchor="t"/>
          <a:lstStyle/>
          <a:p>
            <a:pPr algn="ctr"/>
            <a:r>
              <a:rPr lang="ja-JP" altLang="en-US" sz="2000" b="1" dirty="0">
                <a:solidFill>
                  <a:schemeClr val="tx1"/>
                </a:solidFill>
                <a:latin typeface="メイリオ" panose="020B0604030504040204" pitchFamily="50" charset="-128"/>
                <a:ea typeface="メイリオ" panose="020B0604030504040204" pitchFamily="50" charset="-128"/>
              </a:rPr>
              <a:t>教科</a:t>
            </a:r>
            <a:r>
              <a:rPr lang="ja-JP" altLang="en-US" sz="2000" b="1" dirty="0" smtClean="0">
                <a:solidFill>
                  <a:schemeClr val="tx1"/>
                </a:solidFill>
                <a:latin typeface="メイリオ" panose="020B0604030504040204" pitchFamily="50" charset="-128"/>
                <a:ea typeface="メイリオ" panose="020B0604030504040204" pitchFamily="50" charset="-128"/>
              </a:rPr>
              <a:t>指導</a:t>
            </a:r>
            <a:endParaRPr lang="en-US" altLang="ja-JP" sz="2000" b="1" dirty="0" smtClean="0">
              <a:solidFill>
                <a:schemeClr val="tx1"/>
              </a:solidFill>
              <a:latin typeface="メイリオ" panose="020B0604030504040204" pitchFamily="50" charset="-128"/>
              <a:ea typeface="メイリオ" panose="020B0604030504040204" pitchFamily="50" charset="-128"/>
            </a:endParaRPr>
          </a:p>
          <a:p>
            <a:pPr algn="ctr"/>
            <a:r>
              <a:rPr lang="ja-JP" altLang="en-US" sz="2000" dirty="0" smtClean="0">
                <a:solidFill>
                  <a:schemeClr val="tx1"/>
                </a:solidFill>
                <a:latin typeface="メイリオ" panose="020B0604030504040204" pitchFamily="50" charset="-128"/>
                <a:ea typeface="メイリオ" panose="020B0604030504040204" pitchFamily="50" charset="-128"/>
              </a:rPr>
              <a:t>の視点で見ると</a:t>
            </a:r>
            <a:endParaRPr lang="en-US" altLang="ja-JP" sz="2000" dirty="0" smtClean="0">
              <a:solidFill>
                <a:schemeClr val="tx1"/>
              </a:solidFill>
              <a:latin typeface="メイリオ" panose="020B0604030504040204" pitchFamily="50" charset="-128"/>
              <a:ea typeface="メイリオ" panose="020B0604030504040204" pitchFamily="50" charset="-128"/>
            </a:endParaRPr>
          </a:p>
          <a:p>
            <a:endParaRPr lang="en-US" altLang="ja-JP" sz="1050" dirty="0">
              <a:solidFill>
                <a:schemeClr val="tx1"/>
              </a:solidFill>
              <a:latin typeface="メイリオ" panose="020B0604030504040204" pitchFamily="50" charset="-128"/>
              <a:ea typeface="メイリオ" panose="020B0604030504040204" pitchFamily="50" charset="-128"/>
            </a:endParaRPr>
          </a:p>
          <a:p>
            <a:r>
              <a:rPr lang="en-US" altLang="ja-JP" sz="1600" b="1" dirty="0" smtClean="0">
                <a:solidFill>
                  <a:schemeClr val="tx1"/>
                </a:solidFill>
                <a:latin typeface="メイリオ" panose="020B0604030504040204" pitchFamily="50" charset="-128"/>
                <a:ea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rPr>
              <a:t>対話的な学びの実現</a:t>
            </a:r>
            <a:endParaRPr lang="en-US" altLang="ja-JP" sz="1600" b="1" dirty="0" smtClean="0">
              <a:solidFill>
                <a:schemeClr val="tx1"/>
              </a:solidFill>
              <a:latin typeface="メイリオ" panose="020B0604030504040204" pitchFamily="50" charset="-128"/>
              <a:ea typeface="メイリオ" panose="020B0604030504040204" pitchFamily="50" charset="-128"/>
            </a:endParaRPr>
          </a:p>
          <a:p>
            <a:r>
              <a:rPr lang="en-US" altLang="ja-JP" sz="1600" b="1" dirty="0">
                <a:solidFill>
                  <a:schemeClr val="tx1"/>
                </a:solidFill>
                <a:latin typeface="メイリオ" panose="020B0604030504040204" pitchFamily="50" charset="-128"/>
                <a:ea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rPr>
              <a:t>に向けた活動</a:t>
            </a:r>
            <a:endParaRPr lang="en-US" altLang="ja-JP" sz="1600" b="1" dirty="0" smtClean="0">
              <a:solidFill>
                <a:schemeClr val="tx1"/>
              </a:solidFill>
              <a:latin typeface="メイリオ" panose="020B0604030504040204" pitchFamily="50" charset="-128"/>
              <a:ea typeface="メイリオ" panose="020B0604030504040204" pitchFamily="50" charset="-128"/>
            </a:endParaRPr>
          </a:p>
          <a:p>
            <a:endParaRPr lang="en-US" altLang="ja-JP" sz="1000" dirty="0" smtClean="0">
              <a:solidFill>
                <a:schemeClr val="tx1"/>
              </a:solidFill>
              <a:latin typeface="メイリオ" panose="020B0604030504040204" pitchFamily="50" charset="-128"/>
              <a:ea typeface="メイリオ" panose="020B0604030504040204" pitchFamily="50" charset="-128"/>
            </a:endParaRPr>
          </a:p>
          <a:p>
            <a:r>
              <a:rPr lang="ja-JP" altLang="en-US" sz="1200" dirty="0" smtClean="0">
                <a:solidFill>
                  <a:schemeClr val="tx1"/>
                </a:solidFill>
                <a:latin typeface="メイリオ" panose="020B0604030504040204" pitchFamily="50" charset="-128"/>
                <a:ea typeface="メイリオ" panose="020B0604030504040204" pitchFamily="50" charset="-128"/>
              </a:rPr>
              <a:t>＜目指す子供の姿＞</a:t>
            </a:r>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500" dirty="0">
              <a:solidFill>
                <a:schemeClr val="tx1"/>
              </a:solidFill>
              <a:latin typeface="メイリオ" panose="020B0604030504040204" pitchFamily="50" charset="-128"/>
              <a:ea typeface="メイリオ" panose="020B0604030504040204" pitchFamily="50" charset="-128"/>
            </a:endParaRPr>
          </a:p>
          <a:p>
            <a:r>
              <a:rPr lang="ja-JP" altLang="en-US" sz="1600" b="1" dirty="0" smtClean="0">
                <a:solidFill>
                  <a:schemeClr val="tx1"/>
                </a:solidFill>
                <a:latin typeface="メイリオ" panose="020B0604030504040204" pitchFamily="50" charset="-128"/>
                <a:ea typeface="メイリオ" panose="020B0604030504040204" pitchFamily="50" charset="-128"/>
              </a:rPr>
              <a:t>  自己の考えを広げ</a:t>
            </a:r>
            <a:endParaRPr lang="en-US" altLang="ja-JP" sz="1600" b="1" dirty="0" smtClean="0">
              <a:solidFill>
                <a:schemeClr val="tx1"/>
              </a:solidFill>
              <a:latin typeface="メイリオ" panose="020B0604030504040204" pitchFamily="50" charset="-128"/>
              <a:ea typeface="メイリオ" panose="020B0604030504040204" pitchFamily="50" charset="-128"/>
            </a:endParaRPr>
          </a:p>
          <a:p>
            <a:r>
              <a:rPr lang="en-US" altLang="ja-JP" sz="1600" b="1" dirty="0">
                <a:solidFill>
                  <a:schemeClr val="tx1"/>
                </a:solidFill>
                <a:latin typeface="メイリオ" panose="020B0604030504040204" pitchFamily="50" charset="-128"/>
                <a:ea typeface="メイリオ" panose="020B0604030504040204" pitchFamily="50" charset="-128"/>
              </a:rPr>
              <a:t> </a:t>
            </a:r>
            <a:r>
              <a:rPr lang="en-US" altLang="ja-JP" sz="1600" b="1" dirty="0" smtClean="0">
                <a:solidFill>
                  <a:schemeClr val="tx1"/>
                </a:solidFill>
                <a:latin typeface="メイリオ" panose="020B0604030504040204" pitchFamily="50" charset="-128"/>
                <a:ea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rPr>
              <a:t>深める</a:t>
            </a:r>
            <a:endParaRPr lang="en-US" altLang="ja-JP" sz="1600" dirty="0">
              <a:solidFill>
                <a:schemeClr val="tx1"/>
              </a:solidFill>
              <a:latin typeface="メイリオ" panose="020B0604030504040204" pitchFamily="50" charset="-128"/>
              <a:ea typeface="メイリオ" panose="020B0604030504040204" pitchFamily="50" charset="-128"/>
            </a:endParaRPr>
          </a:p>
          <a:p>
            <a:endParaRPr lang="ja-JP" altLang="en-US" sz="1600" b="1" dirty="0" smtClean="0">
              <a:solidFill>
                <a:schemeClr val="tx1"/>
              </a:solidFill>
              <a:latin typeface="メイリオ" panose="020B0604030504040204" pitchFamily="50" charset="-128"/>
              <a:ea typeface="メイリオ" panose="020B0604030504040204" pitchFamily="50" charset="-128"/>
            </a:endParaRPr>
          </a:p>
        </p:txBody>
      </p:sp>
      <p:sp>
        <p:nvSpPr>
          <p:cNvPr id="9" name="線吹き出し 1 (枠付き) 8"/>
          <p:cNvSpPr/>
          <p:nvPr/>
        </p:nvSpPr>
        <p:spPr>
          <a:xfrm>
            <a:off x="6703212" y="2300114"/>
            <a:ext cx="2160000" cy="2592000"/>
          </a:xfrm>
          <a:prstGeom prst="borderCallout1">
            <a:avLst>
              <a:gd name="adj1" fmla="val 50835"/>
              <a:gd name="adj2" fmla="val 203"/>
              <a:gd name="adj3" fmla="val 65030"/>
              <a:gd name="adj4" fmla="val -17093"/>
            </a:avLst>
          </a:prstGeom>
          <a:solidFill>
            <a:schemeClr val="bg1"/>
          </a:solid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0" numCol="1" spcCol="0" rtlCol="0" fromWordArt="0" anchor="t" anchorCtr="0" forceAA="0" compatLnSpc="1">
            <a:prstTxWarp prst="textNoShape">
              <a:avLst/>
            </a:prstTxWarp>
            <a:noAutofit/>
          </a:bodyPr>
          <a:lstStyle/>
          <a:p>
            <a:pPr algn="ctr"/>
            <a:r>
              <a:rPr lang="ja-JP" altLang="en-US" sz="2000" b="1" dirty="0">
                <a:solidFill>
                  <a:schemeClr val="tx1"/>
                </a:solidFill>
                <a:latin typeface="メイリオ" panose="020B0604030504040204" pitchFamily="50" charset="-128"/>
                <a:ea typeface="メイリオ" panose="020B0604030504040204" pitchFamily="50" charset="-128"/>
              </a:rPr>
              <a:t>生徒</a:t>
            </a:r>
            <a:r>
              <a:rPr lang="ja-JP" altLang="en-US" sz="2000" b="1" dirty="0" smtClean="0">
                <a:solidFill>
                  <a:schemeClr val="tx1"/>
                </a:solidFill>
                <a:latin typeface="メイリオ" panose="020B0604030504040204" pitchFamily="50" charset="-128"/>
                <a:ea typeface="メイリオ" panose="020B0604030504040204" pitchFamily="50" charset="-128"/>
              </a:rPr>
              <a:t>指導</a:t>
            </a:r>
            <a:endParaRPr lang="en-US" altLang="ja-JP" sz="2000" b="1" dirty="0" smtClean="0">
              <a:solidFill>
                <a:schemeClr val="tx1"/>
              </a:solidFill>
              <a:latin typeface="メイリオ" panose="020B0604030504040204" pitchFamily="50" charset="-128"/>
              <a:ea typeface="メイリオ" panose="020B0604030504040204" pitchFamily="50" charset="-128"/>
            </a:endParaRPr>
          </a:p>
          <a:p>
            <a:pPr algn="ctr"/>
            <a:r>
              <a:rPr lang="ja-JP" altLang="en-US" sz="2000" dirty="0" smtClean="0">
                <a:solidFill>
                  <a:schemeClr val="tx1"/>
                </a:solidFill>
                <a:latin typeface="メイリオ" panose="020B0604030504040204" pitchFamily="50" charset="-128"/>
                <a:ea typeface="メイリオ" panose="020B0604030504040204" pitchFamily="50" charset="-128"/>
              </a:rPr>
              <a:t>の視点で見ると</a:t>
            </a:r>
            <a:endParaRPr lang="en-US" altLang="ja-JP" sz="2000" dirty="0" smtClean="0">
              <a:solidFill>
                <a:schemeClr val="tx1"/>
              </a:solidFill>
              <a:latin typeface="メイリオ" panose="020B0604030504040204" pitchFamily="50" charset="-128"/>
              <a:ea typeface="メイリオ" panose="020B0604030504040204" pitchFamily="50" charset="-128"/>
            </a:endParaRPr>
          </a:p>
          <a:p>
            <a:pPr algn="ctr"/>
            <a:endParaRPr lang="en-US" altLang="ja-JP" sz="1050" dirty="0">
              <a:solidFill>
                <a:schemeClr val="tx1"/>
              </a:solidFill>
              <a:latin typeface="メイリオ" panose="020B0604030504040204" pitchFamily="50" charset="-128"/>
              <a:ea typeface="メイリオ" panose="020B0604030504040204" pitchFamily="50" charset="-128"/>
            </a:endParaRPr>
          </a:p>
          <a:p>
            <a:r>
              <a:rPr lang="ja-JP" altLang="en-US" sz="1600" dirty="0" smtClean="0">
                <a:solidFill>
                  <a:schemeClr val="tx1"/>
                </a:solidFill>
                <a:latin typeface="メイリオ" panose="020B0604030504040204" pitchFamily="50" charset="-128"/>
                <a:ea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rPr>
              <a:t>共感的な人間関係を </a:t>
            </a:r>
            <a:endParaRPr lang="en-US" altLang="ja-JP" sz="1600" b="1" dirty="0" smtClean="0">
              <a:solidFill>
                <a:schemeClr val="tx1"/>
              </a:solidFill>
              <a:latin typeface="メイリオ" panose="020B0604030504040204" pitchFamily="50" charset="-128"/>
              <a:ea typeface="メイリオ" panose="020B0604030504040204" pitchFamily="50" charset="-128"/>
            </a:endParaRPr>
          </a:p>
          <a:p>
            <a:r>
              <a:rPr lang="en-US" altLang="ja-JP" sz="1600" b="1" dirty="0">
                <a:solidFill>
                  <a:schemeClr val="tx1"/>
                </a:solidFill>
                <a:latin typeface="メイリオ" panose="020B0604030504040204" pitchFamily="50" charset="-128"/>
                <a:ea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rPr>
              <a:t>育む場</a:t>
            </a:r>
            <a:endParaRPr lang="en-US" altLang="ja-JP" sz="1600" b="1" dirty="0" smtClean="0">
              <a:solidFill>
                <a:schemeClr val="tx1"/>
              </a:solidFill>
              <a:latin typeface="メイリオ" panose="020B0604030504040204" pitchFamily="50" charset="-128"/>
              <a:ea typeface="メイリオ" panose="020B0604030504040204" pitchFamily="50" charset="-128"/>
            </a:endParaRPr>
          </a:p>
          <a:p>
            <a:endParaRPr lang="en-US" altLang="ja-JP" sz="1000" dirty="0" smtClean="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＜目指す子供の姿</a:t>
            </a:r>
            <a:r>
              <a:rPr lang="ja-JP" altLang="en-US" sz="1200" dirty="0" smtClean="0">
                <a:solidFill>
                  <a:schemeClr val="tx1"/>
                </a:solidFill>
                <a:latin typeface="メイリオ" panose="020B0604030504040204" pitchFamily="50" charset="-128"/>
                <a:ea typeface="メイリオ" panose="020B0604030504040204" pitchFamily="50" charset="-128"/>
              </a:rPr>
              <a:t>＞</a:t>
            </a:r>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500" dirty="0">
              <a:solidFill>
                <a:schemeClr val="tx1"/>
              </a:solidFill>
              <a:latin typeface="メイリオ" panose="020B0604030504040204" pitchFamily="50" charset="-128"/>
              <a:ea typeface="メイリオ" panose="020B0604030504040204" pitchFamily="50" charset="-128"/>
            </a:endParaRPr>
          </a:p>
          <a:p>
            <a:r>
              <a:rPr lang="ja-JP" altLang="en-US" sz="1600" b="1" dirty="0" smtClean="0">
                <a:solidFill>
                  <a:schemeClr val="tx1"/>
                </a:solidFill>
                <a:latin typeface="メイリオ" panose="020B0604030504040204" pitchFamily="50" charset="-128"/>
                <a:ea typeface="メイリオ" panose="020B0604030504040204" pitchFamily="50" charset="-128"/>
              </a:rPr>
              <a:t>  互いの考えを肯定</a:t>
            </a:r>
            <a:endParaRPr lang="en-US" altLang="ja-JP" sz="1600" b="1" dirty="0" smtClean="0">
              <a:solidFill>
                <a:schemeClr val="tx1"/>
              </a:solidFill>
              <a:latin typeface="メイリオ" panose="020B0604030504040204" pitchFamily="50" charset="-128"/>
              <a:ea typeface="メイリオ" panose="020B0604030504040204" pitchFamily="50" charset="-128"/>
            </a:endParaRPr>
          </a:p>
          <a:p>
            <a:r>
              <a:rPr lang="en-US" altLang="ja-JP" sz="1600" b="1" dirty="0">
                <a:solidFill>
                  <a:schemeClr val="tx1"/>
                </a:solidFill>
                <a:latin typeface="メイリオ" panose="020B0604030504040204" pitchFamily="50" charset="-128"/>
                <a:ea typeface="メイリオ" panose="020B0604030504040204" pitchFamily="50" charset="-128"/>
              </a:rPr>
              <a:t> </a:t>
            </a:r>
            <a:r>
              <a:rPr lang="en-US" altLang="ja-JP" sz="1600" b="1" dirty="0" smtClean="0">
                <a:solidFill>
                  <a:schemeClr val="tx1"/>
                </a:solidFill>
                <a:latin typeface="メイリオ" panose="020B0604030504040204" pitchFamily="50" charset="-128"/>
                <a:ea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rPr>
              <a:t>的に認め</a:t>
            </a:r>
            <a:r>
              <a:rPr lang="ja-JP" altLang="en-US" sz="1600" b="1" dirty="0">
                <a:solidFill>
                  <a:schemeClr val="tx1"/>
                </a:solidFill>
                <a:latin typeface="メイリオ" panose="020B0604030504040204" pitchFamily="50" charset="-128"/>
                <a:ea typeface="メイリオ" panose="020B0604030504040204" pitchFamily="50" charset="-128"/>
              </a:rPr>
              <a:t>合い</a:t>
            </a:r>
            <a:r>
              <a:rPr lang="ja-JP" altLang="en-US" sz="1600" b="1" dirty="0" smtClean="0">
                <a:solidFill>
                  <a:schemeClr val="tx1"/>
                </a:solidFill>
                <a:latin typeface="メイリオ" panose="020B0604030504040204" pitchFamily="50" charset="-128"/>
                <a:ea typeface="メイリオ" panose="020B0604030504040204" pitchFamily="50" charset="-128"/>
              </a:rPr>
              <a:t>、尊</a:t>
            </a:r>
            <a:endParaRPr lang="en-US" altLang="ja-JP" sz="1600" b="1" dirty="0" smtClean="0">
              <a:solidFill>
                <a:schemeClr val="tx1"/>
              </a:solidFill>
              <a:latin typeface="メイリオ" panose="020B0604030504040204" pitchFamily="50" charset="-128"/>
              <a:ea typeface="メイリオ" panose="020B0604030504040204" pitchFamily="50" charset="-128"/>
            </a:endParaRPr>
          </a:p>
          <a:p>
            <a:r>
              <a:rPr lang="en-US" altLang="ja-JP" sz="1600" b="1" dirty="0">
                <a:solidFill>
                  <a:schemeClr val="tx1"/>
                </a:solidFill>
                <a:latin typeface="メイリオ" panose="020B0604030504040204" pitchFamily="50" charset="-128"/>
                <a:ea typeface="メイリオ" panose="020B0604030504040204" pitchFamily="50" charset="-128"/>
              </a:rPr>
              <a:t> </a:t>
            </a:r>
            <a:r>
              <a:rPr lang="en-US" altLang="ja-JP" sz="1600" b="1" dirty="0" smtClean="0">
                <a:solidFill>
                  <a:schemeClr val="tx1"/>
                </a:solidFill>
                <a:latin typeface="メイリオ" panose="020B0604030504040204" pitchFamily="50" charset="-128"/>
                <a:ea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rPr>
              <a:t>重する</a:t>
            </a:r>
            <a:endParaRPr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11" name="Text Box 3"/>
          <p:cNvSpPr txBox="1">
            <a:spLocks noChangeArrowheads="1"/>
          </p:cNvSpPr>
          <p:nvPr/>
        </p:nvSpPr>
        <p:spPr bwMode="auto">
          <a:xfrm>
            <a:off x="0" y="1340768"/>
            <a:ext cx="9144000" cy="539942"/>
          </a:xfrm>
          <a:prstGeom prst="rect">
            <a:avLst/>
          </a:prstGeom>
          <a:noFill/>
          <a:ln w="9525" algn="ctr">
            <a:noFill/>
            <a:miter lim="800000"/>
            <a:headEnd/>
            <a:tailEnd/>
          </a:ln>
          <a:effectLst/>
          <a:extLst/>
        </p:spPr>
        <p:txBody>
          <a:bodyPr wrap="square" tIns="108000" bIns="0" anchor="ctr">
            <a:spAutoFit/>
          </a:bodyPr>
          <a:lstStyle>
            <a:lvl1pPr eaLnBrk="0" hangingPunct="0">
              <a:defRPr>
                <a:solidFill>
                  <a:schemeClr val="tx1"/>
                </a:solidFill>
                <a:latin typeface="ＭＳ Ｐゴシック" pitchFamily="50" charset="-128"/>
                <a:ea typeface="ＭＳ Ｐゴシック" pitchFamily="50" charset="-128"/>
              </a:defRPr>
            </a:lvl1pPr>
            <a:lvl2pPr marL="742950" indent="-285750" eaLnBrk="0" hangingPunct="0">
              <a:defRPr>
                <a:solidFill>
                  <a:schemeClr val="tx1"/>
                </a:solidFill>
                <a:latin typeface="ＭＳ Ｐゴシック" pitchFamily="50" charset="-128"/>
                <a:ea typeface="ＭＳ Ｐゴシック" pitchFamily="50" charset="-128"/>
              </a:defRPr>
            </a:lvl2pPr>
            <a:lvl3pPr marL="1143000" indent="-228600" eaLnBrk="0" hangingPunct="0">
              <a:defRPr>
                <a:solidFill>
                  <a:schemeClr val="tx1"/>
                </a:solidFill>
                <a:latin typeface="ＭＳ Ｐゴシック" pitchFamily="50" charset="-128"/>
                <a:ea typeface="ＭＳ Ｐゴシック" pitchFamily="50" charset="-128"/>
              </a:defRPr>
            </a:lvl3pPr>
            <a:lvl4pPr marL="1600200" indent="-228600" eaLnBrk="0" hangingPunct="0">
              <a:defRPr>
                <a:solidFill>
                  <a:schemeClr val="tx1"/>
                </a:solidFill>
                <a:latin typeface="ＭＳ Ｐゴシック" pitchFamily="50" charset="-128"/>
                <a:ea typeface="ＭＳ Ｐゴシック" pitchFamily="50" charset="-128"/>
              </a:defRPr>
            </a:lvl4pPr>
            <a:lvl5pPr marL="2057400" indent="-228600" eaLnBrk="0" hangingPunct="0">
              <a:defRPr>
                <a:solidFill>
                  <a:schemeClr val="tx1"/>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a:solidFill>
                  <a:schemeClr val="tx1"/>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a:solidFill>
                  <a:schemeClr val="tx1"/>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a:solidFill>
                  <a:schemeClr val="tx1"/>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a:solidFill>
                  <a:schemeClr val="tx1"/>
                </a:solidFill>
                <a:latin typeface="ＭＳ Ｐゴシック" pitchFamily="50" charset="-128"/>
                <a:ea typeface="ＭＳ Ｐゴシック" pitchFamily="50" charset="-128"/>
              </a:defRPr>
            </a:lvl9pPr>
          </a:lstStyle>
          <a:p>
            <a:pPr marL="171450" algn="ctr" eaLnBrk="1" hangingPunct="1">
              <a:spcBef>
                <a:spcPct val="50000"/>
              </a:spcBef>
              <a:defRPr/>
            </a:pPr>
            <a:r>
              <a:rPr lang="ja-JP" altLang="en-US" sz="2800" dirty="0" smtClean="0">
                <a:latin typeface="メイリオ" panose="020B0604030504040204" pitchFamily="50" charset="-128"/>
                <a:ea typeface="メイリオ" panose="020B0604030504040204" pitchFamily="50" charset="-128"/>
              </a:rPr>
              <a:t>例えば</a:t>
            </a:r>
            <a:r>
              <a:rPr lang="en-US" altLang="ja-JP" sz="2800" dirty="0" smtClean="0">
                <a:latin typeface="メイリオ" panose="020B0604030504040204" pitchFamily="50" charset="-128"/>
                <a:ea typeface="メイリオ" panose="020B0604030504040204" pitchFamily="50" charset="-128"/>
              </a:rPr>
              <a:t>『</a:t>
            </a:r>
            <a:r>
              <a:rPr lang="ja-JP" altLang="en-US" sz="2800" b="1" dirty="0" smtClean="0">
                <a:latin typeface="メイリオ" panose="020B0604030504040204" pitchFamily="50" charset="-128"/>
                <a:ea typeface="メイリオ" panose="020B0604030504040204" pitchFamily="50" charset="-128"/>
              </a:rPr>
              <a:t>グループで考えを共有する場面</a:t>
            </a:r>
            <a:r>
              <a:rPr lang="en-US" altLang="ja-JP" sz="2800" b="1" dirty="0" smtClean="0">
                <a:latin typeface="メイリオ" panose="020B0604030504040204" pitchFamily="50" charset="-128"/>
                <a:ea typeface="メイリオ" panose="020B0604030504040204" pitchFamily="50" charset="-128"/>
              </a:rPr>
              <a:t>』</a:t>
            </a:r>
            <a:endParaRPr lang="en-US" altLang="ja-JP" sz="2800" dirty="0" smtClean="0">
              <a:latin typeface="メイリオ" panose="020B0604030504040204" pitchFamily="50" charset="-128"/>
              <a:ea typeface="メイリオ" panose="020B0604030504040204" pitchFamily="50" charset="-128"/>
            </a:endParaRPr>
          </a:p>
        </p:txBody>
      </p:sp>
      <p:sp>
        <p:nvSpPr>
          <p:cNvPr id="14" name="円/楕円 13"/>
          <p:cNvSpPr>
            <a:spLocks/>
          </p:cNvSpPr>
          <p:nvPr/>
        </p:nvSpPr>
        <p:spPr>
          <a:xfrm>
            <a:off x="3059832" y="2060849"/>
            <a:ext cx="3300957" cy="3135909"/>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角丸四角形 1"/>
          <p:cNvSpPr/>
          <p:nvPr/>
        </p:nvSpPr>
        <p:spPr>
          <a:xfrm>
            <a:off x="467544" y="116632"/>
            <a:ext cx="8208912" cy="1014388"/>
          </a:xfrm>
          <a:prstGeom prst="roundRect">
            <a:avLst/>
          </a:prstGeom>
          <a:gradFill>
            <a:gsLst>
              <a:gs pos="0">
                <a:schemeClr val="accent6">
                  <a:tint val="50000"/>
                  <a:satMod val="300000"/>
                  <a:lumMod val="0"/>
                  <a:lumOff val="100000"/>
                </a:schemeClr>
              </a:gs>
              <a:gs pos="35000">
                <a:schemeClr val="accent6">
                  <a:tint val="37000"/>
                  <a:satMod val="300000"/>
                </a:schemeClr>
              </a:gs>
              <a:gs pos="100000">
                <a:schemeClr val="accent6">
                  <a:tint val="15000"/>
                  <a:satMod val="350000"/>
                </a:schemeClr>
              </a:gs>
            </a:gsLst>
          </a:gradFill>
          <a:ln>
            <a:noFill/>
          </a:ln>
        </p:spPr>
        <p:style>
          <a:lnRef idx="1">
            <a:schemeClr val="accent6"/>
          </a:lnRef>
          <a:fillRef idx="2">
            <a:schemeClr val="accent6"/>
          </a:fillRef>
          <a:effectRef idx="1">
            <a:schemeClr val="accent6"/>
          </a:effectRef>
          <a:fontRef idx="minor">
            <a:schemeClr val="dk1"/>
          </a:fontRef>
        </p:style>
        <p:txBody>
          <a:bodyPr lIns="72000" tIns="36000" rIns="72000" bIns="0" rtlCol="0" anchor="ctr"/>
          <a:lstStyle/>
          <a:p>
            <a:pPr algn="ctr"/>
            <a:r>
              <a:rPr lang="ja-JP" altLang="en-US" sz="2400" dirty="0" smtClean="0">
                <a:solidFill>
                  <a:schemeClr val="tx1"/>
                </a:solidFill>
                <a:latin typeface="メイリオ" panose="020B0604030504040204" pitchFamily="50" charset="-128"/>
                <a:ea typeface="メイリオ" panose="020B0604030504040204" pitchFamily="50" charset="-128"/>
              </a:rPr>
              <a:t>授業の中での生徒指導とは</a:t>
            </a:r>
            <a:r>
              <a:rPr lang="ja-JP" altLang="en-US" sz="2400" dirty="0">
                <a:solidFill>
                  <a:schemeClr val="tx1"/>
                </a:solidFill>
                <a:latin typeface="メイリオ" panose="020B0604030504040204" pitchFamily="50" charset="-128"/>
                <a:ea typeface="メイリオ" panose="020B0604030504040204" pitchFamily="50" charset="-128"/>
              </a:rPr>
              <a:t>、</a:t>
            </a:r>
            <a:endParaRPr lang="en-US" altLang="ja-JP" sz="2400" dirty="0">
              <a:solidFill>
                <a:schemeClr val="tx1"/>
              </a:solidFill>
              <a:latin typeface="メイリオ" panose="020B0604030504040204" pitchFamily="50" charset="-128"/>
              <a:ea typeface="メイリオ" panose="020B0604030504040204" pitchFamily="50" charset="-128"/>
            </a:endParaRPr>
          </a:p>
          <a:p>
            <a:pPr algn="ctr"/>
            <a:r>
              <a:rPr lang="ja-JP" altLang="en-US" sz="2400" b="1" dirty="0">
                <a:solidFill>
                  <a:schemeClr val="tx1"/>
                </a:solidFill>
                <a:latin typeface="メイリオ" panose="020B0604030504040204" pitchFamily="50" charset="-128"/>
                <a:ea typeface="メイリオ" panose="020B0604030504040204" pitchFamily="50" charset="-128"/>
              </a:rPr>
              <a:t>何</a:t>
            </a:r>
            <a:r>
              <a:rPr lang="ja-JP" altLang="en-US" sz="2400" b="1" dirty="0" smtClean="0">
                <a:solidFill>
                  <a:schemeClr val="tx1"/>
                </a:solidFill>
                <a:latin typeface="メイリオ" panose="020B0604030504040204" pitchFamily="50" charset="-128"/>
                <a:ea typeface="メイリオ" panose="020B0604030504040204" pitchFamily="50" charset="-128"/>
              </a:rPr>
              <a:t>か新しく</a:t>
            </a:r>
            <a:r>
              <a:rPr lang="ja-JP" altLang="en-US" sz="2400" b="1" dirty="0">
                <a:solidFill>
                  <a:schemeClr val="tx1"/>
                </a:solidFill>
                <a:latin typeface="メイリオ" panose="020B0604030504040204" pitchFamily="50" charset="-128"/>
                <a:ea typeface="メイリオ" panose="020B0604030504040204" pitchFamily="50" charset="-128"/>
              </a:rPr>
              <a:t>特別なことをするわけではありません</a:t>
            </a:r>
            <a:r>
              <a:rPr lang="ja-JP" altLang="en-US" sz="2400" b="1" dirty="0" smtClean="0">
                <a:solidFill>
                  <a:schemeClr val="tx1"/>
                </a:solidFill>
                <a:latin typeface="メイリオ" panose="020B0604030504040204" pitchFamily="50" charset="-128"/>
                <a:ea typeface="メイリオ" panose="020B0604030504040204" pitchFamily="50" charset="-128"/>
              </a:rPr>
              <a:t>。</a:t>
            </a:r>
            <a:endParaRPr lang="en-US" altLang="ja-JP" sz="2400" b="1" dirty="0">
              <a:solidFill>
                <a:schemeClr val="tx1"/>
              </a:solidFill>
              <a:latin typeface="メイリオ" panose="020B0604030504040204" pitchFamily="50" charset="-128"/>
              <a:ea typeface="メイリオ" panose="020B0604030504040204" pitchFamily="50" charset="-128"/>
            </a:endParaRPr>
          </a:p>
        </p:txBody>
      </p:sp>
      <p:sp>
        <p:nvSpPr>
          <p:cNvPr id="16" name="角丸四角形吹き出し 15"/>
          <p:cNvSpPr/>
          <p:nvPr/>
        </p:nvSpPr>
        <p:spPr>
          <a:xfrm>
            <a:off x="1043976" y="5608669"/>
            <a:ext cx="3348000" cy="1101994"/>
          </a:xfrm>
          <a:prstGeom prst="wedgeRoundRectCallout">
            <a:avLst>
              <a:gd name="adj1" fmla="val 32564"/>
              <a:gd name="adj2" fmla="val -48361"/>
              <a:gd name="adj3" fmla="val 16667"/>
            </a:avLst>
          </a:prstGeom>
          <a:solidFill>
            <a:schemeClr val="bg1"/>
          </a:solidFill>
          <a:ln w="28575">
            <a:solidFill>
              <a:schemeClr val="tx1"/>
            </a:solidFill>
            <a:miter lim="800000"/>
            <a:headEnd/>
            <a:tailEnd/>
          </a:ln>
        </p:spPr>
        <p:txBody>
          <a:bodyPr tIns="72000" bIns="0">
            <a:spAutoFit/>
          </a:bodyPr>
          <a:lstStyle/>
          <a:p>
            <a:pPr>
              <a:spcBef>
                <a:spcPct val="50000"/>
              </a:spcBef>
            </a:pPr>
            <a:r>
              <a:rPr lang="ja-JP" altLang="en-US" sz="2000" dirty="0" smtClean="0">
                <a:latin typeface="+mn-ea"/>
              </a:rPr>
              <a:t>今までしていた学習活動も生徒指導であることを意識して働きかける</a:t>
            </a:r>
            <a:endParaRPr lang="ja-JP" altLang="en-US" sz="2000" dirty="0">
              <a:latin typeface="+mn-ea"/>
            </a:endParaRPr>
          </a:p>
        </p:txBody>
      </p:sp>
      <p:pic>
        <p:nvPicPr>
          <p:cNvPr id="17"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07504" y="5670449"/>
            <a:ext cx="812477" cy="1080000"/>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直線コネクタ 11"/>
          <p:cNvCxnSpPr/>
          <p:nvPr/>
        </p:nvCxnSpPr>
        <p:spPr>
          <a:xfrm>
            <a:off x="6718288" y="3059435"/>
            <a:ext cx="2160000" cy="0"/>
          </a:xfrm>
          <a:prstGeom prst="line">
            <a:avLst/>
          </a:prstGeom>
          <a:noFill/>
          <a:ln w="15875">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8" name="直線コネクタ 17"/>
          <p:cNvCxnSpPr/>
          <p:nvPr/>
        </p:nvCxnSpPr>
        <p:spPr>
          <a:xfrm flipH="1">
            <a:off x="280548" y="3059435"/>
            <a:ext cx="2160240" cy="0"/>
          </a:xfrm>
          <a:prstGeom prst="line">
            <a:avLst/>
          </a:prstGeom>
          <a:noFill/>
          <a:ln w="158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19" name="フローチャート : せん孔テープ 18"/>
          <p:cNvSpPr/>
          <p:nvPr/>
        </p:nvSpPr>
        <p:spPr>
          <a:xfrm>
            <a:off x="1151724" y="5023017"/>
            <a:ext cx="1044012" cy="538660"/>
          </a:xfrm>
          <a:prstGeom prst="flowChartPunchedTape">
            <a:avLst/>
          </a:prstGeom>
          <a:solidFill>
            <a:srgbClr val="0000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0" rtlCol="0" anchor="ctr"/>
          <a:lstStyle/>
          <a:p>
            <a:pPr algn="ctr"/>
            <a:r>
              <a:rPr lang="en-US" altLang="ja-JP" sz="2000" dirty="0">
                <a:solidFill>
                  <a:schemeClr val="bg1"/>
                </a:solidFill>
                <a:latin typeface="メイリオ" panose="020B0604030504040204" pitchFamily="50" charset="-128"/>
                <a:ea typeface="メイリオ" panose="020B0604030504040204" pitchFamily="50" charset="-128"/>
              </a:rPr>
              <a:t>Point</a:t>
            </a:r>
            <a:r>
              <a:rPr lang="ja-JP" altLang="en-US" sz="2000" dirty="0">
                <a:solidFill>
                  <a:schemeClr val="bg1"/>
                </a:solidFill>
                <a:latin typeface="メイリオ" panose="020B0604030504040204" pitchFamily="50" charset="-128"/>
                <a:ea typeface="メイリオ" panose="020B0604030504040204" pitchFamily="50" charset="-128"/>
              </a:rPr>
              <a:t>①</a:t>
            </a:r>
          </a:p>
        </p:txBody>
      </p:sp>
    </p:spTree>
    <p:extLst>
      <p:ext uri="{BB962C8B-B14F-4D97-AF65-F5344CB8AC3E}">
        <p14:creationId xmlns:p14="http://schemas.microsoft.com/office/powerpoint/2010/main" val="349486601"/>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5418000"/>
            <a:ext cx="9144000" cy="1440000"/>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Text Box 3"/>
          <p:cNvSpPr txBox="1">
            <a:spLocks noChangeArrowheads="1"/>
          </p:cNvSpPr>
          <p:nvPr/>
        </p:nvSpPr>
        <p:spPr bwMode="auto">
          <a:xfrm>
            <a:off x="0" y="1124744"/>
            <a:ext cx="3491880" cy="478387"/>
          </a:xfrm>
          <a:prstGeom prst="rect">
            <a:avLst/>
          </a:prstGeom>
          <a:noFill/>
          <a:ln w="9525" algn="ctr">
            <a:noFill/>
            <a:miter lim="800000"/>
            <a:headEnd/>
            <a:tailEnd/>
          </a:ln>
          <a:effectLst/>
          <a:extLst/>
        </p:spPr>
        <p:txBody>
          <a:bodyPr wrap="square" tIns="108000" bIns="0" anchor="ctr">
            <a:spAutoFit/>
          </a:bodyPr>
          <a:lstStyle>
            <a:lvl1pPr eaLnBrk="0" hangingPunct="0">
              <a:defRPr>
                <a:solidFill>
                  <a:schemeClr val="tx1"/>
                </a:solidFill>
                <a:latin typeface="ＭＳ Ｐゴシック" pitchFamily="50" charset="-128"/>
                <a:ea typeface="ＭＳ Ｐゴシック" pitchFamily="50" charset="-128"/>
              </a:defRPr>
            </a:lvl1pPr>
            <a:lvl2pPr marL="742950" indent="-285750" eaLnBrk="0" hangingPunct="0">
              <a:defRPr>
                <a:solidFill>
                  <a:schemeClr val="tx1"/>
                </a:solidFill>
                <a:latin typeface="ＭＳ Ｐゴシック" pitchFamily="50" charset="-128"/>
                <a:ea typeface="ＭＳ Ｐゴシック" pitchFamily="50" charset="-128"/>
              </a:defRPr>
            </a:lvl2pPr>
            <a:lvl3pPr marL="1143000" indent="-228600" eaLnBrk="0" hangingPunct="0">
              <a:defRPr>
                <a:solidFill>
                  <a:schemeClr val="tx1"/>
                </a:solidFill>
                <a:latin typeface="ＭＳ Ｐゴシック" pitchFamily="50" charset="-128"/>
                <a:ea typeface="ＭＳ Ｐゴシック" pitchFamily="50" charset="-128"/>
              </a:defRPr>
            </a:lvl3pPr>
            <a:lvl4pPr marL="1600200" indent="-228600" eaLnBrk="0" hangingPunct="0">
              <a:defRPr>
                <a:solidFill>
                  <a:schemeClr val="tx1"/>
                </a:solidFill>
                <a:latin typeface="ＭＳ Ｐゴシック" pitchFamily="50" charset="-128"/>
                <a:ea typeface="ＭＳ Ｐゴシック" pitchFamily="50" charset="-128"/>
              </a:defRPr>
            </a:lvl4pPr>
            <a:lvl5pPr marL="2057400" indent="-228600" eaLnBrk="0" hangingPunct="0">
              <a:defRPr>
                <a:solidFill>
                  <a:schemeClr val="tx1"/>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a:solidFill>
                  <a:schemeClr val="tx1"/>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a:solidFill>
                  <a:schemeClr val="tx1"/>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a:solidFill>
                  <a:schemeClr val="tx1"/>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a:solidFill>
                  <a:schemeClr val="tx1"/>
                </a:solidFill>
                <a:latin typeface="ＭＳ Ｐゴシック" pitchFamily="50" charset="-128"/>
                <a:ea typeface="ＭＳ Ｐゴシック" pitchFamily="50" charset="-128"/>
              </a:defRPr>
            </a:lvl9pPr>
          </a:lstStyle>
          <a:p>
            <a:pPr marL="171450" algn="ctr" eaLnBrk="1" hangingPunct="1">
              <a:spcBef>
                <a:spcPct val="50000"/>
              </a:spcBef>
              <a:defRPr/>
            </a:pPr>
            <a:r>
              <a:rPr lang="ja-JP" altLang="en-US" sz="2400" b="1" dirty="0" smtClean="0">
                <a:latin typeface="メイリオ" panose="020B0604030504040204" pitchFamily="50" charset="-128"/>
                <a:ea typeface="メイリオ" panose="020B0604030504040204" pitchFamily="50" charset="-128"/>
              </a:rPr>
              <a:t>学習活動（例）</a:t>
            </a:r>
            <a:endParaRPr lang="en-US" altLang="ja-JP" sz="2400" b="1" dirty="0" smtClean="0">
              <a:latin typeface="メイリオ" panose="020B0604030504040204" pitchFamily="50" charset="-128"/>
              <a:ea typeface="メイリオ" panose="020B0604030504040204" pitchFamily="50" charset="-128"/>
            </a:endParaRPr>
          </a:p>
        </p:txBody>
      </p:sp>
      <p:sp>
        <p:nvSpPr>
          <p:cNvPr id="2" name="角丸四角形 1"/>
          <p:cNvSpPr/>
          <p:nvPr/>
        </p:nvSpPr>
        <p:spPr>
          <a:xfrm>
            <a:off x="467544" y="116632"/>
            <a:ext cx="8208912" cy="1014388"/>
          </a:xfrm>
          <a:prstGeom prst="roundRect">
            <a:avLst/>
          </a:prstGeom>
          <a:gradFill>
            <a:gsLst>
              <a:gs pos="0">
                <a:schemeClr val="accent6">
                  <a:tint val="50000"/>
                  <a:satMod val="300000"/>
                  <a:lumMod val="0"/>
                  <a:lumOff val="100000"/>
                </a:schemeClr>
              </a:gs>
              <a:gs pos="35000">
                <a:schemeClr val="accent6">
                  <a:tint val="37000"/>
                  <a:satMod val="300000"/>
                </a:schemeClr>
              </a:gs>
              <a:gs pos="100000">
                <a:schemeClr val="accent6">
                  <a:tint val="15000"/>
                  <a:satMod val="350000"/>
                </a:schemeClr>
              </a:gs>
            </a:gsLst>
          </a:gradFill>
          <a:ln>
            <a:noFill/>
          </a:ln>
        </p:spPr>
        <p:style>
          <a:lnRef idx="1">
            <a:schemeClr val="accent6"/>
          </a:lnRef>
          <a:fillRef idx="2">
            <a:schemeClr val="accent6"/>
          </a:fillRef>
          <a:effectRef idx="1">
            <a:schemeClr val="accent6"/>
          </a:effectRef>
          <a:fontRef idx="minor">
            <a:schemeClr val="dk1"/>
          </a:fontRef>
        </p:style>
        <p:txBody>
          <a:bodyPr lIns="72000" tIns="36000" rIns="72000" bIns="0" rtlCol="0" anchor="ctr"/>
          <a:lstStyle/>
          <a:p>
            <a:pPr algn="ctr"/>
            <a:r>
              <a:rPr lang="ja-JP" altLang="en-US" sz="2400" dirty="0" smtClean="0">
                <a:solidFill>
                  <a:schemeClr val="tx1"/>
                </a:solidFill>
                <a:latin typeface="メイリオ" panose="020B0604030504040204" pitchFamily="50" charset="-128"/>
                <a:ea typeface="メイリオ" panose="020B0604030504040204" pitchFamily="50" charset="-128"/>
              </a:rPr>
              <a:t>授業の中での生徒指導とは</a:t>
            </a:r>
            <a:r>
              <a:rPr lang="ja-JP" altLang="en-US" sz="2400" dirty="0">
                <a:solidFill>
                  <a:schemeClr val="tx1"/>
                </a:solidFill>
                <a:latin typeface="メイリオ" panose="020B0604030504040204" pitchFamily="50" charset="-128"/>
                <a:ea typeface="メイリオ" panose="020B0604030504040204" pitchFamily="50" charset="-128"/>
              </a:rPr>
              <a:t>、</a:t>
            </a:r>
            <a:endParaRPr lang="en-US" altLang="ja-JP" sz="2400" dirty="0">
              <a:solidFill>
                <a:schemeClr val="tx1"/>
              </a:solidFill>
              <a:latin typeface="メイリオ" panose="020B0604030504040204" pitchFamily="50" charset="-128"/>
              <a:ea typeface="メイリオ" panose="020B0604030504040204" pitchFamily="50" charset="-128"/>
            </a:endParaRPr>
          </a:p>
          <a:p>
            <a:pPr algn="ctr"/>
            <a:r>
              <a:rPr lang="ja-JP" altLang="en-US" sz="2400" b="1" dirty="0">
                <a:solidFill>
                  <a:schemeClr val="tx1"/>
                </a:solidFill>
                <a:latin typeface="メイリオ" panose="020B0604030504040204" pitchFamily="50" charset="-128"/>
                <a:ea typeface="メイリオ" panose="020B0604030504040204" pitchFamily="50" charset="-128"/>
              </a:rPr>
              <a:t>何</a:t>
            </a:r>
            <a:r>
              <a:rPr lang="ja-JP" altLang="en-US" sz="2400" b="1" dirty="0" smtClean="0">
                <a:solidFill>
                  <a:schemeClr val="tx1"/>
                </a:solidFill>
                <a:latin typeface="メイリオ" panose="020B0604030504040204" pitchFamily="50" charset="-128"/>
                <a:ea typeface="メイリオ" panose="020B0604030504040204" pitchFamily="50" charset="-128"/>
              </a:rPr>
              <a:t>か新しく</a:t>
            </a:r>
            <a:r>
              <a:rPr lang="ja-JP" altLang="en-US" sz="2400" b="1" dirty="0">
                <a:solidFill>
                  <a:schemeClr val="tx1"/>
                </a:solidFill>
                <a:latin typeface="メイリオ" panose="020B0604030504040204" pitchFamily="50" charset="-128"/>
                <a:ea typeface="メイリオ" panose="020B0604030504040204" pitchFamily="50" charset="-128"/>
              </a:rPr>
              <a:t>特別なことをするわけではありません</a:t>
            </a:r>
            <a:r>
              <a:rPr lang="ja-JP" altLang="en-US" sz="2400" b="1" dirty="0" smtClean="0">
                <a:solidFill>
                  <a:schemeClr val="tx1"/>
                </a:solidFill>
                <a:latin typeface="メイリオ" panose="020B0604030504040204" pitchFamily="50" charset="-128"/>
                <a:ea typeface="メイリオ" panose="020B0604030504040204" pitchFamily="50" charset="-128"/>
              </a:rPr>
              <a:t>。</a:t>
            </a:r>
            <a:endParaRPr lang="en-US" altLang="ja-JP" sz="2400" b="1" dirty="0">
              <a:solidFill>
                <a:schemeClr val="tx1"/>
              </a:solidFill>
              <a:latin typeface="メイリオ" panose="020B0604030504040204" pitchFamily="50" charset="-128"/>
              <a:ea typeface="メイリオ" panose="020B0604030504040204" pitchFamily="50" charset="-128"/>
            </a:endParaRPr>
          </a:p>
        </p:txBody>
      </p:sp>
      <p:sp>
        <p:nvSpPr>
          <p:cNvPr id="12" name="角丸四角形吹き出し 11"/>
          <p:cNvSpPr/>
          <p:nvPr/>
        </p:nvSpPr>
        <p:spPr>
          <a:xfrm>
            <a:off x="4572000" y="5608669"/>
            <a:ext cx="3348000" cy="1101994"/>
          </a:xfrm>
          <a:prstGeom prst="wedgeRoundRectCallout">
            <a:avLst>
              <a:gd name="adj1" fmla="val 32564"/>
              <a:gd name="adj2" fmla="val -48361"/>
              <a:gd name="adj3" fmla="val 16667"/>
            </a:avLst>
          </a:prstGeom>
          <a:solidFill>
            <a:schemeClr val="bg1"/>
          </a:solidFill>
          <a:ln w="28575">
            <a:solidFill>
              <a:schemeClr val="tx1"/>
            </a:solidFill>
            <a:miter lim="800000"/>
            <a:headEnd/>
            <a:tailEnd/>
          </a:ln>
        </p:spPr>
        <p:txBody>
          <a:bodyPr tIns="72000" bIns="0">
            <a:spAutoFit/>
          </a:bodyPr>
          <a:lstStyle/>
          <a:p>
            <a:pPr>
              <a:spcBef>
                <a:spcPct val="50000"/>
              </a:spcBef>
            </a:pPr>
            <a:r>
              <a:rPr lang="ja-JP" altLang="en-US" sz="2000" dirty="0" smtClean="0">
                <a:latin typeface="+mn-ea"/>
              </a:rPr>
              <a:t>授業</a:t>
            </a:r>
            <a:r>
              <a:rPr lang="ja-JP" altLang="en-US" sz="2000" dirty="0">
                <a:latin typeface="+mn-ea"/>
              </a:rPr>
              <a:t>の中</a:t>
            </a:r>
            <a:r>
              <a:rPr lang="ja-JP" altLang="en-US" sz="2000" dirty="0" smtClean="0">
                <a:latin typeface="+mn-ea"/>
              </a:rPr>
              <a:t>に三つの留意点を意識した働きかけ</a:t>
            </a:r>
            <a:r>
              <a:rPr lang="ja-JP" altLang="en-US" sz="2000" dirty="0">
                <a:latin typeface="+mn-ea"/>
              </a:rPr>
              <a:t>を意図的</a:t>
            </a:r>
            <a:r>
              <a:rPr lang="ja-JP" altLang="en-US" sz="2000" dirty="0" smtClean="0">
                <a:latin typeface="+mn-ea"/>
              </a:rPr>
              <a:t>に組み込む</a:t>
            </a:r>
            <a:endParaRPr lang="ja-JP" altLang="en-US" sz="2000" dirty="0">
              <a:latin typeface="+mn-ea"/>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985000" y="5670449"/>
            <a:ext cx="1051495" cy="1080000"/>
          </a:xfrm>
          <a:prstGeom prst="rect">
            <a:avLst/>
          </a:prstGeom>
          <a:noFill/>
          <a:extLst>
            <a:ext uri="{909E8E84-426E-40DD-AFC4-6F175D3DCCD1}">
              <a14:hiddenFill xmlns:a14="http://schemas.microsoft.com/office/drawing/2010/main">
                <a:solidFill>
                  <a:srgbClr val="FFFFFF"/>
                </a:solidFill>
              </a14:hiddenFill>
            </a:ext>
          </a:extLst>
        </p:spPr>
      </p:pic>
      <p:sp>
        <p:nvSpPr>
          <p:cNvPr id="4" name="右矢印 3"/>
          <p:cNvSpPr/>
          <p:nvPr/>
        </p:nvSpPr>
        <p:spPr>
          <a:xfrm>
            <a:off x="-612576" y="1746524"/>
            <a:ext cx="978408" cy="484632"/>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kumimoji="1" lang="ja-JP" altLang="en-US" sz="1600"/>
          </a:p>
        </p:txBody>
      </p:sp>
      <p:sp>
        <p:nvSpPr>
          <p:cNvPr id="22" name="右矢印 21"/>
          <p:cNvSpPr/>
          <p:nvPr/>
        </p:nvSpPr>
        <p:spPr>
          <a:xfrm>
            <a:off x="2042953" y="1746524"/>
            <a:ext cx="1917167" cy="484632"/>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kumimoji="1" lang="ja-JP" altLang="en-US" sz="1600"/>
          </a:p>
        </p:txBody>
      </p:sp>
      <p:sp>
        <p:nvSpPr>
          <p:cNvPr id="23" name="右矢印 22"/>
          <p:cNvSpPr/>
          <p:nvPr/>
        </p:nvSpPr>
        <p:spPr>
          <a:xfrm>
            <a:off x="5319130" y="1746524"/>
            <a:ext cx="1584177" cy="484632"/>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kumimoji="1" lang="ja-JP" altLang="en-US" sz="1600"/>
          </a:p>
        </p:txBody>
      </p:sp>
      <p:sp>
        <p:nvSpPr>
          <p:cNvPr id="24" name="右矢印 23"/>
          <p:cNvSpPr/>
          <p:nvPr/>
        </p:nvSpPr>
        <p:spPr>
          <a:xfrm>
            <a:off x="8576713" y="1746524"/>
            <a:ext cx="978408" cy="484632"/>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kumimoji="1" lang="ja-JP" altLang="en-US" sz="1600"/>
          </a:p>
        </p:txBody>
      </p:sp>
      <p:pic>
        <p:nvPicPr>
          <p:cNvPr id="25"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697398" y="3887053"/>
            <a:ext cx="2461604" cy="184620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9" name="正方形/長方形 18"/>
          <p:cNvSpPr/>
          <p:nvPr/>
        </p:nvSpPr>
        <p:spPr>
          <a:xfrm>
            <a:off x="3960120" y="1628800"/>
            <a:ext cx="1692000" cy="72008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ja-JP" altLang="en-US" sz="2000" b="1" dirty="0" smtClean="0"/>
              <a:t>全体発表</a:t>
            </a:r>
            <a:endParaRPr kumimoji="1" lang="ja-JP" altLang="en-US" sz="2000" b="1" dirty="0"/>
          </a:p>
        </p:txBody>
      </p:sp>
      <p:sp>
        <p:nvSpPr>
          <p:cNvPr id="20" name="正方形/長方形 19"/>
          <p:cNvSpPr/>
          <p:nvPr/>
        </p:nvSpPr>
        <p:spPr>
          <a:xfrm>
            <a:off x="6903306" y="1628800"/>
            <a:ext cx="1692000" cy="72008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0" rtlCol="0" anchor="ctr"/>
          <a:lstStyle/>
          <a:p>
            <a:pPr algn="ctr"/>
            <a:r>
              <a:rPr lang="ja-JP" altLang="en-US" sz="2000" b="1" dirty="0" smtClean="0"/>
              <a:t>まとめ</a:t>
            </a:r>
            <a:endParaRPr kumimoji="1" lang="ja-JP" altLang="en-US" sz="2000" b="1" dirty="0"/>
          </a:p>
        </p:txBody>
      </p:sp>
      <p:sp>
        <p:nvSpPr>
          <p:cNvPr id="3" name="正方形/長方形 2"/>
          <p:cNvSpPr/>
          <p:nvPr/>
        </p:nvSpPr>
        <p:spPr>
          <a:xfrm>
            <a:off x="365832" y="1628800"/>
            <a:ext cx="1692000" cy="72008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ja-JP" altLang="en-US" sz="2000" b="1" dirty="0" smtClean="0"/>
              <a:t>個人思考</a:t>
            </a:r>
            <a:endParaRPr kumimoji="1" lang="ja-JP" altLang="en-US" sz="2000" b="1" dirty="0"/>
          </a:p>
        </p:txBody>
      </p:sp>
      <p:sp>
        <p:nvSpPr>
          <p:cNvPr id="15" name="正方形/長方形 14"/>
          <p:cNvSpPr/>
          <p:nvPr/>
        </p:nvSpPr>
        <p:spPr>
          <a:xfrm>
            <a:off x="2082200" y="3102005"/>
            <a:ext cx="1692000" cy="720080"/>
          </a:xfrm>
          <a:prstGeom prst="rect">
            <a:avLst/>
          </a:prstGeom>
          <a:solidFill>
            <a:srgbClr val="FF66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0" rtlCol="0" anchor="ctr"/>
          <a:lstStyle/>
          <a:p>
            <a:pPr algn="ctr"/>
            <a:r>
              <a:rPr kumimoji="1" lang="ja-JP" altLang="en-US" sz="2000" b="1" dirty="0" smtClean="0"/>
              <a:t>グループ協議</a:t>
            </a:r>
            <a:endParaRPr kumimoji="1" lang="ja-JP" altLang="en-US" sz="2000" b="1" dirty="0"/>
          </a:p>
        </p:txBody>
      </p:sp>
      <p:sp>
        <p:nvSpPr>
          <p:cNvPr id="26" name="下矢印 25"/>
          <p:cNvSpPr/>
          <p:nvPr/>
        </p:nvSpPr>
        <p:spPr>
          <a:xfrm rot="12403265">
            <a:off x="3558946" y="2222705"/>
            <a:ext cx="578858" cy="872341"/>
          </a:xfrm>
          <a:prstGeom prst="downArrow">
            <a:avLst>
              <a:gd name="adj1" fmla="val 34127"/>
              <a:gd name="adj2"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ja-JP" altLang="en-US" sz="1600"/>
          </a:p>
        </p:txBody>
      </p:sp>
      <p:pic>
        <p:nvPicPr>
          <p:cNvPr id="29"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283968" y="2401590"/>
            <a:ext cx="1056448" cy="79233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0" name="Picture 2"/>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683608" y="2401590"/>
            <a:ext cx="1056447" cy="79233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1" name="Picture 2"/>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7221082" y="2401590"/>
            <a:ext cx="1056447" cy="79233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2" name="下矢印 31"/>
          <p:cNvSpPr/>
          <p:nvPr/>
        </p:nvSpPr>
        <p:spPr>
          <a:xfrm rot="20191022">
            <a:off x="1840870" y="2241945"/>
            <a:ext cx="578858" cy="872341"/>
          </a:xfrm>
          <a:prstGeom prst="downArrow">
            <a:avLst>
              <a:gd name="adj1" fmla="val 34127"/>
              <a:gd name="adj2"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ja-JP" altLang="en-US" sz="1600"/>
          </a:p>
        </p:txBody>
      </p:sp>
      <p:sp>
        <p:nvSpPr>
          <p:cNvPr id="27" name="フローチャート : せん孔テープ 26"/>
          <p:cNvSpPr/>
          <p:nvPr/>
        </p:nvSpPr>
        <p:spPr>
          <a:xfrm>
            <a:off x="6768348" y="5023017"/>
            <a:ext cx="1044012" cy="538660"/>
          </a:xfrm>
          <a:prstGeom prst="flowChartPunchedTape">
            <a:avLst/>
          </a:prstGeom>
          <a:solidFill>
            <a:srgbClr val="0000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0" rtlCol="0" anchor="ctr"/>
          <a:lstStyle/>
          <a:p>
            <a:pPr algn="ctr"/>
            <a:r>
              <a:rPr lang="en-US" altLang="ja-JP" sz="2000" dirty="0" smtClean="0">
                <a:solidFill>
                  <a:schemeClr val="bg1"/>
                </a:solidFill>
                <a:latin typeface="メイリオ" panose="020B0604030504040204" pitchFamily="50" charset="-128"/>
                <a:ea typeface="メイリオ" panose="020B0604030504040204" pitchFamily="50" charset="-128"/>
              </a:rPr>
              <a:t>Point</a:t>
            </a:r>
            <a:r>
              <a:rPr lang="ja-JP" altLang="en-US" sz="2000" dirty="0" smtClean="0">
                <a:solidFill>
                  <a:schemeClr val="bg1"/>
                </a:solidFill>
                <a:latin typeface="メイリオ" panose="020B0604030504040204" pitchFamily="50" charset="-128"/>
                <a:ea typeface="メイリオ" panose="020B0604030504040204" pitchFamily="50" charset="-128"/>
              </a:rPr>
              <a:t>②</a:t>
            </a:r>
            <a:endParaRPr lang="ja-JP" altLang="en-US" sz="2000"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72163631"/>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0" y="0"/>
            <a:ext cx="9144000" cy="1440000"/>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角丸四角形吹き出し 20"/>
          <p:cNvSpPr/>
          <p:nvPr/>
        </p:nvSpPr>
        <p:spPr>
          <a:xfrm>
            <a:off x="4712756" y="190669"/>
            <a:ext cx="3348000" cy="1101994"/>
          </a:xfrm>
          <a:prstGeom prst="wedgeRoundRectCallout">
            <a:avLst>
              <a:gd name="adj1" fmla="val 32564"/>
              <a:gd name="adj2" fmla="val -48361"/>
              <a:gd name="adj3" fmla="val 16667"/>
            </a:avLst>
          </a:prstGeom>
          <a:solidFill>
            <a:schemeClr val="bg1"/>
          </a:solidFill>
          <a:ln w="28575">
            <a:solidFill>
              <a:schemeClr val="tx1"/>
            </a:solidFill>
            <a:miter lim="800000"/>
            <a:headEnd/>
            <a:tailEnd/>
          </a:ln>
        </p:spPr>
        <p:txBody>
          <a:bodyPr tIns="72000" bIns="0">
            <a:spAutoFit/>
          </a:bodyPr>
          <a:lstStyle/>
          <a:p>
            <a:pPr>
              <a:spcBef>
                <a:spcPct val="50000"/>
              </a:spcBef>
            </a:pPr>
            <a:r>
              <a:rPr lang="ja-JP" altLang="en-US" sz="2000" dirty="0">
                <a:latin typeface="+mn-ea"/>
              </a:rPr>
              <a:t>授業の中に三つの留意点を意識した働きかけを意図的に組み込む</a:t>
            </a:r>
          </a:p>
        </p:txBody>
      </p:sp>
      <p:sp>
        <p:nvSpPr>
          <p:cNvPr id="40" name="フローチャート : せん孔テープ 39"/>
          <p:cNvSpPr/>
          <p:nvPr/>
        </p:nvSpPr>
        <p:spPr>
          <a:xfrm>
            <a:off x="8017884" y="82028"/>
            <a:ext cx="1044012" cy="538660"/>
          </a:xfrm>
          <a:prstGeom prst="flowChartPunchedTape">
            <a:avLst/>
          </a:prstGeom>
          <a:solidFill>
            <a:srgbClr val="0000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0" rtlCol="0" anchor="ctr"/>
          <a:lstStyle/>
          <a:p>
            <a:pPr algn="ctr"/>
            <a:r>
              <a:rPr lang="en-US" altLang="ja-JP" sz="2000" dirty="0" smtClean="0">
                <a:solidFill>
                  <a:schemeClr val="bg1"/>
                </a:solidFill>
                <a:latin typeface="メイリオ" panose="020B0604030504040204" pitchFamily="50" charset="-128"/>
                <a:ea typeface="メイリオ" panose="020B0604030504040204" pitchFamily="50" charset="-128"/>
              </a:rPr>
              <a:t>Point</a:t>
            </a:r>
            <a:r>
              <a:rPr lang="ja-JP" altLang="en-US" sz="2000" dirty="0" smtClean="0">
                <a:solidFill>
                  <a:schemeClr val="bg1"/>
                </a:solidFill>
                <a:latin typeface="メイリオ" panose="020B0604030504040204" pitchFamily="50" charset="-128"/>
                <a:ea typeface="メイリオ" panose="020B0604030504040204" pitchFamily="50" charset="-128"/>
              </a:rPr>
              <a:t>②</a:t>
            </a:r>
            <a:endParaRPr lang="ja-JP" altLang="en-US" sz="2000" dirty="0">
              <a:solidFill>
                <a:schemeClr val="bg1"/>
              </a:solidFill>
              <a:latin typeface="メイリオ" panose="020B0604030504040204" pitchFamily="50" charset="-128"/>
              <a:ea typeface="メイリオ" panose="020B0604030504040204" pitchFamily="50" charset="-128"/>
            </a:endParaRPr>
          </a:p>
        </p:txBody>
      </p:sp>
      <p:sp>
        <p:nvSpPr>
          <p:cNvPr id="20" name="角丸四角形吹き出し 19"/>
          <p:cNvSpPr/>
          <p:nvPr/>
        </p:nvSpPr>
        <p:spPr>
          <a:xfrm>
            <a:off x="1069376" y="190669"/>
            <a:ext cx="3348000" cy="1101994"/>
          </a:xfrm>
          <a:prstGeom prst="wedgeRoundRectCallout">
            <a:avLst>
              <a:gd name="adj1" fmla="val 32564"/>
              <a:gd name="adj2" fmla="val -48361"/>
              <a:gd name="adj3" fmla="val 16667"/>
            </a:avLst>
          </a:prstGeom>
          <a:solidFill>
            <a:schemeClr val="bg1"/>
          </a:solidFill>
          <a:ln w="28575">
            <a:solidFill>
              <a:schemeClr val="tx1"/>
            </a:solidFill>
            <a:miter lim="800000"/>
            <a:headEnd/>
            <a:tailEnd/>
          </a:ln>
        </p:spPr>
        <p:txBody>
          <a:bodyPr tIns="72000" bIns="0">
            <a:spAutoFit/>
          </a:bodyPr>
          <a:lstStyle/>
          <a:p>
            <a:pPr>
              <a:spcBef>
                <a:spcPct val="50000"/>
              </a:spcBef>
            </a:pPr>
            <a:r>
              <a:rPr lang="ja-JP" altLang="en-US" sz="2000" dirty="0">
                <a:latin typeface="メイリオ" panose="020B0604030504040204" pitchFamily="50" charset="-128"/>
                <a:ea typeface="メイリオ" panose="020B0604030504040204" pitchFamily="50" charset="-128"/>
              </a:rPr>
              <a:t>今までしていた学習活動も生徒指導であることを意識して働きかける</a:t>
            </a:r>
          </a:p>
        </p:txBody>
      </p:sp>
      <p:sp>
        <p:nvSpPr>
          <p:cNvPr id="39" name="フローチャート : せん孔テープ 38"/>
          <p:cNvSpPr/>
          <p:nvPr/>
        </p:nvSpPr>
        <p:spPr>
          <a:xfrm>
            <a:off x="60896" y="82028"/>
            <a:ext cx="1044012" cy="538660"/>
          </a:xfrm>
          <a:prstGeom prst="flowChartPunchedTape">
            <a:avLst/>
          </a:prstGeom>
          <a:solidFill>
            <a:srgbClr val="0000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0" rtlCol="0" anchor="ctr"/>
          <a:lstStyle/>
          <a:p>
            <a:pPr algn="ctr"/>
            <a:r>
              <a:rPr lang="en-US" altLang="ja-JP" sz="2000" dirty="0">
                <a:solidFill>
                  <a:schemeClr val="bg1"/>
                </a:solidFill>
                <a:latin typeface="メイリオ" panose="020B0604030504040204" pitchFamily="50" charset="-128"/>
                <a:ea typeface="メイリオ" panose="020B0604030504040204" pitchFamily="50" charset="-128"/>
              </a:rPr>
              <a:t>Point</a:t>
            </a:r>
            <a:r>
              <a:rPr lang="ja-JP" altLang="en-US" sz="2000" dirty="0">
                <a:solidFill>
                  <a:schemeClr val="bg1"/>
                </a:solidFill>
                <a:latin typeface="メイリオ" panose="020B0604030504040204" pitchFamily="50" charset="-128"/>
                <a:ea typeface="メイリオ" panose="020B0604030504040204" pitchFamily="50" charset="-128"/>
              </a:rPr>
              <a:t>①</a:t>
            </a:r>
          </a:p>
        </p:txBody>
      </p:sp>
      <p:sp>
        <p:nvSpPr>
          <p:cNvPr id="2" name="二等辺三角形 1"/>
          <p:cNvSpPr/>
          <p:nvPr/>
        </p:nvSpPr>
        <p:spPr>
          <a:xfrm flipV="1">
            <a:off x="1" y="5358096"/>
            <a:ext cx="9143999" cy="1499904"/>
          </a:xfrm>
          <a:prstGeom prst="triangle">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a:spLocks/>
          </p:cNvSpPr>
          <p:nvPr/>
        </p:nvSpPr>
        <p:spPr>
          <a:xfrm>
            <a:off x="539552" y="5565251"/>
            <a:ext cx="8064896" cy="1410643"/>
          </a:xfrm>
          <a:prstGeom prst="rect">
            <a:avLst/>
          </a:prstGeom>
          <a:noFill/>
        </p:spPr>
        <p:txBody>
          <a:bodyPr wrap="square" rtlCol="0">
            <a:spAutoFit/>
          </a:bodyPr>
          <a:lstStyle/>
          <a:p>
            <a:pPr algn="ctr"/>
            <a:r>
              <a:rPr lang="ja-JP" altLang="en-US" sz="2400" b="1" dirty="0" smtClean="0">
                <a:solidFill>
                  <a:schemeClr val="tx1"/>
                </a:solidFill>
                <a:latin typeface="+mn-ea"/>
              </a:rPr>
              <a:t>温かいまなざし・声かけ・ふるまい等の</a:t>
            </a:r>
            <a:r>
              <a:rPr lang="ja-JP" altLang="en-US" sz="2400" b="1" dirty="0">
                <a:solidFill>
                  <a:schemeClr val="tx1"/>
                </a:solidFill>
                <a:latin typeface="+mn-ea"/>
              </a:rPr>
              <a:t>積み重ねで</a:t>
            </a:r>
            <a:endParaRPr lang="en-US" altLang="ja-JP" sz="2400" b="1" dirty="0">
              <a:solidFill>
                <a:schemeClr val="tx1"/>
              </a:solidFill>
              <a:latin typeface="+mn-ea"/>
            </a:endParaRPr>
          </a:p>
          <a:p>
            <a:pPr algn="ctr">
              <a:lnSpc>
                <a:spcPts val="7400"/>
              </a:lnSpc>
            </a:pPr>
            <a:r>
              <a:rPr lang="ja-JP" altLang="en-US" sz="4000" b="1" u="sng" dirty="0">
                <a:latin typeface="+mn-ea"/>
              </a:rPr>
              <a:t>子供の自己指導能力が育つ</a:t>
            </a:r>
            <a:endParaRPr lang="en-US" altLang="ja-JP" sz="4000" b="1" u="sng" dirty="0">
              <a:latin typeface="+mn-ea"/>
            </a:endParaRPr>
          </a:p>
        </p:txBody>
      </p:sp>
      <p:sp>
        <p:nvSpPr>
          <p:cNvPr id="15" name="角丸四角形吹き出し 14"/>
          <p:cNvSpPr/>
          <p:nvPr/>
        </p:nvSpPr>
        <p:spPr>
          <a:xfrm>
            <a:off x="107504" y="2708920"/>
            <a:ext cx="2603699" cy="420956"/>
          </a:xfrm>
          <a:prstGeom prst="wedgeRoundRectCallout">
            <a:avLst>
              <a:gd name="adj1" fmla="val 32564"/>
              <a:gd name="adj2" fmla="val -48361"/>
              <a:gd name="adj3" fmla="val 16667"/>
            </a:avLst>
          </a:prstGeom>
          <a:solidFill>
            <a:srgbClr val="FFFF99"/>
          </a:solidFill>
          <a:ln w="28575">
            <a:solidFill>
              <a:schemeClr val="tx1"/>
            </a:solidFill>
            <a:miter lim="800000"/>
            <a:headEnd/>
            <a:tailEnd/>
          </a:ln>
        </p:spPr>
        <p:txBody>
          <a:bodyPr wrap="square" tIns="72000" bIns="0">
            <a:spAutoFit/>
          </a:bodyPr>
          <a:lstStyle/>
          <a:p>
            <a:pPr algn="ctr">
              <a:spcBef>
                <a:spcPct val="50000"/>
              </a:spcBef>
            </a:pPr>
            <a:r>
              <a:rPr lang="ja-JP" altLang="en-US" sz="2000" b="1" smtClean="0">
                <a:latin typeface="+mn-ea"/>
              </a:rPr>
              <a:t>まなざしが</a:t>
            </a:r>
            <a:r>
              <a:rPr lang="ja-JP" altLang="en-US" sz="2000" b="1" dirty="0" smtClean="0">
                <a:latin typeface="+mn-ea"/>
              </a:rPr>
              <a:t>変わる</a:t>
            </a:r>
            <a:endParaRPr lang="ja-JP" altLang="en-US" sz="2000" dirty="0">
              <a:latin typeface="+mn-ea"/>
            </a:endParaRPr>
          </a:p>
        </p:txBody>
      </p:sp>
      <p:sp>
        <p:nvSpPr>
          <p:cNvPr id="16" name="角丸四角形吹き出し 15"/>
          <p:cNvSpPr/>
          <p:nvPr/>
        </p:nvSpPr>
        <p:spPr>
          <a:xfrm>
            <a:off x="3270151" y="2708920"/>
            <a:ext cx="2603699" cy="420956"/>
          </a:xfrm>
          <a:prstGeom prst="wedgeRoundRectCallout">
            <a:avLst>
              <a:gd name="adj1" fmla="val 32564"/>
              <a:gd name="adj2" fmla="val -48361"/>
              <a:gd name="adj3" fmla="val 16667"/>
            </a:avLst>
          </a:prstGeom>
          <a:solidFill>
            <a:srgbClr val="FFFF99"/>
          </a:solidFill>
          <a:ln w="28575">
            <a:solidFill>
              <a:schemeClr val="tx1"/>
            </a:solidFill>
            <a:miter lim="800000"/>
            <a:headEnd/>
            <a:tailEnd/>
          </a:ln>
        </p:spPr>
        <p:txBody>
          <a:bodyPr wrap="square" tIns="72000" bIns="0">
            <a:spAutoFit/>
          </a:bodyPr>
          <a:lstStyle/>
          <a:p>
            <a:pPr algn="ctr">
              <a:spcBef>
                <a:spcPct val="50000"/>
              </a:spcBef>
            </a:pPr>
            <a:r>
              <a:rPr lang="ja-JP" altLang="en-US" sz="2000" b="1" dirty="0">
                <a:latin typeface="+mn-ea"/>
              </a:rPr>
              <a:t>声かけが変わる</a:t>
            </a:r>
          </a:p>
        </p:txBody>
      </p:sp>
      <p:sp>
        <p:nvSpPr>
          <p:cNvPr id="17" name="角丸四角形吹き出し 16"/>
          <p:cNvSpPr/>
          <p:nvPr/>
        </p:nvSpPr>
        <p:spPr>
          <a:xfrm>
            <a:off x="6444208" y="2708920"/>
            <a:ext cx="2603699" cy="420956"/>
          </a:xfrm>
          <a:prstGeom prst="wedgeRoundRectCallout">
            <a:avLst>
              <a:gd name="adj1" fmla="val 32564"/>
              <a:gd name="adj2" fmla="val -48361"/>
              <a:gd name="adj3" fmla="val 16667"/>
            </a:avLst>
          </a:prstGeom>
          <a:solidFill>
            <a:srgbClr val="FFFF99"/>
          </a:solidFill>
          <a:ln w="28575">
            <a:solidFill>
              <a:schemeClr val="tx1"/>
            </a:solidFill>
            <a:miter lim="800000"/>
            <a:headEnd/>
            <a:tailEnd/>
          </a:ln>
        </p:spPr>
        <p:txBody>
          <a:bodyPr wrap="square" tIns="72000" bIns="0">
            <a:spAutoFit/>
          </a:bodyPr>
          <a:lstStyle/>
          <a:p>
            <a:pPr algn="ctr">
              <a:spcBef>
                <a:spcPct val="50000"/>
              </a:spcBef>
            </a:pPr>
            <a:r>
              <a:rPr lang="ja-JP" altLang="en-US" sz="2000" b="1" dirty="0">
                <a:latin typeface="+mn-ea"/>
              </a:rPr>
              <a:t>ふるまいが変わる</a:t>
            </a:r>
          </a:p>
        </p:txBody>
      </p:sp>
      <p:sp>
        <p:nvSpPr>
          <p:cNvPr id="4" name="テキスト ボックス 3"/>
          <p:cNvSpPr txBox="1"/>
          <p:nvPr/>
        </p:nvSpPr>
        <p:spPr>
          <a:xfrm>
            <a:off x="35496" y="3212976"/>
            <a:ext cx="2880000" cy="584775"/>
          </a:xfrm>
          <a:prstGeom prst="rect">
            <a:avLst/>
          </a:prstGeom>
          <a:noFill/>
        </p:spPr>
        <p:txBody>
          <a:bodyPr wrap="square" rtlCol="0">
            <a:spAutoFit/>
          </a:bodyPr>
          <a:lstStyle/>
          <a:p>
            <a:r>
              <a:rPr kumimoji="1" lang="ja-JP" altLang="en-US" sz="1600" dirty="0" smtClean="0">
                <a:latin typeface="HG丸ｺﾞｼｯｸM-PRO" panose="020F0600000000000000" pitchFamily="50" charset="-128"/>
                <a:ea typeface="HG丸ｺﾞｼｯｸM-PRO" panose="020F0600000000000000" pitchFamily="50" charset="-128"/>
              </a:rPr>
              <a:t>この場面（活動）は、</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　</a:t>
            </a:r>
            <a:r>
              <a:rPr kumimoji="1" lang="ja-JP" altLang="en-US" sz="1600" dirty="0" smtClean="0">
                <a:latin typeface="HG丸ｺﾞｼｯｸM-PRO" panose="020F0600000000000000" pitchFamily="50" charset="-128"/>
                <a:ea typeface="HG丸ｺﾞｼｯｸM-PRO" panose="020F0600000000000000" pitchFamily="50" charset="-128"/>
              </a:rPr>
              <a:t>あの子が活躍できそうだ</a:t>
            </a:r>
            <a:endParaRPr kumimoji="1" lang="ja-JP" altLang="en-US" sz="1600" dirty="0">
              <a:latin typeface="HG丸ｺﾞｼｯｸM-PRO" panose="020F0600000000000000" pitchFamily="50" charset="-128"/>
              <a:ea typeface="HG丸ｺﾞｼｯｸM-PRO" panose="020F0600000000000000" pitchFamily="50" charset="-128"/>
            </a:endParaRPr>
          </a:p>
        </p:txBody>
      </p:sp>
      <p:sp>
        <p:nvSpPr>
          <p:cNvPr id="29" name="テキスト ボックス 28"/>
          <p:cNvSpPr txBox="1"/>
          <p:nvPr/>
        </p:nvSpPr>
        <p:spPr>
          <a:xfrm>
            <a:off x="35496" y="3895879"/>
            <a:ext cx="2880000" cy="584775"/>
          </a:xfrm>
          <a:prstGeom prst="rect">
            <a:avLst/>
          </a:prstGeom>
          <a:noFill/>
        </p:spPr>
        <p:txBody>
          <a:bodyPr wrap="square" rtlCol="0">
            <a:spAutoFit/>
          </a:bodyPr>
          <a:lstStyle/>
          <a:p>
            <a:r>
              <a:rPr lang="ja-JP" altLang="en-US" sz="1600" dirty="0" smtClean="0">
                <a:latin typeface="HG丸ｺﾞｼｯｸM-PRO" panose="020F0600000000000000" pitchFamily="50" charset="-128"/>
                <a:ea typeface="HG丸ｺﾞｼｯｸM-PRO" panose="020F0600000000000000" pitchFamily="50" charset="-128"/>
              </a:rPr>
              <a:t>話し合いを上手に</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　進行している子がいるぞ</a:t>
            </a:r>
            <a:endParaRPr kumimoji="1" lang="ja-JP" altLang="en-US" sz="1600" dirty="0">
              <a:latin typeface="HG丸ｺﾞｼｯｸM-PRO" panose="020F0600000000000000" pitchFamily="50" charset="-128"/>
              <a:ea typeface="HG丸ｺﾞｼｯｸM-PRO" panose="020F0600000000000000" pitchFamily="50" charset="-128"/>
            </a:endParaRPr>
          </a:p>
        </p:txBody>
      </p:sp>
      <p:sp>
        <p:nvSpPr>
          <p:cNvPr id="30" name="テキスト ボックス 29"/>
          <p:cNvSpPr txBox="1"/>
          <p:nvPr/>
        </p:nvSpPr>
        <p:spPr>
          <a:xfrm>
            <a:off x="35496" y="4581128"/>
            <a:ext cx="2880000" cy="584775"/>
          </a:xfrm>
          <a:prstGeom prst="rect">
            <a:avLst/>
          </a:prstGeom>
          <a:noFill/>
        </p:spPr>
        <p:txBody>
          <a:bodyPr wrap="square" rtlCol="0">
            <a:spAutoFit/>
          </a:bodyPr>
          <a:lstStyle/>
          <a:p>
            <a:r>
              <a:rPr lang="ja-JP" altLang="en-US" sz="1600" dirty="0" smtClean="0">
                <a:latin typeface="HG丸ｺﾞｼｯｸM-PRO" panose="020F0600000000000000" pitchFamily="50" charset="-128"/>
                <a:ea typeface="HG丸ｺﾞｼｯｸM-PRO" panose="020F0600000000000000" pitchFamily="50" charset="-128"/>
              </a:rPr>
              <a:t>あの子は結果は出てないけど、　　　</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　いつも頑張っているなぁ</a:t>
            </a:r>
            <a:endParaRPr kumimoji="1" lang="ja-JP" altLang="en-US" sz="1600" dirty="0">
              <a:latin typeface="HG丸ｺﾞｼｯｸM-PRO" panose="020F0600000000000000" pitchFamily="50" charset="-128"/>
              <a:ea typeface="HG丸ｺﾞｼｯｸM-PRO" panose="020F0600000000000000" pitchFamily="50" charset="-128"/>
            </a:endParaRPr>
          </a:p>
        </p:txBody>
      </p:sp>
      <p:sp>
        <p:nvSpPr>
          <p:cNvPr id="31" name="テキスト ボックス 30"/>
          <p:cNvSpPr txBox="1"/>
          <p:nvPr/>
        </p:nvSpPr>
        <p:spPr>
          <a:xfrm>
            <a:off x="3131840" y="3212976"/>
            <a:ext cx="2880000" cy="584775"/>
          </a:xfrm>
          <a:prstGeom prst="rect">
            <a:avLst/>
          </a:prstGeom>
          <a:noFill/>
        </p:spPr>
        <p:txBody>
          <a:bodyPr wrap="square" rtlCol="0">
            <a:spAutoFit/>
          </a:bodyPr>
          <a:lstStyle/>
          <a:p>
            <a:r>
              <a:rPr lang="ja-JP" altLang="en-US" sz="1600" dirty="0" smtClean="0">
                <a:latin typeface="HG丸ｺﾞｼｯｸM-PRO" panose="020F0600000000000000" pitchFamily="50" charset="-128"/>
                <a:ea typeface="HG丸ｺﾞｼｯｸM-PRO" panose="020F0600000000000000" pitchFamily="50" charset="-128"/>
              </a:rPr>
              <a:t>「拍手が自然に起きてい</a:t>
            </a:r>
            <a:r>
              <a:rPr lang="ja-JP" altLang="en-US" sz="1600" dirty="0">
                <a:latin typeface="HG丸ｺﾞｼｯｸM-PRO" panose="020F0600000000000000" pitchFamily="50" charset="-128"/>
                <a:ea typeface="HG丸ｺﾞｼｯｸM-PRO" panose="020F0600000000000000" pitchFamily="50" charset="-128"/>
              </a:rPr>
              <a:t>て</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 　　  　とても素敵です」</a:t>
            </a:r>
            <a:endParaRPr lang="ja-JP" altLang="en-US" sz="1600" dirty="0">
              <a:latin typeface="HG丸ｺﾞｼｯｸM-PRO" panose="020F0600000000000000" pitchFamily="50" charset="-128"/>
              <a:ea typeface="HG丸ｺﾞｼｯｸM-PRO" panose="020F0600000000000000" pitchFamily="50" charset="-128"/>
            </a:endParaRPr>
          </a:p>
        </p:txBody>
      </p:sp>
      <p:sp>
        <p:nvSpPr>
          <p:cNvPr id="32" name="テキスト ボックス 31"/>
          <p:cNvSpPr txBox="1"/>
          <p:nvPr/>
        </p:nvSpPr>
        <p:spPr>
          <a:xfrm>
            <a:off x="3131840" y="3895879"/>
            <a:ext cx="2880000" cy="584775"/>
          </a:xfrm>
          <a:prstGeom prst="rect">
            <a:avLst/>
          </a:prstGeom>
          <a:noFill/>
        </p:spPr>
        <p:txBody>
          <a:bodyPr wrap="square" rtlCol="0">
            <a:spAutoFit/>
          </a:bodyPr>
          <a:lstStyle/>
          <a:p>
            <a:r>
              <a:rPr lang="ja-JP" altLang="en-US" sz="1600" dirty="0" smtClean="0">
                <a:latin typeface="HG丸ｺﾞｼｯｸM-PRO" panose="020F0600000000000000" pitchFamily="50" charset="-128"/>
                <a:ea typeface="HG丸ｺﾞｼｯｸM-PRO" panose="020F0600000000000000" pitchFamily="50" charset="-128"/>
              </a:rPr>
              <a:t>「間違いがあったからこそ、　</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　　   考えが深まったね」</a:t>
            </a:r>
            <a:endParaRPr kumimoji="1" lang="ja-JP" altLang="en-US" sz="1600" dirty="0">
              <a:latin typeface="HG丸ｺﾞｼｯｸM-PRO" panose="020F0600000000000000" pitchFamily="50" charset="-128"/>
              <a:ea typeface="HG丸ｺﾞｼｯｸM-PRO" panose="020F0600000000000000" pitchFamily="50" charset="-128"/>
            </a:endParaRPr>
          </a:p>
        </p:txBody>
      </p:sp>
      <p:sp>
        <p:nvSpPr>
          <p:cNvPr id="33" name="テキスト ボックス 32"/>
          <p:cNvSpPr txBox="1"/>
          <p:nvPr/>
        </p:nvSpPr>
        <p:spPr>
          <a:xfrm>
            <a:off x="3131840" y="4581128"/>
            <a:ext cx="2880000" cy="584775"/>
          </a:xfrm>
          <a:prstGeom prst="rect">
            <a:avLst/>
          </a:prstGeom>
          <a:noFill/>
        </p:spPr>
        <p:txBody>
          <a:bodyPr wrap="square" rtlCol="0">
            <a:spAutoFit/>
          </a:bodyPr>
          <a:lstStyle/>
          <a:p>
            <a:r>
              <a:rPr lang="ja-JP" altLang="en-US" sz="1600" dirty="0" smtClean="0">
                <a:latin typeface="HG丸ｺﾞｼｯｸM-PRO" panose="020F0600000000000000" pitchFamily="50" charset="-128"/>
                <a:ea typeface="HG丸ｺﾞｼｯｸM-PRO" panose="020F0600000000000000" pitchFamily="50" charset="-128"/>
              </a:rPr>
              <a:t>「役割はメンバーで</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600" dirty="0" smtClean="0">
                <a:latin typeface="HG丸ｺﾞｼｯｸM-PRO" panose="020F0600000000000000" pitchFamily="50" charset="-128"/>
                <a:ea typeface="HG丸ｺﾞｼｯｸM-PRO" panose="020F0600000000000000" pitchFamily="50" charset="-128"/>
              </a:rPr>
              <a:t>　　   話し合って決めてね」</a:t>
            </a:r>
            <a:endParaRPr kumimoji="1" lang="ja-JP" altLang="en-US" sz="1600" dirty="0">
              <a:latin typeface="HG丸ｺﾞｼｯｸM-PRO" panose="020F0600000000000000" pitchFamily="50" charset="-128"/>
              <a:ea typeface="HG丸ｺﾞｼｯｸM-PRO" panose="020F0600000000000000" pitchFamily="50" charset="-128"/>
            </a:endParaRPr>
          </a:p>
        </p:txBody>
      </p:sp>
      <p:sp>
        <p:nvSpPr>
          <p:cNvPr id="34" name="テキスト ボックス 33"/>
          <p:cNvSpPr txBox="1"/>
          <p:nvPr/>
        </p:nvSpPr>
        <p:spPr>
          <a:xfrm>
            <a:off x="6400666" y="3212976"/>
            <a:ext cx="2880000" cy="584775"/>
          </a:xfrm>
          <a:prstGeom prst="rect">
            <a:avLst/>
          </a:prstGeom>
          <a:noFill/>
        </p:spPr>
        <p:txBody>
          <a:bodyPr wrap="square" rtlCol="0">
            <a:spAutoFit/>
          </a:bodyPr>
          <a:lstStyle/>
          <a:p>
            <a:r>
              <a:rPr lang="ja-JP" altLang="en-US" sz="1600" dirty="0">
                <a:latin typeface="HG丸ｺﾞｼｯｸM-PRO" panose="020F0600000000000000" pitchFamily="50" charset="-128"/>
                <a:ea typeface="HG丸ｺﾞｼｯｸM-PRO" panose="020F0600000000000000" pitchFamily="50" charset="-128"/>
              </a:rPr>
              <a:t>全員が応答できる発問</a:t>
            </a:r>
            <a:r>
              <a:rPr lang="ja-JP" altLang="en-US" sz="1600" dirty="0" smtClean="0">
                <a:latin typeface="HG丸ｺﾞｼｯｸM-PRO" panose="020F0600000000000000" pitchFamily="50" charset="-128"/>
                <a:ea typeface="HG丸ｺﾞｼｯｸM-PRO" panose="020F0600000000000000" pitchFamily="50" charset="-128"/>
              </a:rPr>
              <a:t>を</a:t>
            </a:r>
            <a:endParaRPr lang="en-US" altLang="ja-JP" sz="1600" dirty="0">
              <a:latin typeface="HG丸ｺﾞｼｯｸM-PRO" panose="020F0600000000000000" pitchFamily="50" charset="-128"/>
              <a:ea typeface="HG丸ｺﾞｼｯｸM-PRO" panose="020F0600000000000000" pitchFamily="50" charset="-128"/>
            </a:endParaRPr>
          </a:p>
          <a:p>
            <a:r>
              <a:rPr lang="ja-JP" altLang="en-US" sz="1600" dirty="0" smtClean="0">
                <a:latin typeface="HG丸ｺﾞｼｯｸM-PRO" panose="020F0600000000000000" pitchFamily="50" charset="-128"/>
                <a:ea typeface="HG丸ｺﾞｼｯｸM-PRO" panose="020F0600000000000000" pitchFamily="50" charset="-128"/>
              </a:rPr>
              <a:t>　　　　必ず</a:t>
            </a:r>
            <a:r>
              <a:rPr lang="ja-JP" altLang="en-US" sz="1600" dirty="0">
                <a:latin typeface="HG丸ｺﾞｼｯｸM-PRO" panose="020F0600000000000000" pitchFamily="50" charset="-128"/>
                <a:ea typeface="HG丸ｺﾞｼｯｸM-PRO" panose="020F0600000000000000" pitchFamily="50" charset="-128"/>
              </a:rPr>
              <a:t>一つは</a:t>
            </a:r>
            <a:r>
              <a:rPr lang="ja-JP" altLang="en-US" sz="1600" dirty="0" smtClean="0">
                <a:latin typeface="HG丸ｺﾞｼｯｸM-PRO" panose="020F0600000000000000" pitchFamily="50" charset="-128"/>
                <a:ea typeface="HG丸ｺﾞｼｯｸM-PRO" panose="020F0600000000000000" pitchFamily="50" charset="-128"/>
              </a:rPr>
              <a:t>入れる</a:t>
            </a:r>
            <a:endParaRPr lang="ja-JP" altLang="en-US" sz="1600" dirty="0">
              <a:latin typeface="HG丸ｺﾞｼｯｸM-PRO" panose="020F0600000000000000" pitchFamily="50" charset="-128"/>
              <a:ea typeface="HG丸ｺﾞｼｯｸM-PRO" panose="020F0600000000000000" pitchFamily="50" charset="-128"/>
            </a:endParaRPr>
          </a:p>
        </p:txBody>
      </p:sp>
      <p:sp>
        <p:nvSpPr>
          <p:cNvPr id="35" name="テキスト ボックス 34"/>
          <p:cNvSpPr txBox="1"/>
          <p:nvPr/>
        </p:nvSpPr>
        <p:spPr>
          <a:xfrm>
            <a:off x="6400666" y="3895879"/>
            <a:ext cx="2880000" cy="584775"/>
          </a:xfrm>
          <a:prstGeom prst="rect">
            <a:avLst/>
          </a:prstGeom>
          <a:noFill/>
        </p:spPr>
        <p:txBody>
          <a:bodyPr wrap="square" rtlCol="0">
            <a:spAutoFit/>
          </a:bodyPr>
          <a:lstStyle/>
          <a:p>
            <a:r>
              <a:rPr lang="ja-JP" altLang="en-US" sz="1600" dirty="0" smtClean="0">
                <a:latin typeface="HG丸ｺﾞｼｯｸM-PRO" panose="020F0600000000000000" pitchFamily="50" charset="-128"/>
                <a:ea typeface="HG丸ｺﾞｼｯｸM-PRO" panose="020F0600000000000000" pitchFamily="50" charset="-128"/>
              </a:rPr>
              <a:t>みんなに気遣いができた</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　　　進行役をねぎらう</a:t>
            </a:r>
            <a:endParaRPr kumimoji="1" lang="ja-JP" altLang="en-US" sz="1600" dirty="0">
              <a:latin typeface="HG丸ｺﾞｼｯｸM-PRO" panose="020F0600000000000000" pitchFamily="50" charset="-128"/>
              <a:ea typeface="HG丸ｺﾞｼｯｸM-PRO" panose="020F0600000000000000" pitchFamily="50" charset="-128"/>
            </a:endParaRPr>
          </a:p>
        </p:txBody>
      </p:sp>
      <p:sp>
        <p:nvSpPr>
          <p:cNvPr id="36" name="テキスト ボックス 35"/>
          <p:cNvSpPr txBox="1"/>
          <p:nvPr/>
        </p:nvSpPr>
        <p:spPr>
          <a:xfrm>
            <a:off x="6400666" y="4581128"/>
            <a:ext cx="2880000" cy="584775"/>
          </a:xfrm>
          <a:prstGeom prst="rect">
            <a:avLst/>
          </a:prstGeom>
          <a:noFill/>
        </p:spPr>
        <p:txBody>
          <a:bodyPr wrap="square" rtlCol="0">
            <a:spAutoFit/>
          </a:bodyPr>
          <a:lstStyle/>
          <a:p>
            <a:r>
              <a:rPr lang="ja-JP" altLang="en-US" sz="1600" dirty="0">
                <a:latin typeface="HG丸ｺﾞｼｯｸM-PRO" panose="020F0600000000000000" pitchFamily="50" charset="-128"/>
                <a:ea typeface="HG丸ｺﾞｼｯｸM-PRO" panose="020F0600000000000000" pitchFamily="50" charset="-128"/>
              </a:rPr>
              <a:t>生活ノート（連絡帳）</a:t>
            </a:r>
            <a:r>
              <a:rPr lang="ja-JP" altLang="en-US" sz="1600" dirty="0" smtClean="0">
                <a:latin typeface="HG丸ｺﾞｼｯｸM-PRO" panose="020F0600000000000000" pitchFamily="50" charset="-128"/>
                <a:ea typeface="HG丸ｺﾞｼｯｸM-PRO" panose="020F0600000000000000" pitchFamily="50" charset="-128"/>
              </a:rPr>
              <a:t>に</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　よかった</a:t>
            </a:r>
            <a:r>
              <a:rPr lang="ja-JP" altLang="en-US" sz="1600" dirty="0">
                <a:latin typeface="HG丸ｺﾞｼｯｸM-PRO" panose="020F0600000000000000" pitchFamily="50" charset="-128"/>
                <a:ea typeface="HG丸ｺﾞｼｯｸM-PRO" panose="020F0600000000000000" pitchFamily="50" charset="-128"/>
              </a:rPr>
              <a:t>ところを書く</a:t>
            </a:r>
          </a:p>
        </p:txBody>
      </p:sp>
      <p:pic>
        <p:nvPicPr>
          <p:cNvPr id="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194040" y="741666"/>
            <a:ext cx="493840" cy="65644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388424" y="741666"/>
            <a:ext cx="639120" cy="656446"/>
          </a:xfrm>
          <a:prstGeom prst="rect">
            <a:avLst/>
          </a:prstGeom>
          <a:noFill/>
          <a:extLst>
            <a:ext uri="{909E8E84-426E-40DD-AFC4-6F175D3DCCD1}">
              <a14:hiddenFill xmlns:a14="http://schemas.microsoft.com/office/drawing/2010/main">
                <a:solidFill>
                  <a:srgbClr val="FFFFFF"/>
                </a:solidFill>
              </a14:hiddenFill>
            </a:ext>
          </a:extLst>
        </p:spPr>
      </p:pic>
      <p:sp>
        <p:nvSpPr>
          <p:cNvPr id="37" name="角丸四角形 36"/>
          <p:cNvSpPr/>
          <p:nvPr/>
        </p:nvSpPr>
        <p:spPr>
          <a:xfrm>
            <a:off x="1" y="1844824"/>
            <a:ext cx="9144000" cy="783193"/>
          </a:xfrm>
          <a:prstGeom prst="roundRect">
            <a:avLst/>
          </a:prstGeom>
          <a:noFill/>
        </p:spPr>
        <p:txBody>
          <a:bodyPr wrap="square" rtlCol="0" anchor="ctr">
            <a:spAutoFit/>
          </a:bodyPr>
          <a:lstStyle/>
          <a:p>
            <a:pPr algn="ctr"/>
            <a:r>
              <a:rPr lang="ja-JP" altLang="en-US" sz="4000" b="1" u="sng" dirty="0" smtClean="0">
                <a:latin typeface="+mn-ea"/>
              </a:rPr>
              <a:t>教師の言動や姿勢が変わる</a:t>
            </a:r>
            <a:endParaRPr lang="en-US" altLang="ja-JP" sz="4000" u="sng" dirty="0">
              <a:solidFill>
                <a:schemeClr val="tx1"/>
              </a:solidFill>
              <a:latin typeface="+mn-ea"/>
            </a:endParaRPr>
          </a:p>
        </p:txBody>
      </p:sp>
      <p:sp>
        <p:nvSpPr>
          <p:cNvPr id="3" name="下矢印 2"/>
          <p:cNvSpPr/>
          <p:nvPr/>
        </p:nvSpPr>
        <p:spPr>
          <a:xfrm>
            <a:off x="4067944" y="1133518"/>
            <a:ext cx="1008112" cy="723263"/>
          </a:xfrm>
          <a:prstGeom prst="downArrow">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76384438"/>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E13B339D-5BA5-4114-8112-0BE34A00049D}"/>
              </a:ext>
            </a:extLst>
          </p:cNvPr>
          <p:cNvSpPr/>
          <p:nvPr/>
        </p:nvSpPr>
        <p:spPr>
          <a:xfrm>
            <a:off x="233518" y="836712"/>
            <a:ext cx="8676964" cy="3888432"/>
          </a:xfrm>
          <a:prstGeom prst="rect">
            <a:avLst/>
          </a:prstGeom>
          <a:solidFill>
            <a:srgbClr val="FFFFCC"/>
          </a:solidFill>
        </p:spPr>
        <p:txBody>
          <a:bodyPr wrap="square" lIns="180000" rtlCol="0" anchor="ctr">
            <a:spAutoFit/>
          </a:bodyPr>
          <a:lstStyle/>
          <a:p>
            <a:endParaRPr lang="ja-JP" altLang="en-US" sz="2000">
              <a:solidFill>
                <a:schemeClr val="tx1"/>
              </a:solidFill>
              <a:latin typeface="メイリオ" panose="020B0604030504040204" pitchFamily="50" charset="-128"/>
              <a:ea typeface="メイリオ" panose="020B0604030504040204" pitchFamily="50" charset="-128"/>
            </a:endParaRPr>
          </a:p>
        </p:txBody>
      </p:sp>
      <p:sp>
        <p:nvSpPr>
          <p:cNvPr id="4" name="楕円 3">
            <a:extLst>
              <a:ext uri="{FF2B5EF4-FFF2-40B4-BE49-F238E27FC236}">
                <a16:creationId xmlns:a16="http://schemas.microsoft.com/office/drawing/2014/main" id="{2AE76BAF-160F-4228-A912-0414D1AD6471}"/>
              </a:ext>
            </a:extLst>
          </p:cNvPr>
          <p:cNvSpPr>
            <a:spLocks noChangeAspect="1"/>
          </p:cNvSpPr>
          <p:nvPr/>
        </p:nvSpPr>
        <p:spPr>
          <a:xfrm>
            <a:off x="5004048" y="1052736"/>
            <a:ext cx="3384376" cy="3384376"/>
          </a:xfrm>
          <a:prstGeom prst="ellipse">
            <a:avLst/>
          </a:prstGeom>
          <a:solidFill>
            <a:srgbClr val="66FFFF"/>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en-US" altLang="ja-JP" sz="4000" dirty="0" smtClean="0">
              <a:solidFill>
                <a:schemeClr val="tx1"/>
              </a:solidFill>
              <a:latin typeface="+mj-ea"/>
              <a:ea typeface="+mj-ea"/>
            </a:endParaRPr>
          </a:p>
          <a:p>
            <a:pPr algn="ctr"/>
            <a:r>
              <a:rPr kumimoji="1" lang="ja-JP" altLang="en-US" sz="4000" b="1" dirty="0" smtClean="0">
                <a:solidFill>
                  <a:schemeClr val="tx1"/>
                </a:solidFill>
                <a:latin typeface="+mj-ea"/>
                <a:ea typeface="+mj-ea"/>
              </a:rPr>
              <a:t>生徒</a:t>
            </a:r>
            <a:r>
              <a:rPr kumimoji="1" lang="ja-JP" altLang="en-US" sz="4000" b="1" dirty="0">
                <a:solidFill>
                  <a:schemeClr val="tx1"/>
                </a:solidFill>
                <a:latin typeface="+mj-ea"/>
                <a:ea typeface="+mj-ea"/>
              </a:rPr>
              <a:t>指導</a:t>
            </a:r>
          </a:p>
        </p:txBody>
      </p:sp>
      <p:sp>
        <p:nvSpPr>
          <p:cNvPr id="5" name="楕円 4">
            <a:extLst>
              <a:ext uri="{FF2B5EF4-FFF2-40B4-BE49-F238E27FC236}">
                <a16:creationId xmlns:a16="http://schemas.microsoft.com/office/drawing/2014/main" id="{69454658-49F5-485A-BE0A-7DE51908985C}"/>
              </a:ext>
            </a:extLst>
          </p:cNvPr>
          <p:cNvSpPr>
            <a:spLocks noChangeAspect="1"/>
          </p:cNvSpPr>
          <p:nvPr/>
        </p:nvSpPr>
        <p:spPr>
          <a:xfrm>
            <a:off x="755576" y="1052736"/>
            <a:ext cx="3384376" cy="3384376"/>
          </a:xfrm>
          <a:prstGeom prst="ellipse">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en-US" altLang="ja-JP" sz="4000" dirty="0" smtClean="0">
              <a:solidFill>
                <a:schemeClr val="tx1"/>
              </a:solidFill>
              <a:latin typeface="+mj-ea"/>
              <a:ea typeface="+mj-ea"/>
            </a:endParaRPr>
          </a:p>
          <a:p>
            <a:pPr algn="ctr"/>
            <a:r>
              <a:rPr kumimoji="1" lang="ja-JP" altLang="en-US" sz="4000" b="1" dirty="0" smtClean="0">
                <a:solidFill>
                  <a:schemeClr val="tx1"/>
                </a:solidFill>
                <a:latin typeface="+mj-ea"/>
                <a:ea typeface="+mj-ea"/>
              </a:rPr>
              <a:t>学習</a:t>
            </a:r>
            <a:r>
              <a:rPr kumimoji="1" lang="ja-JP" altLang="en-US" sz="4000" b="1" dirty="0">
                <a:solidFill>
                  <a:schemeClr val="tx1"/>
                </a:solidFill>
                <a:latin typeface="+mj-ea"/>
                <a:ea typeface="+mj-ea"/>
              </a:rPr>
              <a:t>指導</a:t>
            </a:r>
          </a:p>
        </p:txBody>
      </p:sp>
      <p:pic>
        <p:nvPicPr>
          <p:cNvPr id="9" name="図 8">
            <a:extLst>
              <a:ext uri="{FF2B5EF4-FFF2-40B4-BE49-F238E27FC236}">
                <a16:creationId xmlns:a16="http://schemas.microsoft.com/office/drawing/2014/main" id="{CCAD94E6-A2CA-4ED6-9774-C54986D87D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73867" y="4941168"/>
            <a:ext cx="1396266" cy="1620000"/>
          </a:xfrm>
          <a:prstGeom prst="rect">
            <a:avLst/>
          </a:prstGeom>
        </p:spPr>
      </p:pic>
      <p:sp>
        <p:nvSpPr>
          <p:cNvPr id="8" name="環状矢印 7"/>
          <p:cNvSpPr/>
          <p:nvPr/>
        </p:nvSpPr>
        <p:spPr>
          <a:xfrm>
            <a:off x="3311860" y="1415042"/>
            <a:ext cx="2520280" cy="1798795"/>
          </a:xfrm>
          <a:prstGeom prst="circularArrow">
            <a:avLst>
              <a:gd name="adj1" fmla="val 9552"/>
              <a:gd name="adj2" fmla="val 1142319"/>
              <a:gd name="adj3" fmla="val 20242013"/>
              <a:gd name="adj4" fmla="val 10800000"/>
              <a:gd name="adj5" fmla="val 19974"/>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11" name="環状矢印 10"/>
          <p:cNvSpPr/>
          <p:nvPr/>
        </p:nvSpPr>
        <p:spPr>
          <a:xfrm rot="10800000">
            <a:off x="3311860" y="2348019"/>
            <a:ext cx="2520280" cy="1798795"/>
          </a:xfrm>
          <a:prstGeom prst="circularArrow">
            <a:avLst>
              <a:gd name="adj1" fmla="val 9552"/>
              <a:gd name="adj2" fmla="val 1142319"/>
              <a:gd name="adj3" fmla="val 20242013"/>
              <a:gd name="adj4" fmla="val 10800000"/>
              <a:gd name="adj5" fmla="val 19974"/>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角丸四角形 14"/>
          <p:cNvSpPr/>
          <p:nvPr/>
        </p:nvSpPr>
        <p:spPr>
          <a:xfrm>
            <a:off x="5525428" y="2931006"/>
            <a:ext cx="2862996" cy="1086886"/>
          </a:xfrm>
          <a:prstGeom prst="roundRect">
            <a:avLst>
              <a:gd name="adj" fmla="val 0"/>
            </a:avLst>
          </a:prstGeom>
          <a:noFill/>
          <a:ln w="9525" algn="ctr">
            <a:noFill/>
            <a:miter lim="800000"/>
            <a:headEnd/>
            <a:tailEnd/>
          </a:ln>
          <a:effectLst/>
        </p:spPr>
        <p:txBody>
          <a:bodyPr wrap="square" lIns="0" tIns="108000" bIns="0" anchor="ctr">
            <a:spAutoFit/>
          </a:bodyPr>
          <a:lstStyle/>
          <a:p>
            <a:pPr marL="171450">
              <a:lnSpc>
                <a:spcPts val="1900"/>
              </a:lnSpc>
              <a:spcBef>
                <a:spcPct val="50000"/>
              </a:spcBef>
            </a:pPr>
            <a:r>
              <a:rPr lang="ja-JP" altLang="en-US" sz="1600" dirty="0">
                <a:latin typeface="メイリオ" panose="020B0604030504040204" pitchFamily="50" charset="-128"/>
                <a:ea typeface="メイリオ" panose="020B0604030504040204" pitchFamily="50" charset="-128"/>
              </a:rPr>
              <a:t> 自己存在感を与える</a:t>
            </a:r>
            <a:endParaRPr lang="en-US" altLang="ja-JP" sz="1600" dirty="0">
              <a:latin typeface="メイリオ" panose="020B0604030504040204" pitchFamily="50" charset="-128"/>
              <a:ea typeface="メイリオ" panose="020B0604030504040204" pitchFamily="50" charset="-128"/>
            </a:endParaRPr>
          </a:p>
          <a:p>
            <a:pPr marL="171450">
              <a:lnSpc>
                <a:spcPts val="1900"/>
              </a:lnSpc>
              <a:spcBef>
                <a:spcPct val="50000"/>
              </a:spcBef>
            </a:pPr>
            <a:r>
              <a:rPr lang="ja-JP" altLang="en-US" sz="1600" dirty="0">
                <a:solidFill>
                  <a:schemeClr val="tx1"/>
                </a:solidFill>
                <a:latin typeface="メイリオ" panose="020B0604030504040204" pitchFamily="50" charset="-128"/>
                <a:ea typeface="メイリオ" panose="020B0604030504040204" pitchFamily="50" charset="-128"/>
              </a:rPr>
              <a:t> 共感的な人間関係を育む</a:t>
            </a:r>
            <a:endParaRPr lang="en-US" altLang="ja-JP" sz="1600" dirty="0">
              <a:solidFill>
                <a:schemeClr val="tx1"/>
              </a:solidFill>
              <a:latin typeface="メイリオ" panose="020B0604030504040204" pitchFamily="50" charset="-128"/>
              <a:ea typeface="メイリオ" panose="020B0604030504040204" pitchFamily="50" charset="-128"/>
            </a:endParaRPr>
          </a:p>
          <a:p>
            <a:pPr marL="171450">
              <a:lnSpc>
                <a:spcPts val="1900"/>
              </a:lnSpc>
              <a:spcBef>
                <a:spcPct val="50000"/>
              </a:spcBef>
            </a:pPr>
            <a:r>
              <a:rPr lang="ja-JP" altLang="en-US" sz="1600" dirty="0">
                <a:latin typeface="メイリオ" panose="020B0604030504040204" pitchFamily="50" charset="-128"/>
                <a:ea typeface="メイリオ" panose="020B0604030504040204" pitchFamily="50" charset="-128"/>
              </a:rPr>
              <a:t> 自己決定の場を与える</a:t>
            </a:r>
            <a:endParaRPr lang="en-US" altLang="ja-JP" sz="1600" dirty="0">
              <a:solidFill>
                <a:schemeClr val="tx1"/>
              </a:solidFill>
              <a:latin typeface="メイリオ" panose="020B0604030504040204" pitchFamily="50" charset="-128"/>
              <a:ea typeface="メイリオ" panose="020B0604030504040204" pitchFamily="50" charset="-128"/>
            </a:endParaRPr>
          </a:p>
        </p:txBody>
      </p:sp>
      <p:sp>
        <p:nvSpPr>
          <p:cNvPr id="16" name="角丸四角形 15"/>
          <p:cNvSpPr/>
          <p:nvPr/>
        </p:nvSpPr>
        <p:spPr>
          <a:xfrm>
            <a:off x="1331640" y="2931006"/>
            <a:ext cx="2160240" cy="1086886"/>
          </a:xfrm>
          <a:prstGeom prst="roundRect">
            <a:avLst>
              <a:gd name="adj" fmla="val 0"/>
            </a:avLst>
          </a:prstGeom>
          <a:noFill/>
          <a:ln w="9525" algn="ctr">
            <a:noFill/>
            <a:miter lim="800000"/>
            <a:headEnd/>
            <a:tailEnd/>
          </a:ln>
          <a:effectLst/>
        </p:spPr>
        <p:txBody>
          <a:bodyPr wrap="square" lIns="0" tIns="108000" bIns="0" anchor="ctr">
            <a:spAutoFit/>
          </a:bodyPr>
          <a:lstStyle/>
          <a:p>
            <a:pPr marL="171450" algn="ctr">
              <a:lnSpc>
                <a:spcPts val="1900"/>
              </a:lnSpc>
              <a:spcBef>
                <a:spcPct val="50000"/>
              </a:spcBef>
            </a:pPr>
            <a:r>
              <a:rPr lang="ja-JP" altLang="en-US" sz="1600" dirty="0">
                <a:latin typeface="メイリオ" panose="020B0604030504040204" pitchFamily="50" charset="-128"/>
                <a:ea typeface="メイリオ" panose="020B0604030504040204" pitchFamily="50" charset="-128"/>
              </a:rPr>
              <a:t>主体的な学び</a:t>
            </a:r>
            <a:endParaRPr lang="en-US" altLang="ja-JP" sz="1600" dirty="0">
              <a:latin typeface="メイリオ" panose="020B0604030504040204" pitchFamily="50" charset="-128"/>
              <a:ea typeface="メイリオ" panose="020B0604030504040204" pitchFamily="50" charset="-128"/>
            </a:endParaRPr>
          </a:p>
          <a:p>
            <a:pPr marL="171450" algn="ctr">
              <a:lnSpc>
                <a:spcPts val="1900"/>
              </a:lnSpc>
              <a:spcBef>
                <a:spcPct val="50000"/>
              </a:spcBef>
            </a:pPr>
            <a:r>
              <a:rPr lang="ja-JP" altLang="en-US" sz="1600" dirty="0">
                <a:latin typeface="メイリオ" panose="020B0604030504040204" pitchFamily="50" charset="-128"/>
                <a:ea typeface="メイリオ" panose="020B0604030504040204" pitchFamily="50" charset="-128"/>
              </a:rPr>
              <a:t>対話的な学び</a:t>
            </a:r>
            <a:endParaRPr lang="en-US" altLang="ja-JP" sz="1600" dirty="0">
              <a:latin typeface="メイリオ" panose="020B0604030504040204" pitchFamily="50" charset="-128"/>
              <a:ea typeface="メイリオ" panose="020B0604030504040204" pitchFamily="50" charset="-128"/>
            </a:endParaRPr>
          </a:p>
          <a:p>
            <a:pPr marL="171450" algn="ctr">
              <a:lnSpc>
                <a:spcPts val="1900"/>
              </a:lnSpc>
              <a:spcBef>
                <a:spcPct val="50000"/>
              </a:spcBef>
            </a:pPr>
            <a:r>
              <a:rPr lang="ja-JP" altLang="en-US" sz="1600" dirty="0">
                <a:latin typeface="メイリオ" panose="020B0604030504040204" pitchFamily="50" charset="-128"/>
                <a:ea typeface="メイリオ" panose="020B0604030504040204" pitchFamily="50" charset="-128"/>
              </a:rPr>
              <a:t>深い学び</a:t>
            </a:r>
            <a:endParaRPr lang="en-US" altLang="ja-JP" sz="1600" dirty="0">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D9E96665-F033-49EF-8ADD-C2D44B02DF87}"/>
              </a:ext>
            </a:extLst>
          </p:cNvPr>
          <p:cNvSpPr/>
          <p:nvPr/>
        </p:nvSpPr>
        <p:spPr>
          <a:xfrm>
            <a:off x="5382840" y="5191151"/>
            <a:ext cx="3365624" cy="9741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108000" bIns="0" rtlCol="0" anchor="ctr"/>
          <a:lstStyle/>
          <a:p>
            <a:r>
              <a:rPr lang="ja-JP" altLang="en-US" sz="2200" dirty="0">
                <a:solidFill>
                  <a:schemeClr val="tx1"/>
                </a:solidFill>
                <a:latin typeface="游ゴシック" panose="020B0400000000000000" pitchFamily="50" charset="-128"/>
                <a:ea typeface="游ゴシック" panose="020B0400000000000000" pitchFamily="50" charset="-128"/>
              </a:rPr>
              <a:t>相互</a:t>
            </a:r>
            <a:r>
              <a:rPr lang="ja-JP" altLang="en-US" sz="2200" dirty="0" smtClean="0">
                <a:solidFill>
                  <a:schemeClr val="tx1"/>
                </a:solidFill>
                <a:latin typeface="游ゴシック" panose="020B0400000000000000" pitchFamily="50" charset="-128"/>
                <a:ea typeface="游ゴシック" panose="020B0400000000000000" pitchFamily="50" charset="-128"/>
              </a:rPr>
              <a:t>に関連付けながら</a:t>
            </a:r>
            <a:endParaRPr lang="en-US" altLang="ja-JP" sz="2200" dirty="0" smtClean="0">
              <a:solidFill>
                <a:schemeClr val="tx1"/>
              </a:solidFill>
              <a:latin typeface="游ゴシック" panose="020B0400000000000000" pitchFamily="50" charset="-128"/>
              <a:ea typeface="游ゴシック" panose="020B0400000000000000" pitchFamily="50" charset="-128"/>
            </a:endParaRPr>
          </a:p>
          <a:p>
            <a:r>
              <a:rPr lang="ja-JP" altLang="en-US" sz="2200" dirty="0" smtClean="0">
                <a:solidFill>
                  <a:schemeClr val="tx1"/>
                </a:solidFill>
                <a:latin typeface="游ゴシック" panose="020B0400000000000000" pitchFamily="50" charset="-128"/>
                <a:ea typeface="游ゴシック" panose="020B0400000000000000" pitchFamily="50" charset="-128"/>
              </a:rPr>
              <a:t>一体的に進める</a:t>
            </a:r>
            <a:r>
              <a:rPr lang="ja-JP" altLang="en-US" sz="2200" dirty="0">
                <a:solidFill>
                  <a:schemeClr val="tx1"/>
                </a:solidFill>
                <a:latin typeface="游ゴシック" panose="020B0400000000000000" pitchFamily="50" charset="-128"/>
                <a:ea typeface="游ゴシック" panose="020B0400000000000000" pitchFamily="50" charset="-128"/>
              </a:rPr>
              <a:t>もの！</a:t>
            </a:r>
            <a:endParaRPr kumimoji="1" lang="ja-JP" altLang="en-US" sz="2200"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1398108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500"/>
                                        <p:tgtEl>
                                          <p:spTgt spid="8"/>
                                        </p:tgtEl>
                                      </p:cBhvr>
                                    </p:animEffect>
                                  </p:childTnLst>
                                </p:cTn>
                              </p:par>
                            </p:childTnLst>
                          </p:cTn>
                        </p:par>
                        <p:par>
                          <p:cTn id="8" fill="hold">
                            <p:stCondLst>
                              <p:cond delay="1500"/>
                            </p:stCondLst>
                            <p:childTnLst>
                              <p:par>
                                <p:cTn id="9" presetID="22" presetClass="entr" presetSubtype="2"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5887353-E30C-476B-945E-8E8FDA604FDD}"/>
              </a:ext>
            </a:extLst>
          </p:cNvPr>
          <p:cNvSpPr/>
          <p:nvPr/>
        </p:nvSpPr>
        <p:spPr>
          <a:xfrm>
            <a:off x="116759" y="902794"/>
            <a:ext cx="8910482" cy="3821837"/>
          </a:xfrm>
          <a:prstGeom prst="rect">
            <a:avLst/>
          </a:prstGeom>
          <a:solidFill>
            <a:srgbClr val="FFFFCC"/>
          </a:solidFill>
        </p:spPr>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endParaRPr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3" name="正方形/長方形 2"/>
          <p:cNvSpPr/>
          <p:nvPr/>
        </p:nvSpPr>
        <p:spPr>
          <a:xfrm>
            <a:off x="629816" y="73090"/>
            <a:ext cx="7884368" cy="786163"/>
          </a:xfrm>
          <a:prstGeom prst="rect">
            <a:avLst/>
          </a:prstGeom>
          <a:noFill/>
        </p:spPr>
        <p:txBody>
          <a:bodyPr wrap="square" tIns="108000" bIns="0" anchor="ctr">
            <a:spAutoFit/>
          </a:bodyPr>
          <a:lstStyle/>
          <a:p>
            <a:pPr algn="ctr"/>
            <a:r>
              <a:rPr lang="ja-JP" altLang="en-US" sz="4400" b="1" dirty="0">
                <a:solidFill>
                  <a:prstClr val="black"/>
                </a:solidFill>
                <a:latin typeface="メイリオ" panose="020B0604030504040204" pitchFamily="50" charset="-128"/>
                <a:ea typeface="メイリオ" panose="020B0604030504040204" pitchFamily="50" charset="-128"/>
              </a:rPr>
              <a:t>授業と生徒指導の一体化</a:t>
            </a:r>
            <a:endParaRPr lang="ja-JP" altLang="en-US" sz="2000" b="1" dirty="0"/>
          </a:p>
        </p:txBody>
      </p:sp>
      <p:sp>
        <p:nvSpPr>
          <p:cNvPr id="12" name="テキスト ボックス 11"/>
          <p:cNvSpPr txBox="1"/>
          <p:nvPr/>
        </p:nvSpPr>
        <p:spPr>
          <a:xfrm>
            <a:off x="863588" y="5348356"/>
            <a:ext cx="7416824" cy="1440000"/>
          </a:xfrm>
          <a:prstGeom prst="rect">
            <a:avLst/>
          </a:prstGeom>
          <a:solidFill>
            <a:srgbClr val="FFCC00"/>
          </a:solidFill>
        </p:spPr>
        <p:txBody>
          <a:bodyPr wrap="square" tIns="72000" bIns="0" rtlCol="0" anchor="ctr">
            <a:noAutofit/>
          </a:bodyPr>
          <a:lstStyle/>
          <a:p>
            <a:pPr algn="ctr">
              <a:lnSpc>
                <a:spcPts val="5000"/>
              </a:lnSpc>
            </a:pPr>
            <a:r>
              <a:rPr kumimoji="1" lang="ja-JP" altLang="en-US" sz="3600" b="1" dirty="0">
                <a:latin typeface="+mn-ea"/>
              </a:rPr>
              <a:t>子供</a:t>
            </a:r>
            <a:r>
              <a:rPr kumimoji="1" lang="ja-JP" altLang="en-US" sz="3600" b="1">
                <a:latin typeface="+mn-ea"/>
              </a:rPr>
              <a:t>一人一人</a:t>
            </a:r>
            <a:r>
              <a:rPr kumimoji="1" lang="ja-JP" altLang="en-US" sz="3600" b="1" smtClean="0">
                <a:latin typeface="+mn-ea"/>
              </a:rPr>
              <a:t>が学校での</a:t>
            </a:r>
            <a:r>
              <a:rPr kumimoji="1" lang="ja-JP" altLang="en-US" sz="3600" b="1" dirty="0">
                <a:latin typeface="+mn-ea"/>
              </a:rPr>
              <a:t>学びを</a:t>
            </a:r>
            <a:endParaRPr kumimoji="1" lang="en-US" altLang="ja-JP" sz="3600" b="1" dirty="0">
              <a:latin typeface="+mn-ea"/>
            </a:endParaRPr>
          </a:p>
          <a:p>
            <a:pPr algn="ctr">
              <a:lnSpc>
                <a:spcPts val="5000"/>
              </a:lnSpc>
            </a:pPr>
            <a:r>
              <a:rPr kumimoji="1" lang="ja-JP" altLang="en-US" sz="3600" b="1" u="sng" dirty="0">
                <a:latin typeface="+mn-ea"/>
              </a:rPr>
              <a:t>人生や社会の中で生かす</a:t>
            </a:r>
          </a:p>
        </p:txBody>
      </p:sp>
      <p:sp>
        <p:nvSpPr>
          <p:cNvPr id="9" name="角丸四角形 8"/>
          <p:cNvSpPr/>
          <p:nvPr/>
        </p:nvSpPr>
        <p:spPr>
          <a:xfrm>
            <a:off x="5796136" y="2006959"/>
            <a:ext cx="4104456" cy="1494049"/>
          </a:xfrm>
          <a:prstGeom prst="roundRect">
            <a:avLst>
              <a:gd name="adj" fmla="val 0"/>
            </a:avLst>
          </a:prstGeom>
          <a:noFill/>
          <a:ln w="9525" algn="ctr">
            <a:noFill/>
            <a:miter lim="800000"/>
            <a:headEnd/>
            <a:tailEnd/>
          </a:ln>
          <a:effectLst/>
        </p:spPr>
        <p:txBody>
          <a:bodyPr wrap="square" lIns="0" tIns="108000" bIns="0" anchor="ctr">
            <a:spAutoFit/>
          </a:bodyPr>
          <a:lstStyle/>
          <a:p>
            <a:pPr marL="171450">
              <a:lnSpc>
                <a:spcPts val="2800"/>
              </a:lnSpc>
              <a:spcBef>
                <a:spcPct val="50000"/>
              </a:spcBef>
            </a:pPr>
            <a:r>
              <a:rPr lang="ja-JP" altLang="en-US" sz="2000" dirty="0">
                <a:latin typeface="メイリオ" panose="020B0604030504040204" pitchFamily="50" charset="-128"/>
                <a:ea typeface="メイリオ" panose="020B0604030504040204" pitchFamily="50" charset="-128"/>
              </a:rPr>
              <a:t> 自己存在感を与える</a:t>
            </a:r>
            <a:endParaRPr lang="en-US" altLang="ja-JP" sz="2000" dirty="0">
              <a:latin typeface="メイリオ" panose="020B0604030504040204" pitchFamily="50" charset="-128"/>
              <a:ea typeface="メイリオ" panose="020B0604030504040204" pitchFamily="50" charset="-128"/>
            </a:endParaRPr>
          </a:p>
          <a:p>
            <a:pPr marL="171450">
              <a:lnSpc>
                <a:spcPts val="2800"/>
              </a:lnSpc>
              <a:spcBef>
                <a:spcPct val="50000"/>
              </a:spcBef>
            </a:pPr>
            <a:r>
              <a:rPr lang="ja-JP" altLang="en-US" sz="2000" dirty="0">
                <a:solidFill>
                  <a:schemeClr val="tx1"/>
                </a:solidFill>
                <a:latin typeface="メイリオ" panose="020B0604030504040204" pitchFamily="50" charset="-128"/>
                <a:ea typeface="メイリオ" panose="020B0604030504040204" pitchFamily="50" charset="-128"/>
              </a:rPr>
              <a:t> 共感的な人間関係を育む</a:t>
            </a:r>
            <a:endParaRPr lang="en-US" altLang="ja-JP" sz="2000" dirty="0">
              <a:solidFill>
                <a:schemeClr val="tx1"/>
              </a:solidFill>
              <a:latin typeface="メイリオ" panose="020B0604030504040204" pitchFamily="50" charset="-128"/>
              <a:ea typeface="メイリオ" panose="020B0604030504040204" pitchFamily="50" charset="-128"/>
            </a:endParaRPr>
          </a:p>
          <a:p>
            <a:pPr marL="171450">
              <a:lnSpc>
                <a:spcPts val="2800"/>
              </a:lnSpc>
              <a:spcBef>
                <a:spcPct val="50000"/>
              </a:spcBef>
            </a:pPr>
            <a:r>
              <a:rPr lang="ja-JP" altLang="en-US" sz="2000" dirty="0">
                <a:latin typeface="メイリオ" panose="020B0604030504040204" pitchFamily="50" charset="-128"/>
                <a:ea typeface="メイリオ" panose="020B0604030504040204" pitchFamily="50" charset="-128"/>
              </a:rPr>
              <a:t> 自己決定の場を与える</a:t>
            </a:r>
            <a:endParaRPr lang="en-US" altLang="ja-JP" sz="2000" dirty="0">
              <a:solidFill>
                <a:schemeClr val="tx1"/>
              </a:solidFill>
              <a:latin typeface="メイリオ" panose="020B0604030504040204" pitchFamily="50" charset="-128"/>
              <a:ea typeface="メイリオ" panose="020B0604030504040204" pitchFamily="50" charset="-128"/>
            </a:endParaRPr>
          </a:p>
        </p:txBody>
      </p:sp>
      <p:sp>
        <p:nvSpPr>
          <p:cNvPr id="17" name="角丸四角形 16"/>
          <p:cNvSpPr/>
          <p:nvPr/>
        </p:nvSpPr>
        <p:spPr>
          <a:xfrm>
            <a:off x="0" y="2006959"/>
            <a:ext cx="2160240" cy="1494049"/>
          </a:xfrm>
          <a:prstGeom prst="roundRect">
            <a:avLst>
              <a:gd name="adj" fmla="val 0"/>
            </a:avLst>
          </a:prstGeom>
          <a:noFill/>
          <a:ln w="9525" algn="ctr">
            <a:noFill/>
            <a:miter lim="800000"/>
            <a:headEnd/>
            <a:tailEnd/>
          </a:ln>
          <a:effectLst/>
        </p:spPr>
        <p:txBody>
          <a:bodyPr wrap="square" lIns="0" tIns="108000" bIns="0" anchor="ctr">
            <a:spAutoFit/>
          </a:bodyPr>
          <a:lstStyle/>
          <a:p>
            <a:pPr marL="171450" algn="ctr">
              <a:lnSpc>
                <a:spcPts val="2800"/>
              </a:lnSpc>
              <a:spcBef>
                <a:spcPct val="50000"/>
              </a:spcBef>
            </a:pPr>
            <a:r>
              <a:rPr lang="ja-JP" altLang="en-US" sz="2000" dirty="0">
                <a:latin typeface="メイリオ" panose="020B0604030504040204" pitchFamily="50" charset="-128"/>
                <a:ea typeface="メイリオ" panose="020B0604030504040204" pitchFamily="50" charset="-128"/>
              </a:rPr>
              <a:t>主体的な学び</a:t>
            </a:r>
            <a:endParaRPr lang="en-US" altLang="ja-JP" sz="2000" dirty="0">
              <a:latin typeface="メイリオ" panose="020B0604030504040204" pitchFamily="50" charset="-128"/>
              <a:ea typeface="メイリオ" panose="020B0604030504040204" pitchFamily="50" charset="-128"/>
            </a:endParaRPr>
          </a:p>
          <a:p>
            <a:pPr marL="171450" algn="ctr">
              <a:lnSpc>
                <a:spcPts val="2800"/>
              </a:lnSpc>
              <a:spcBef>
                <a:spcPct val="50000"/>
              </a:spcBef>
            </a:pPr>
            <a:r>
              <a:rPr lang="ja-JP" altLang="en-US" sz="2000" dirty="0">
                <a:latin typeface="メイリオ" panose="020B0604030504040204" pitchFamily="50" charset="-128"/>
                <a:ea typeface="メイリオ" panose="020B0604030504040204" pitchFamily="50" charset="-128"/>
              </a:rPr>
              <a:t>対話的な学び</a:t>
            </a:r>
            <a:endParaRPr lang="en-US" altLang="ja-JP" sz="2000" dirty="0">
              <a:latin typeface="メイリオ" panose="020B0604030504040204" pitchFamily="50" charset="-128"/>
              <a:ea typeface="メイリオ" panose="020B0604030504040204" pitchFamily="50" charset="-128"/>
            </a:endParaRPr>
          </a:p>
          <a:p>
            <a:pPr marL="171450" algn="ctr">
              <a:lnSpc>
                <a:spcPts val="2800"/>
              </a:lnSpc>
              <a:spcBef>
                <a:spcPct val="50000"/>
              </a:spcBef>
            </a:pPr>
            <a:r>
              <a:rPr lang="ja-JP" altLang="en-US" sz="2000" dirty="0">
                <a:latin typeface="メイリオ" panose="020B0604030504040204" pitchFamily="50" charset="-128"/>
                <a:ea typeface="メイリオ" panose="020B0604030504040204" pitchFamily="50" charset="-128"/>
              </a:rPr>
              <a:t>深い学び</a:t>
            </a:r>
            <a:endParaRPr lang="en-US" altLang="ja-JP" sz="2000" dirty="0">
              <a:latin typeface="メイリオ" panose="020B0604030504040204" pitchFamily="50" charset="-128"/>
              <a:ea typeface="メイリオ" panose="020B0604030504040204" pitchFamily="50" charset="-128"/>
            </a:endParaRPr>
          </a:p>
        </p:txBody>
      </p:sp>
      <p:sp>
        <p:nvSpPr>
          <p:cNvPr id="26" name="下矢印 9">
            <a:extLst>
              <a:ext uri="{FF2B5EF4-FFF2-40B4-BE49-F238E27FC236}">
                <a16:creationId xmlns:a16="http://schemas.microsoft.com/office/drawing/2014/main" id="{0DAD94FB-3D6C-44A7-9302-2D451FF851C1}"/>
              </a:ext>
            </a:extLst>
          </p:cNvPr>
          <p:cNvSpPr/>
          <p:nvPr/>
        </p:nvSpPr>
        <p:spPr>
          <a:xfrm>
            <a:off x="3563888" y="4521200"/>
            <a:ext cx="864096" cy="792000"/>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p:cNvGrpSpPr/>
          <p:nvPr/>
        </p:nvGrpSpPr>
        <p:grpSpPr>
          <a:xfrm>
            <a:off x="1538409" y="1052736"/>
            <a:ext cx="4401743" cy="3384376"/>
            <a:chOff x="1538409" y="1052736"/>
            <a:chExt cx="4401743" cy="3384376"/>
          </a:xfrm>
        </p:grpSpPr>
        <p:grpSp>
          <p:nvGrpSpPr>
            <p:cNvPr id="20" name="グループ化 19">
              <a:extLst>
                <a:ext uri="{FF2B5EF4-FFF2-40B4-BE49-F238E27FC236}">
                  <a16:creationId xmlns:a16="http://schemas.microsoft.com/office/drawing/2014/main" id="{2699777D-6A35-47D2-8267-8C7F7211D77D}"/>
                </a:ext>
              </a:extLst>
            </p:cNvPr>
            <p:cNvGrpSpPr/>
            <p:nvPr/>
          </p:nvGrpSpPr>
          <p:grpSpPr>
            <a:xfrm>
              <a:off x="2051720" y="1052736"/>
              <a:ext cx="3888432" cy="3384376"/>
              <a:chOff x="2627784" y="507674"/>
              <a:chExt cx="3888432" cy="3384376"/>
            </a:xfrm>
          </p:grpSpPr>
          <p:sp>
            <p:nvSpPr>
              <p:cNvPr id="21" name="楕円 20">
                <a:extLst>
                  <a:ext uri="{FF2B5EF4-FFF2-40B4-BE49-F238E27FC236}">
                    <a16:creationId xmlns:a16="http://schemas.microsoft.com/office/drawing/2014/main" id="{9DE05494-EA9F-487E-B382-4DCB078E2735}"/>
                  </a:ext>
                </a:extLst>
              </p:cNvPr>
              <p:cNvSpPr>
                <a:spLocks noChangeAspect="1"/>
              </p:cNvSpPr>
              <p:nvPr/>
            </p:nvSpPr>
            <p:spPr>
              <a:xfrm>
                <a:off x="2627784" y="507674"/>
                <a:ext cx="3384376" cy="338437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tx1"/>
                  </a:solidFill>
                  <a:latin typeface="+mj-ea"/>
                  <a:ea typeface="+mj-ea"/>
                </a:endParaRPr>
              </a:p>
            </p:txBody>
          </p:sp>
          <p:sp>
            <p:nvSpPr>
              <p:cNvPr id="22" name="楕円 21">
                <a:extLst>
                  <a:ext uri="{FF2B5EF4-FFF2-40B4-BE49-F238E27FC236}">
                    <a16:creationId xmlns:a16="http://schemas.microsoft.com/office/drawing/2014/main" id="{50BD6763-B018-46EE-A17B-598000C4B938}"/>
                  </a:ext>
                </a:extLst>
              </p:cNvPr>
              <p:cNvSpPr>
                <a:spLocks noChangeAspect="1"/>
              </p:cNvSpPr>
              <p:nvPr/>
            </p:nvSpPr>
            <p:spPr>
              <a:xfrm>
                <a:off x="3131840" y="507674"/>
                <a:ext cx="3384376" cy="3384376"/>
              </a:xfrm>
              <a:prstGeom prst="ellipse">
                <a:avLst/>
              </a:prstGeom>
              <a:solidFill>
                <a:srgbClr val="66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tx1"/>
                  </a:solidFill>
                  <a:latin typeface="+mj-ea"/>
                  <a:ea typeface="+mj-ea"/>
                </a:endParaRPr>
              </a:p>
            </p:txBody>
          </p:sp>
          <p:sp>
            <p:nvSpPr>
              <p:cNvPr id="23" name="楕円 22">
                <a:extLst>
                  <a:ext uri="{FF2B5EF4-FFF2-40B4-BE49-F238E27FC236}">
                    <a16:creationId xmlns:a16="http://schemas.microsoft.com/office/drawing/2014/main" id="{93FD2F57-BBAC-4E8F-A0A9-431A7DE3566E}"/>
                  </a:ext>
                </a:extLst>
              </p:cNvPr>
              <p:cNvSpPr>
                <a:spLocks noChangeAspect="1"/>
              </p:cNvSpPr>
              <p:nvPr/>
            </p:nvSpPr>
            <p:spPr>
              <a:xfrm>
                <a:off x="2627784" y="507674"/>
                <a:ext cx="3384376" cy="3384376"/>
              </a:xfrm>
              <a:prstGeom prst="ellipse">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tx1"/>
                  </a:solidFill>
                  <a:latin typeface="+mj-ea"/>
                  <a:ea typeface="+mj-ea"/>
                </a:endParaRPr>
              </a:p>
            </p:txBody>
          </p:sp>
        </p:grpSp>
        <p:sp>
          <p:nvSpPr>
            <p:cNvPr id="27" name="月 26"/>
            <p:cNvSpPr/>
            <p:nvPr/>
          </p:nvSpPr>
          <p:spPr>
            <a:xfrm rot="10800000">
              <a:off x="3995935" y="1092556"/>
              <a:ext cx="1440160" cy="3314575"/>
            </a:xfrm>
            <a:prstGeom prst="moon">
              <a:avLst>
                <a:gd name="adj" fmla="val 87500"/>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月 27"/>
            <p:cNvSpPr/>
            <p:nvPr/>
          </p:nvSpPr>
          <p:spPr>
            <a:xfrm>
              <a:off x="2555776" y="1092556"/>
              <a:ext cx="1440160" cy="3314575"/>
            </a:xfrm>
            <a:prstGeom prst="moon">
              <a:avLst>
                <a:gd name="adj" fmla="val 87500"/>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楕円 22">
              <a:extLst>
                <a:ext uri="{FF2B5EF4-FFF2-40B4-BE49-F238E27FC236}">
                  <a16:creationId xmlns:a16="http://schemas.microsoft.com/office/drawing/2014/main" id="{93FD2F57-BBAC-4E8F-A0A9-431A7DE3566E}"/>
                </a:ext>
              </a:extLst>
            </p:cNvPr>
            <p:cNvSpPr>
              <a:spLocks noChangeAspect="1"/>
            </p:cNvSpPr>
            <p:nvPr/>
          </p:nvSpPr>
          <p:spPr>
            <a:xfrm>
              <a:off x="3756248" y="1102308"/>
              <a:ext cx="489205" cy="3294000"/>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tx1"/>
                </a:solidFill>
                <a:latin typeface="+mj-ea"/>
                <a:ea typeface="+mj-ea"/>
              </a:endParaRPr>
            </a:p>
          </p:txBody>
        </p:sp>
        <p:sp>
          <p:nvSpPr>
            <p:cNvPr id="24" name="正方形/長方形 23">
              <a:extLst>
                <a:ext uri="{FF2B5EF4-FFF2-40B4-BE49-F238E27FC236}">
                  <a16:creationId xmlns:a16="http://schemas.microsoft.com/office/drawing/2014/main" id="{B6F13004-A5D6-4EA4-88AC-159A042A6871}"/>
                </a:ext>
              </a:extLst>
            </p:cNvPr>
            <p:cNvSpPr/>
            <p:nvPr/>
          </p:nvSpPr>
          <p:spPr>
            <a:xfrm>
              <a:off x="1538409" y="2204864"/>
              <a:ext cx="3384376"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108000" bIns="0" rtlCol="0" anchor="ctr"/>
            <a:lstStyle/>
            <a:p>
              <a:pPr algn="ctr"/>
              <a:r>
                <a:rPr kumimoji="1" lang="ja-JP" altLang="en-US" sz="4000" b="1" dirty="0">
                  <a:solidFill>
                    <a:schemeClr val="tx1"/>
                  </a:solidFill>
                  <a:latin typeface="+mj-ea"/>
                  <a:ea typeface="+mj-ea"/>
                </a:rPr>
                <a:t>学習指導</a:t>
              </a:r>
            </a:p>
          </p:txBody>
        </p:sp>
      </p:grpSp>
      <p:sp>
        <p:nvSpPr>
          <p:cNvPr id="25" name="正方形/長方形 24">
            <a:extLst>
              <a:ext uri="{FF2B5EF4-FFF2-40B4-BE49-F238E27FC236}">
                <a16:creationId xmlns:a16="http://schemas.microsoft.com/office/drawing/2014/main" id="{00FA7A78-D519-45C2-BA43-FB2402CBC15C}"/>
              </a:ext>
            </a:extLst>
          </p:cNvPr>
          <p:cNvSpPr/>
          <p:nvPr/>
        </p:nvSpPr>
        <p:spPr>
          <a:xfrm>
            <a:off x="3066924" y="2802765"/>
            <a:ext cx="3384376"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108000" bIns="0" rtlCol="0" anchor="ctr"/>
          <a:lstStyle/>
          <a:p>
            <a:pPr algn="ctr"/>
            <a:r>
              <a:rPr kumimoji="1" lang="ja-JP" altLang="en-US" sz="4000" b="1" dirty="0">
                <a:solidFill>
                  <a:schemeClr val="tx1"/>
                </a:solidFill>
                <a:latin typeface="+mj-ea"/>
                <a:ea typeface="+mj-ea"/>
              </a:rPr>
              <a:t>生徒指導</a:t>
            </a:r>
          </a:p>
        </p:txBody>
      </p:sp>
    </p:spTree>
    <p:extLst>
      <p:ext uri="{BB962C8B-B14F-4D97-AF65-F5344CB8AC3E}">
        <p14:creationId xmlns:p14="http://schemas.microsoft.com/office/powerpoint/2010/main" val="43832744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1"/>
          <p:cNvSpPr>
            <a:spLocks noGrp="1"/>
          </p:cNvSpPr>
          <p:nvPr>
            <p:ph type="title"/>
          </p:nvPr>
        </p:nvSpPr>
        <p:spPr>
          <a:xfrm>
            <a:off x="251520" y="0"/>
            <a:ext cx="8229600" cy="1143000"/>
          </a:xfrm>
          <a:noFill/>
        </p:spPr>
        <p:txBody>
          <a:bodyPr/>
          <a:lstStyle/>
          <a:p>
            <a:pPr algn="ctr"/>
            <a:r>
              <a:rPr lang="ja-JP" altLang="en-US" b="1" dirty="0">
                <a:solidFill>
                  <a:schemeClr val="tx1"/>
                </a:solidFill>
                <a:latin typeface="メイリオ" pitchFamily="50" charset="-128"/>
                <a:ea typeface="メイリオ" pitchFamily="50" charset="-128"/>
                <a:cs typeface="Arial" charset="0"/>
              </a:rPr>
              <a:t>研修の進め方</a:t>
            </a:r>
          </a:p>
        </p:txBody>
      </p:sp>
      <p:grpSp>
        <p:nvGrpSpPr>
          <p:cNvPr id="10" name="グループ化 9"/>
          <p:cNvGrpSpPr/>
          <p:nvPr/>
        </p:nvGrpSpPr>
        <p:grpSpPr>
          <a:xfrm>
            <a:off x="96382" y="5826968"/>
            <a:ext cx="8879628" cy="914400"/>
            <a:chOff x="190094" y="5791921"/>
            <a:chExt cx="8879628" cy="914400"/>
          </a:xfrm>
        </p:grpSpPr>
        <p:sp>
          <p:nvSpPr>
            <p:cNvPr id="16" name="角丸四角形 15"/>
            <p:cNvSpPr/>
            <p:nvPr/>
          </p:nvSpPr>
          <p:spPr>
            <a:xfrm>
              <a:off x="569338" y="5862859"/>
              <a:ext cx="8500384"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lIns="0" tIns="72000" rIns="36000" bIns="0" anchor="ctr"/>
            <a:lstStyle/>
            <a:p>
              <a:pPr>
                <a:defRPr/>
              </a:pPr>
              <a:r>
                <a:rPr lang="ja-JP" altLang="en-US" sz="2000" b="1" dirty="0">
                  <a:solidFill>
                    <a:schemeClr val="bg1"/>
                  </a:solidFill>
                  <a:latin typeface="メイリオ" panose="020B0604030504040204" pitchFamily="50" charset="-128"/>
                  <a:ea typeface="メイリオ" panose="020B0604030504040204" pitchFamily="50" charset="-128"/>
                </a:rPr>
                <a:t>　</a:t>
              </a:r>
              <a:r>
                <a:rPr lang="ja-JP" altLang="en-US" sz="2000" b="1" dirty="0" smtClean="0">
                  <a:solidFill>
                    <a:schemeClr val="bg1"/>
                  </a:solidFill>
                  <a:latin typeface="メイリオ" panose="020B0604030504040204" pitchFamily="50" charset="-128"/>
                  <a:ea typeface="メイリオ" panose="020B0604030504040204" pitchFamily="50" charset="-128"/>
                </a:rPr>
                <a:t>　  チャレンジ！</a:t>
              </a:r>
              <a:endParaRPr lang="en-US" altLang="ja-JP" sz="2000" b="1" dirty="0" smtClean="0">
                <a:solidFill>
                  <a:schemeClr val="bg1"/>
                </a:solidFill>
                <a:latin typeface="メイリオ" panose="020B0604030504040204" pitchFamily="50" charset="-128"/>
                <a:ea typeface="メイリオ" panose="020B0604030504040204" pitchFamily="50" charset="-128"/>
              </a:endParaRPr>
            </a:p>
            <a:p>
              <a:pPr>
                <a:defRPr/>
              </a:pPr>
              <a:r>
                <a:rPr lang="ja-JP" altLang="en-US" sz="2000" b="1" dirty="0">
                  <a:solidFill>
                    <a:schemeClr val="bg1"/>
                  </a:solidFill>
                  <a:latin typeface="メイリオ" panose="020B0604030504040204" pitchFamily="50" charset="-128"/>
                  <a:ea typeface="メイリオ" panose="020B0604030504040204" pitchFamily="50" charset="-128"/>
                </a:rPr>
                <a:t>　</a:t>
              </a:r>
              <a:r>
                <a:rPr lang="ja-JP" altLang="en-US" sz="2000" b="1" dirty="0" smtClean="0">
                  <a:solidFill>
                    <a:schemeClr val="bg1"/>
                  </a:solidFill>
                  <a:latin typeface="メイリオ" panose="020B0604030504040204" pitchFamily="50" charset="-128"/>
                  <a:ea typeface="メイリオ" panose="020B0604030504040204" pitchFamily="50" charset="-128"/>
                </a:rPr>
                <a:t>　  明日からの授業中の働きかけとして工夫すること</a:t>
              </a:r>
              <a:endParaRPr lang="en-US" altLang="ja-JP" sz="2000" b="1" dirty="0">
                <a:solidFill>
                  <a:schemeClr val="bg1"/>
                </a:solidFill>
                <a:latin typeface="メイリオ" panose="020B0604030504040204" pitchFamily="50" charset="-128"/>
                <a:ea typeface="メイリオ" panose="020B0604030504040204" pitchFamily="50" charset="-128"/>
              </a:endParaRPr>
            </a:p>
          </p:txBody>
        </p:sp>
        <p:sp>
          <p:nvSpPr>
            <p:cNvPr id="17" name="円/楕円 16"/>
            <p:cNvSpPr/>
            <p:nvPr/>
          </p:nvSpPr>
          <p:spPr>
            <a:xfrm>
              <a:off x="190094" y="5791921"/>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lIns="0" tIns="144000" rIns="0" bIns="0" anchor="ctr"/>
            <a:lstStyle/>
            <a:p>
              <a:pPr algn="ctr">
                <a:defRPr/>
              </a:pPr>
              <a:r>
                <a:rPr lang="ja-JP" altLang="en-US" sz="4000" b="1" dirty="0">
                  <a:solidFill>
                    <a:schemeClr val="bg1"/>
                  </a:solidFill>
                  <a:latin typeface="メイリオ" panose="020B0604030504040204" pitchFamily="50" charset="-128"/>
                  <a:ea typeface="メイリオ" panose="020B0604030504040204" pitchFamily="50" charset="-128"/>
                </a:rPr>
                <a:t>６</a:t>
              </a:r>
            </a:p>
          </p:txBody>
        </p:sp>
      </p:grpSp>
    </p:spTree>
    <p:extLst>
      <p:ext uri="{BB962C8B-B14F-4D97-AF65-F5344CB8AC3E}">
        <p14:creationId xmlns:p14="http://schemas.microsoft.com/office/powerpoint/2010/main" val="2532667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4934" y="44624"/>
            <a:ext cx="933450"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テキスト ボックス 15"/>
          <p:cNvSpPr txBox="1"/>
          <p:nvPr/>
        </p:nvSpPr>
        <p:spPr>
          <a:xfrm>
            <a:off x="107932" y="2355937"/>
            <a:ext cx="9112268" cy="4293483"/>
          </a:xfrm>
          <a:prstGeom prst="rect">
            <a:avLst/>
          </a:prstGeom>
          <a:noFill/>
        </p:spPr>
        <p:txBody>
          <a:bodyPr wrap="square" rtlCol="0">
            <a:spAutoFit/>
          </a:bodyPr>
          <a:lstStyle/>
          <a:p>
            <a:pPr algn="just">
              <a:lnSpc>
                <a:spcPct val="130000"/>
              </a:lnSpc>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次</a:t>
            </a: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の　　　　　　　　　  の授業で</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ct val="130000"/>
              </a:lnSpc>
            </a:pP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ct val="130000"/>
              </a:lnSpc>
            </a:pP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lgn="r">
              <a:lnSpc>
                <a:spcPct val="130000"/>
              </a:lnSpc>
            </a:pP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30000"/>
              </a:lnSpc>
            </a:pP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30000"/>
              </a:lnSpc>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p:cNvSpPr/>
          <p:nvPr/>
        </p:nvSpPr>
        <p:spPr>
          <a:xfrm>
            <a:off x="342000" y="3645024"/>
            <a:ext cx="8460000" cy="2880000"/>
          </a:xfrm>
          <a:prstGeom prst="rect">
            <a:avLst/>
          </a:prstGeom>
          <a:solidFill>
            <a:schemeClr val="bg1"/>
          </a:solidFill>
          <a:ln w="5715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lstStyle/>
          <a:p>
            <a:pPr>
              <a:lnSpc>
                <a:spcPts val="5100"/>
              </a:lnSpc>
            </a:pPr>
            <a:r>
              <a:rPr lang="ja-JP" altLang="en-US" sz="4000" b="1" dirty="0">
                <a:solidFill>
                  <a:schemeClr val="tx1"/>
                </a:solidFill>
                <a:latin typeface="UD デジタル 教科書体 N-B" panose="02020700000000000000" pitchFamily="17" charset="-128"/>
                <a:ea typeface="UD デジタル 教科書体 N-B" panose="02020700000000000000" pitchFamily="17" charset="-128"/>
                <a:cs typeface="メイリオ" panose="020B0604030504040204" pitchFamily="50" charset="-128"/>
              </a:rPr>
              <a:t>３人でやる準備運動を、３人組で考えて行うようにし、自己決定をしたり、共感的に関わり合ったりする機会をつくります。</a:t>
            </a:r>
          </a:p>
        </p:txBody>
      </p:sp>
      <p:sp>
        <p:nvSpPr>
          <p:cNvPr id="20" name="テキスト ボックス 19"/>
          <p:cNvSpPr txBox="1"/>
          <p:nvPr/>
        </p:nvSpPr>
        <p:spPr>
          <a:xfrm>
            <a:off x="82337" y="72333"/>
            <a:ext cx="1107996" cy="461665"/>
          </a:xfrm>
          <a:prstGeom prst="rect">
            <a:avLst/>
          </a:prstGeom>
          <a:solidFill>
            <a:srgbClr val="002060"/>
          </a:solidFill>
        </p:spPr>
        <p:txBody>
          <a:bodyPr wrap="square"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smtClean="0"/>
              <a:t>資料④</a:t>
            </a:r>
            <a:endParaRPr lang="ja-JP" altLang="en-US" dirty="0"/>
          </a:p>
        </p:txBody>
      </p:sp>
      <p:sp>
        <p:nvSpPr>
          <p:cNvPr id="21" name="円形吹き出し 20"/>
          <p:cNvSpPr/>
          <p:nvPr/>
        </p:nvSpPr>
        <p:spPr>
          <a:xfrm>
            <a:off x="1198556" y="113898"/>
            <a:ext cx="5173644" cy="1442894"/>
          </a:xfrm>
          <a:prstGeom prst="wedgeEllipseCallout">
            <a:avLst>
              <a:gd name="adj1" fmla="val 61015"/>
              <a:gd name="adj2" fmla="val 26436"/>
            </a:avLst>
          </a:prstGeom>
          <a:solidFill>
            <a:srgbClr val="FFFF99"/>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800" b="1" dirty="0">
              <a:solidFill>
                <a:schemeClr val="tx1"/>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1753806" y="343864"/>
            <a:ext cx="4513210" cy="923330"/>
          </a:xfrm>
          <a:prstGeom prst="rect">
            <a:avLst/>
          </a:prstGeom>
          <a:noFill/>
        </p:spPr>
        <p:txBody>
          <a:bodyPr wrap="square" rtlCol="0">
            <a:spAutoFit/>
          </a:bodyPr>
          <a:lstStyle/>
          <a:p>
            <a:r>
              <a:rPr kumimoji="1" lang="ja-JP" altLang="en-US" sz="5400" dirty="0" smtClean="0">
                <a:latin typeface="ＤＦ特太ゴシック体" panose="020B0509000000000000" pitchFamily="49" charset="-128"/>
                <a:ea typeface="ＤＦ特太ゴシック体" panose="020B0509000000000000" pitchFamily="49" charset="-128"/>
              </a:rPr>
              <a:t>チャレンジ！</a:t>
            </a:r>
            <a:endParaRPr kumimoji="1" lang="ja-JP" altLang="en-US" sz="5400" dirty="0">
              <a:latin typeface="ＤＦ特太ゴシック体" panose="020B0509000000000000" pitchFamily="49" charset="-128"/>
              <a:ea typeface="ＤＦ特太ゴシック体" panose="020B0509000000000000" pitchFamily="49" charset="-128"/>
            </a:endParaRPr>
          </a:p>
        </p:txBody>
      </p:sp>
      <p:sp>
        <p:nvSpPr>
          <p:cNvPr id="23" name="テキスト ボックス 19"/>
          <p:cNvSpPr txBox="1"/>
          <p:nvPr/>
        </p:nvSpPr>
        <p:spPr>
          <a:xfrm>
            <a:off x="6024731" y="1542388"/>
            <a:ext cx="1723572"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800" dirty="0">
                <a:solidFill>
                  <a:schemeClr val="tx1"/>
                </a:solidFill>
              </a:rPr>
              <a:t>© </a:t>
            </a:r>
            <a:r>
              <a:rPr kumimoji="1" lang="ja-JP" altLang="en-US" sz="800" dirty="0">
                <a:latin typeface="HG丸ｺﾞｼｯｸM-PRO" pitchFamily="50" charset="-128"/>
                <a:ea typeface="HG丸ｺﾞｼｯｸM-PRO" pitchFamily="50" charset="-128"/>
              </a:rPr>
              <a:t>岡山県「ももっち」</a:t>
            </a:r>
            <a:endParaRPr kumimoji="1" lang="ja-JP" altLang="en-US" sz="800" dirty="0">
              <a:latin typeface="HGP創英角ﾎﾟｯﾌﾟ体" pitchFamily="50" charset="-128"/>
              <a:ea typeface="HGP創英角ﾎﾟｯﾌﾟ体" pitchFamily="50" charset="-128"/>
            </a:endParaRPr>
          </a:p>
        </p:txBody>
      </p:sp>
      <p:cxnSp>
        <p:nvCxnSpPr>
          <p:cNvPr id="24" name="直線コネクタ 23"/>
          <p:cNvCxnSpPr/>
          <p:nvPr/>
        </p:nvCxnSpPr>
        <p:spPr>
          <a:xfrm>
            <a:off x="0" y="1844824"/>
            <a:ext cx="9144000" cy="0"/>
          </a:xfrm>
          <a:prstGeom prst="line">
            <a:avLst/>
          </a:prstGeom>
          <a:ln w="1905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1403649" y="2230264"/>
            <a:ext cx="5184576" cy="1152128"/>
          </a:xfrm>
          <a:prstGeom prst="rect">
            <a:avLst/>
          </a:prstGeom>
          <a:solidFill>
            <a:schemeClr val="bg1"/>
          </a:solidFill>
          <a:ln w="5715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4800" b="1" dirty="0" smtClean="0">
                <a:solidFill>
                  <a:schemeClr val="tx1"/>
                </a:solidFill>
                <a:latin typeface="UD デジタル 教科書体 N-B" panose="02020700000000000000" pitchFamily="17" charset="-128"/>
                <a:ea typeface="UD デジタル 教科書体 N-B" panose="02020700000000000000" pitchFamily="17" charset="-128"/>
                <a:cs typeface="メイリオ" panose="020B0604030504040204" pitchFamily="50" charset="-128"/>
              </a:rPr>
              <a:t>体育（幅跳び</a:t>
            </a:r>
            <a:r>
              <a:rPr lang="ja-JP" altLang="en-US" sz="4800" b="1" dirty="0">
                <a:solidFill>
                  <a:schemeClr val="tx1"/>
                </a:solidFill>
                <a:latin typeface="UD デジタル 教科書体 N-B" panose="02020700000000000000" pitchFamily="17" charset="-128"/>
                <a:ea typeface="UD デジタル 教科書体 N-B" panose="02020700000000000000" pitchFamily="17" charset="-128"/>
                <a:cs typeface="メイリオ" panose="020B0604030504040204" pitchFamily="50" charset="-128"/>
              </a:rPr>
              <a:t>）</a:t>
            </a:r>
          </a:p>
        </p:txBody>
      </p:sp>
    </p:spTree>
    <p:extLst>
      <p:ext uri="{BB962C8B-B14F-4D97-AF65-F5344CB8AC3E}">
        <p14:creationId xmlns:p14="http://schemas.microsoft.com/office/powerpoint/2010/main" val="157135039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p:cNvGrpSpPr/>
          <p:nvPr/>
        </p:nvGrpSpPr>
        <p:grpSpPr>
          <a:xfrm>
            <a:off x="96382" y="908720"/>
            <a:ext cx="8879628" cy="914400"/>
            <a:chOff x="96382" y="980728"/>
            <a:chExt cx="8879628" cy="914400"/>
          </a:xfrm>
        </p:grpSpPr>
        <p:sp>
          <p:nvSpPr>
            <p:cNvPr id="2" name="角丸四角形 1"/>
            <p:cNvSpPr/>
            <p:nvPr/>
          </p:nvSpPr>
          <p:spPr>
            <a:xfrm>
              <a:off x="504613" y="1044228"/>
              <a:ext cx="8471397"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lIns="0" tIns="72000" rIns="36000" bIns="0" anchor="ctr"/>
            <a:lstStyle/>
            <a:p>
              <a:pPr>
                <a:defRPr/>
              </a:pPr>
              <a:r>
                <a:rPr lang="ja-JP" altLang="en-US" sz="2000" b="1" dirty="0" smtClean="0">
                  <a:solidFill>
                    <a:schemeClr val="bg1"/>
                  </a:solidFill>
                  <a:latin typeface="+mj-ea"/>
                  <a:ea typeface="+mj-ea"/>
                </a:rPr>
                <a:t>　　  授業での主体性を高める働きかけについて話し合う</a:t>
              </a:r>
              <a:endParaRPr lang="en-US" altLang="ja-JP" sz="2000" b="1" dirty="0">
                <a:solidFill>
                  <a:schemeClr val="bg1"/>
                </a:solidFill>
                <a:latin typeface="+mj-ea"/>
                <a:ea typeface="+mj-ea"/>
              </a:endParaRPr>
            </a:p>
          </p:txBody>
        </p:sp>
        <p:sp>
          <p:nvSpPr>
            <p:cNvPr id="15" name="円/楕円 14"/>
            <p:cNvSpPr/>
            <p:nvPr/>
          </p:nvSpPr>
          <p:spPr>
            <a:xfrm>
              <a:off x="96382" y="98072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lIns="0" tIns="144000" rIns="0" bIns="0" anchor="ctr"/>
            <a:lstStyle/>
            <a:p>
              <a:pPr algn="ctr">
                <a:defRPr/>
              </a:pPr>
              <a:r>
                <a:rPr lang="ja-JP" altLang="en-US" sz="4000" b="1" dirty="0" smtClean="0">
                  <a:solidFill>
                    <a:schemeClr val="bg1"/>
                  </a:solidFill>
                  <a:latin typeface="メイリオ" panose="020B0604030504040204" pitchFamily="50" charset="-128"/>
                  <a:ea typeface="メイリオ" panose="020B0604030504040204" pitchFamily="50" charset="-128"/>
                </a:rPr>
                <a:t>１</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grpSp>
      <p:sp>
        <p:nvSpPr>
          <p:cNvPr id="21" name="タイトル 1"/>
          <p:cNvSpPr>
            <a:spLocks noGrp="1"/>
          </p:cNvSpPr>
          <p:nvPr>
            <p:ph type="title"/>
          </p:nvPr>
        </p:nvSpPr>
        <p:spPr>
          <a:xfrm>
            <a:off x="251520" y="0"/>
            <a:ext cx="8229600" cy="1143000"/>
          </a:xfrm>
          <a:noFill/>
        </p:spPr>
        <p:txBody>
          <a:bodyPr/>
          <a:lstStyle/>
          <a:p>
            <a:pPr algn="ctr"/>
            <a:r>
              <a:rPr lang="ja-JP" altLang="en-US" b="1" dirty="0">
                <a:solidFill>
                  <a:schemeClr val="tx1"/>
                </a:solidFill>
                <a:latin typeface="メイリオ" pitchFamily="50" charset="-128"/>
                <a:ea typeface="メイリオ" pitchFamily="50" charset="-128"/>
                <a:cs typeface="Arial" charset="0"/>
              </a:rPr>
              <a:t>研修の進め方</a:t>
            </a:r>
          </a:p>
        </p:txBody>
      </p:sp>
    </p:spTree>
    <p:extLst>
      <p:ext uri="{BB962C8B-B14F-4D97-AF65-F5344CB8AC3E}">
        <p14:creationId xmlns:p14="http://schemas.microsoft.com/office/powerpoint/2010/main" val="1565879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1407171"/>
            <a:ext cx="9148848" cy="5450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正方形/長方形 11"/>
          <p:cNvSpPr/>
          <p:nvPr/>
        </p:nvSpPr>
        <p:spPr>
          <a:xfrm>
            <a:off x="0" y="0"/>
            <a:ext cx="9144000" cy="1412776"/>
          </a:xfrm>
          <a:prstGeom prst="rect">
            <a:avLst/>
          </a:prstGeom>
          <a:solidFill>
            <a:srgbClr val="00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288000" rIns="180000" rtlCol="0" anchor="ctr"/>
          <a:lstStyle/>
          <a:p>
            <a:r>
              <a:rPr lang="ja-JP" altLang="en-US" sz="2400" dirty="0">
                <a:solidFill>
                  <a:schemeClr val="bg1"/>
                </a:solidFill>
                <a:latin typeface="メイリオ" panose="020B0604030504040204" pitchFamily="50" charset="-128"/>
                <a:ea typeface="メイリオ" panose="020B0604030504040204" pitchFamily="50" charset="-128"/>
              </a:rPr>
              <a:t>教師が示した課題に</a:t>
            </a:r>
            <a:r>
              <a:rPr lang="ja-JP" altLang="en-US" sz="2400" dirty="0" smtClean="0">
                <a:solidFill>
                  <a:schemeClr val="bg1"/>
                </a:solidFill>
                <a:latin typeface="メイリオ" panose="020B0604030504040204" pitchFamily="50" charset="-128"/>
                <a:ea typeface="メイリオ" panose="020B0604030504040204" pitchFamily="50" charset="-128"/>
              </a:rPr>
              <a:t>ついて考える学習活動の際に、</a:t>
            </a:r>
            <a:r>
              <a:rPr lang="ja-JP" altLang="en-US" sz="2400" b="1" dirty="0" smtClean="0">
                <a:solidFill>
                  <a:schemeClr val="bg1"/>
                </a:solidFill>
                <a:latin typeface="メイリオ" panose="020B0604030504040204" pitchFamily="50" charset="-128"/>
                <a:ea typeface="メイリオ" panose="020B0604030504040204" pitchFamily="50" charset="-128"/>
              </a:rPr>
              <a:t>子供</a:t>
            </a:r>
            <a:r>
              <a:rPr lang="ja-JP" altLang="en-US" sz="2400" b="1" dirty="0">
                <a:solidFill>
                  <a:schemeClr val="bg1"/>
                </a:solidFill>
                <a:latin typeface="メイリオ" panose="020B0604030504040204" pitchFamily="50" charset="-128"/>
                <a:ea typeface="メイリオ" panose="020B0604030504040204" pitchFamily="50" charset="-128"/>
              </a:rPr>
              <a:t>たち</a:t>
            </a:r>
            <a:r>
              <a:rPr lang="ja-JP" altLang="en-US" sz="2400" b="1" dirty="0" smtClean="0">
                <a:solidFill>
                  <a:schemeClr val="bg1"/>
                </a:solidFill>
                <a:latin typeface="メイリオ" panose="020B0604030504040204" pitchFamily="50" charset="-128"/>
                <a:ea typeface="メイリオ" panose="020B0604030504040204" pitchFamily="50" charset="-128"/>
              </a:rPr>
              <a:t>がより</a:t>
            </a:r>
            <a:r>
              <a:rPr lang="ja-JP" altLang="en-US" sz="2400" b="1" dirty="0">
                <a:solidFill>
                  <a:schemeClr val="bg1"/>
                </a:solidFill>
                <a:latin typeface="メイリオ" panose="020B0604030504040204" pitchFamily="50" charset="-128"/>
                <a:ea typeface="メイリオ" panose="020B0604030504040204" pitchFamily="50" charset="-128"/>
              </a:rPr>
              <a:t>主体的に考えることができる</a:t>
            </a:r>
            <a:r>
              <a:rPr lang="ja-JP" altLang="en-US" sz="2400" dirty="0">
                <a:solidFill>
                  <a:schemeClr val="bg1"/>
                </a:solidFill>
                <a:latin typeface="メイリオ" panose="020B0604030504040204" pitchFamily="50" charset="-128"/>
                <a:ea typeface="メイリオ" panose="020B0604030504040204" pitchFamily="50" charset="-128"/>
              </a:rPr>
              <a:t>ように</a:t>
            </a:r>
            <a:r>
              <a:rPr lang="ja-JP" altLang="en-US" sz="2400" dirty="0" smtClean="0">
                <a:solidFill>
                  <a:schemeClr val="bg1"/>
                </a:solidFill>
                <a:latin typeface="メイリオ" panose="020B0604030504040204" pitchFamily="50" charset="-128"/>
                <a:ea typeface="メイリオ" panose="020B0604030504040204" pitchFamily="50" charset="-128"/>
              </a:rPr>
              <a:t>なる働きかけ</a:t>
            </a:r>
            <a:r>
              <a:rPr lang="ja-JP" altLang="en-US" sz="2400" dirty="0">
                <a:solidFill>
                  <a:schemeClr val="bg1"/>
                </a:solidFill>
                <a:latin typeface="メイリオ" panose="020B0604030504040204" pitchFamily="50" charset="-128"/>
                <a:ea typeface="メイリオ" panose="020B0604030504040204" pitchFamily="50" charset="-128"/>
              </a:rPr>
              <a:t>として</a:t>
            </a:r>
            <a:r>
              <a:rPr lang="ja-JP" altLang="en-US" sz="2400" dirty="0" smtClean="0">
                <a:solidFill>
                  <a:schemeClr val="bg1"/>
                </a:solidFill>
                <a:latin typeface="メイリオ" panose="020B0604030504040204" pitchFamily="50" charset="-128"/>
                <a:ea typeface="メイリオ" panose="020B0604030504040204" pitchFamily="50" charset="-128"/>
              </a:rPr>
              <a:t>、どの</a:t>
            </a:r>
            <a:r>
              <a:rPr lang="ja-JP" altLang="en-US" sz="2400" dirty="0">
                <a:solidFill>
                  <a:schemeClr val="bg1"/>
                </a:solidFill>
                <a:latin typeface="メイリオ" panose="020B0604030504040204" pitchFamily="50" charset="-128"/>
                <a:ea typeface="メイリオ" panose="020B0604030504040204" pitchFamily="50" charset="-128"/>
              </a:rPr>
              <a:t>よう</a:t>
            </a:r>
            <a:r>
              <a:rPr lang="ja-JP" altLang="en-US" sz="2400" dirty="0" smtClean="0">
                <a:solidFill>
                  <a:schemeClr val="bg1"/>
                </a:solidFill>
                <a:latin typeface="メイリオ" panose="020B0604030504040204" pitchFamily="50" charset="-128"/>
                <a:ea typeface="メイリオ" panose="020B0604030504040204" pitchFamily="50" charset="-128"/>
              </a:rPr>
              <a:t>な手立てが</a:t>
            </a:r>
            <a:r>
              <a:rPr lang="ja-JP" altLang="en-US" sz="2400" dirty="0">
                <a:solidFill>
                  <a:schemeClr val="bg1"/>
                </a:solidFill>
                <a:latin typeface="メイリオ" panose="020B0604030504040204" pitchFamily="50" charset="-128"/>
                <a:ea typeface="メイリオ" panose="020B0604030504040204" pitchFamily="50" charset="-128"/>
              </a:rPr>
              <a:t>考えられますか？</a:t>
            </a:r>
          </a:p>
        </p:txBody>
      </p:sp>
      <p:sp>
        <p:nvSpPr>
          <p:cNvPr id="5" name="正方形/長方形 4"/>
          <p:cNvSpPr/>
          <p:nvPr/>
        </p:nvSpPr>
        <p:spPr>
          <a:xfrm>
            <a:off x="0" y="0"/>
            <a:ext cx="9148936"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Tree>
    <p:extLst>
      <p:ext uri="{BB962C8B-B14F-4D97-AF65-F5344CB8AC3E}">
        <p14:creationId xmlns:p14="http://schemas.microsoft.com/office/powerpoint/2010/main" val="3722904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735649" y="1892370"/>
            <a:ext cx="8240361" cy="914400"/>
            <a:chOff x="735649" y="1961282"/>
            <a:chExt cx="8240361" cy="914400"/>
          </a:xfrm>
        </p:grpSpPr>
        <p:sp>
          <p:nvSpPr>
            <p:cNvPr id="18" name="角丸四角形 17"/>
            <p:cNvSpPr/>
            <p:nvPr/>
          </p:nvSpPr>
          <p:spPr>
            <a:xfrm>
              <a:off x="1148791" y="2035386"/>
              <a:ext cx="7827219"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lIns="0" tIns="72000" rIns="36000" bIns="0" anchor="ctr"/>
            <a:lstStyle/>
            <a:p>
              <a:pPr defTabSz="1066800">
                <a:lnSpc>
                  <a:spcPct val="90000"/>
                </a:lnSpc>
                <a:spcAft>
                  <a:spcPct val="35000"/>
                </a:spcAft>
                <a:defRPr/>
              </a:pPr>
              <a:r>
                <a:rPr lang="ja-JP" altLang="en-US" sz="2000" b="1" dirty="0" smtClean="0">
                  <a:solidFill>
                    <a:schemeClr val="bg1"/>
                  </a:solidFill>
                  <a:latin typeface="+mj-ea"/>
                  <a:ea typeface="+mj-ea"/>
                </a:rPr>
                <a:t>　</a:t>
              </a:r>
              <a:r>
                <a:rPr lang="ja-JP" altLang="en-US" sz="2000" b="1" dirty="0">
                  <a:solidFill>
                    <a:schemeClr val="bg1"/>
                  </a:solidFill>
                  <a:latin typeface="+mj-ea"/>
                  <a:ea typeface="+mj-ea"/>
                </a:rPr>
                <a:t>　</a:t>
              </a:r>
              <a:r>
                <a:rPr lang="ja-JP" altLang="en-US" sz="2000" b="1" dirty="0" smtClean="0">
                  <a:solidFill>
                    <a:schemeClr val="bg1"/>
                  </a:solidFill>
                  <a:latin typeface="+mj-ea"/>
                  <a:ea typeface="+mj-ea"/>
                </a:rPr>
                <a:t>  授業の</a:t>
              </a:r>
              <a:r>
                <a:rPr lang="ja-JP" altLang="en-US" sz="2000" b="1" dirty="0">
                  <a:solidFill>
                    <a:schemeClr val="bg1"/>
                  </a:solidFill>
                  <a:latin typeface="+mj-ea"/>
                  <a:ea typeface="+mj-ea"/>
                </a:rPr>
                <a:t>中で</a:t>
              </a:r>
              <a:r>
                <a:rPr lang="ja-JP" altLang="en-US" sz="2000" b="1" dirty="0" smtClean="0">
                  <a:solidFill>
                    <a:schemeClr val="bg1"/>
                  </a:solidFill>
                  <a:latin typeface="+mj-ea"/>
                  <a:ea typeface="+mj-ea"/>
                </a:rPr>
                <a:t>の生徒指導について</a:t>
              </a:r>
              <a:endParaRPr lang="en-US" altLang="ja-JP" sz="2000" b="1" dirty="0">
                <a:solidFill>
                  <a:schemeClr val="bg1"/>
                </a:solidFill>
                <a:latin typeface="+mj-ea"/>
                <a:ea typeface="+mj-ea"/>
              </a:endParaRPr>
            </a:p>
          </p:txBody>
        </p:sp>
        <p:sp>
          <p:nvSpPr>
            <p:cNvPr id="14" name="円/楕円 13"/>
            <p:cNvSpPr/>
            <p:nvPr/>
          </p:nvSpPr>
          <p:spPr>
            <a:xfrm>
              <a:off x="735649" y="196128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lIns="0" tIns="144000" rIns="0" bIns="0" anchor="ctr"/>
            <a:lstStyle/>
            <a:p>
              <a:pPr algn="ctr">
                <a:defRPr/>
              </a:pPr>
              <a:r>
                <a:rPr lang="ja-JP" altLang="en-US" sz="4000" b="1" dirty="0" smtClean="0">
                  <a:solidFill>
                    <a:schemeClr val="bg1"/>
                  </a:solidFill>
                  <a:latin typeface="メイリオ" panose="020B0604030504040204" pitchFamily="50" charset="-128"/>
                  <a:ea typeface="メイリオ" panose="020B0604030504040204" pitchFamily="50" charset="-128"/>
                </a:rPr>
                <a:t>２</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grpSp>
      <p:sp>
        <p:nvSpPr>
          <p:cNvPr id="21" name="タイトル 1"/>
          <p:cNvSpPr>
            <a:spLocks noGrp="1"/>
          </p:cNvSpPr>
          <p:nvPr>
            <p:ph type="title"/>
          </p:nvPr>
        </p:nvSpPr>
        <p:spPr>
          <a:xfrm>
            <a:off x="251520" y="0"/>
            <a:ext cx="8229600" cy="1143000"/>
          </a:xfrm>
          <a:noFill/>
        </p:spPr>
        <p:txBody>
          <a:bodyPr/>
          <a:lstStyle/>
          <a:p>
            <a:pPr algn="ctr"/>
            <a:r>
              <a:rPr lang="ja-JP" altLang="en-US" b="1" dirty="0">
                <a:solidFill>
                  <a:schemeClr val="tx1"/>
                </a:solidFill>
                <a:latin typeface="メイリオ" pitchFamily="50" charset="-128"/>
                <a:ea typeface="メイリオ" pitchFamily="50" charset="-128"/>
                <a:cs typeface="Arial" charset="0"/>
              </a:rPr>
              <a:t>研修の進め方</a:t>
            </a:r>
          </a:p>
        </p:txBody>
      </p:sp>
    </p:spTree>
    <p:extLst>
      <p:ext uri="{BB962C8B-B14F-4D97-AF65-F5344CB8AC3E}">
        <p14:creationId xmlns:p14="http://schemas.microsoft.com/office/powerpoint/2010/main" val="2532667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7" name="Text Box 2"/>
          <p:cNvSpPr txBox="1">
            <a:spLocks noChangeArrowheads="1"/>
          </p:cNvSpPr>
          <p:nvPr/>
        </p:nvSpPr>
        <p:spPr bwMode="auto">
          <a:xfrm>
            <a:off x="4500563" y="1484313"/>
            <a:ext cx="4175125" cy="366712"/>
          </a:xfrm>
          <a:prstGeom prst="rect">
            <a:avLst/>
          </a:prstGeom>
          <a:noFill/>
          <a:ln>
            <a:noFill/>
          </a:ln>
          <a:effectLst/>
          <a:extLst>
            <a:ext uri="{909E8E84-426E-40DD-AFC4-6F175D3DCCD1}">
              <a14:hiddenFill xmlns:a14="http://schemas.microsoft.com/office/drawing/2010/main">
                <a:gradFill rotWithShape="1">
                  <a:gsLst>
                    <a:gs pos="0">
                      <a:schemeClr val="bg1"/>
                    </a:gs>
                    <a:gs pos="100000">
                      <a:schemeClr val="accent1">
                        <a:alpha val="82001"/>
                      </a:schemeClr>
                    </a:gs>
                  </a:gsLst>
                  <a:path path="shape">
                    <a:fillToRect l="50000" t="50000" r="50000" b="50000"/>
                  </a:path>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r" eaLnBrk="1" hangingPunct="1">
              <a:spcBef>
                <a:spcPct val="50000"/>
              </a:spcBef>
              <a:buFontTx/>
              <a:buNone/>
            </a:pPr>
            <a:endParaRPr lang="ja-JP" altLang="ja-JP" sz="1800" b="1"/>
          </a:p>
        </p:txBody>
      </p:sp>
      <p:sp>
        <p:nvSpPr>
          <p:cNvPr id="29700" name="Text Box 3"/>
          <p:cNvSpPr txBox="1">
            <a:spLocks noChangeArrowheads="1"/>
          </p:cNvSpPr>
          <p:nvPr/>
        </p:nvSpPr>
        <p:spPr bwMode="auto">
          <a:xfrm>
            <a:off x="683568" y="1220074"/>
            <a:ext cx="7826375" cy="4801314"/>
          </a:xfrm>
          <a:prstGeom prst="rect">
            <a:avLst/>
          </a:prstGeom>
          <a:solidFill>
            <a:schemeClr val="bg1">
              <a:lumMod val="95000"/>
              <a:alpha val="81960"/>
            </a:schemeClr>
          </a:solidFill>
          <a:ln w="9525" algn="ctr">
            <a:solidFill>
              <a:schemeClr val="tx1"/>
            </a:solidFill>
            <a:miter lim="800000"/>
            <a:headEnd/>
            <a:tailEnd/>
          </a:ln>
          <a:effectLst/>
          <a:extLst/>
        </p:spPr>
        <p:txBody>
          <a:bodyPr anchor="b">
            <a:spAutoFit/>
          </a:bodyPr>
          <a:lstStyle>
            <a:lvl1pPr eaLnBrk="0" hangingPunct="0">
              <a:defRPr>
                <a:solidFill>
                  <a:schemeClr val="tx1"/>
                </a:solidFill>
                <a:latin typeface="ＭＳ Ｐゴシック" pitchFamily="50" charset="-128"/>
                <a:ea typeface="ＭＳ Ｐゴシック" pitchFamily="50" charset="-128"/>
              </a:defRPr>
            </a:lvl1pPr>
            <a:lvl2pPr marL="742950" indent="-285750" eaLnBrk="0" hangingPunct="0">
              <a:defRPr>
                <a:solidFill>
                  <a:schemeClr val="tx1"/>
                </a:solidFill>
                <a:latin typeface="ＭＳ Ｐゴシック" pitchFamily="50" charset="-128"/>
                <a:ea typeface="ＭＳ Ｐゴシック" pitchFamily="50" charset="-128"/>
              </a:defRPr>
            </a:lvl2pPr>
            <a:lvl3pPr marL="1143000" indent="-228600" eaLnBrk="0" hangingPunct="0">
              <a:defRPr>
                <a:solidFill>
                  <a:schemeClr val="tx1"/>
                </a:solidFill>
                <a:latin typeface="ＭＳ Ｐゴシック" pitchFamily="50" charset="-128"/>
                <a:ea typeface="ＭＳ Ｐゴシック" pitchFamily="50" charset="-128"/>
              </a:defRPr>
            </a:lvl3pPr>
            <a:lvl4pPr marL="1600200" indent="-228600" eaLnBrk="0" hangingPunct="0">
              <a:defRPr>
                <a:solidFill>
                  <a:schemeClr val="tx1"/>
                </a:solidFill>
                <a:latin typeface="ＭＳ Ｐゴシック" pitchFamily="50" charset="-128"/>
                <a:ea typeface="ＭＳ Ｐゴシック" pitchFamily="50" charset="-128"/>
              </a:defRPr>
            </a:lvl4pPr>
            <a:lvl5pPr marL="2057400" indent="-228600" eaLnBrk="0" hangingPunct="0">
              <a:defRPr>
                <a:solidFill>
                  <a:schemeClr val="tx1"/>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a:solidFill>
                  <a:schemeClr val="tx1"/>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a:solidFill>
                  <a:schemeClr val="tx1"/>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a:solidFill>
                  <a:schemeClr val="tx1"/>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a:solidFill>
                  <a:schemeClr val="tx1"/>
                </a:solidFill>
                <a:latin typeface="ＭＳ Ｐゴシック" pitchFamily="50" charset="-128"/>
                <a:ea typeface="ＭＳ Ｐゴシック" pitchFamily="50" charset="-128"/>
              </a:defRPr>
            </a:lvl9pPr>
          </a:lstStyle>
          <a:p>
            <a:pPr marL="171450" eaLnBrk="1" hangingPunct="1">
              <a:spcBef>
                <a:spcPct val="50000"/>
              </a:spcBef>
              <a:defRPr/>
            </a:pPr>
            <a:r>
              <a:rPr lang="ja-JP" altLang="en-US" sz="100" dirty="0">
                <a:latin typeface="+mn-ea"/>
                <a:ea typeface="+mn-ea"/>
              </a:rPr>
              <a:t>　</a:t>
            </a:r>
            <a:endParaRPr lang="en-US" altLang="ja-JP" sz="3200" dirty="0" smtClean="0">
              <a:latin typeface="+mn-ea"/>
              <a:ea typeface="+mn-ea"/>
            </a:endParaRPr>
          </a:p>
          <a:p>
            <a:pPr marL="171450" eaLnBrk="1" hangingPunct="1">
              <a:spcBef>
                <a:spcPct val="50000"/>
              </a:spcBef>
              <a:defRPr/>
            </a:pPr>
            <a:r>
              <a:rPr lang="ja-JP" altLang="en-US" sz="3200" dirty="0">
                <a:latin typeface="+mn-ea"/>
                <a:ea typeface="+mn-ea"/>
              </a:rPr>
              <a:t>　</a:t>
            </a:r>
            <a:r>
              <a:rPr lang="ja-JP" altLang="en-US" sz="3200" dirty="0" smtClean="0">
                <a:latin typeface="+mn-ea"/>
                <a:ea typeface="+mn-ea"/>
              </a:rPr>
              <a:t>各学校においては、生徒指導が教育課程の内外において一人一人の児童生徒の健全な成長を促し、児童生徒自ら</a:t>
            </a:r>
            <a:r>
              <a:rPr lang="ja-JP" altLang="en-US" sz="3200" dirty="0" smtClean="0">
                <a:uFill>
                  <a:solidFill>
                    <a:srgbClr val="FF0000"/>
                  </a:solidFill>
                </a:uFill>
                <a:latin typeface="+mn-ea"/>
                <a:ea typeface="+mn-ea"/>
              </a:rPr>
              <a:t>現在及び将来における自己実現</a:t>
            </a:r>
            <a:r>
              <a:rPr lang="ja-JP" altLang="en-US" sz="3200" dirty="0" smtClean="0">
                <a:latin typeface="+mn-ea"/>
                <a:ea typeface="+mn-ea"/>
              </a:rPr>
              <a:t>を図っていくための</a:t>
            </a:r>
            <a:r>
              <a:rPr lang="ja-JP" altLang="en-US" sz="3200" b="1" dirty="0" smtClean="0">
                <a:latin typeface="+mn-ea"/>
                <a:ea typeface="+mn-ea"/>
              </a:rPr>
              <a:t>自己指導能力の育成を目指す</a:t>
            </a:r>
            <a:r>
              <a:rPr lang="ja-JP" altLang="en-US" sz="3200" dirty="0" smtClean="0">
                <a:latin typeface="+mn-ea"/>
                <a:ea typeface="+mn-ea"/>
              </a:rPr>
              <a:t>という生徒指導の積極的な意義を踏まえ、学校の教育活動全体を通じ、その一層の充実を図っていくことが必要です。</a:t>
            </a:r>
            <a:endParaRPr lang="en-US" altLang="ja-JP" sz="3200" dirty="0" smtClean="0">
              <a:latin typeface="+mn-ea"/>
              <a:ea typeface="+mn-ea"/>
            </a:endParaRPr>
          </a:p>
          <a:p>
            <a:pPr algn="r" eaLnBrk="1" hangingPunct="1">
              <a:spcBef>
                <a:spcPct val="50000"/>
              </a:spcBef>
              <a:defRPr/>
            </a:pPr>
            <a:r>
              <a:rPr lang="ja-JP" altLang="en-US" sz="2000" dirty="0" smtClean="0">
                <a:latin typeface="+mn-ea"/>
                <a:ea typeface="+mn-ea"/>
              </a:rPr>
              <a:t>　　　  </a:t>
            </a:r>
            <a:r>
              <a:rPr lang="ja-JP" altLang="en-US" sz="2000" dirty="0">
                <a:latin typeface="+mn-ea"/>
                <a:ea typeface="+mn-ea"/>
              </a:rPr>
              <a:t>文部</a:t>
            </a:r>
            <a:r>
              <a:rPr lang="ja-JP" altLang="en-US" sz="2000" dirty="0" smtClean="0">
                <a:latin typeface="+mn-ea"/>
                <a:ea typeface="+mn-ea"/>
              </a:rPr>
              <a:t>科学省（</a:t>
            </a:r>
            <a:r>
              <a:rPr lang="en-US" altLang="ja-JP" sz="2000" dirty="0" smtClean="0">
                <a:latin typeface="+mn-ea"/>
                <a:ea typeface="+mn-ea"/>
              </a:rPr>
              <a:t>2010</a:t>
            </a:r>
            <a:r>
              <a:rPr lang="ja-JP" altLang="en-US" sz="2000" dirty="0" smtClean="0">
                <a:latin typeface="+mn-ea"/>
                <a:ea typeface="+mn-ea"/>
              </a:rPr>
              <a:t>）「生徒指導提要」</a:t>
            </a:r>
            <a:endParaRPr lang="en-US" altLang="ja-JP" sz="2000" dirty="0" smtClean="0">
              <a:latin typeface="+mn-ea"/>
              <a:ea typeface="+mn-ea"/>
            </a:endParaRPr>
          </a:p>
          <a:p>
            <a:pPr algn="r" eaLnBrk="1" hangingPunct="1">
              <a:spcBef>
                <a:spcPct val="50000"/>
              </a:spcBef>
              <a:defRPr/>
            </a:pPr>
            <a:endParaRPr lang="ja-JP" altLang="en-US" sz="100" dirty="0">
              <a:latin typeface="+mn-ea"/>
              <a:ea typeface="+mn-ea"/>
            </a:endParaRPr>
          </a:p>
        </p:txBody>
      </p:sp>
      <p:sp>
        <p:nvSpPr>
          <p:cNvPr id="11269" name="Text Box 2"/>
          <p:cNvSpPr txBox="1">
            <a:spLocks noChangeArrowheads="1"/>
          </p:cNvSpPr>
          <p:nvPr/>
        </p:nvSpPr>
        <p:spPr bwMode="auto">
          <a:xfrm>
            <a:off x="1" y="476250"/>
            <a:ext cx="9143999"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50000"/>
              </a:spcBef>
              <a:buFontTx/>
              <a:buNone/>
            </a:pPr>
            <a:r>
              <a:rPr lang="ja-JP" altLang="en-US" sz="4400" dirty="0" smtClean="0">
                <a:latin typeface="メイリオ" panose="020B0604030504040204" pitchFamily="50" charset="-128"/>
                <a:ea typeface="メイリオ" panose="020B0604030504040204" pitchFamily="50" charset="-128"/>
              </a:rPr>
              <a:t>生徒</a:t>
            </a:r>
            <a:r>
              <a:rPr lang="ja-JP" altLang="en-US" sz="4400" dirty="0">
                <a:latin typeface="メイリオ" panose="020B0604030504040204" pitchFamily="50" charset="-128"/>
                <a:ea typeface="メイリオ" panose="020B0604030504040204" pitchFamily="50" charset="-128"/>
              </a:rPr>
              <a:t>指導</a:t>
            </a:r>
            <a:r>
              <a:rPr lang="ja-JP" altLang="en-US" sz="4400" dirty="0" smtClean="0">
                <a:latin typeface="メイリオ" panose="020B0604030504040204" pitchFamily="50" charset="-128"/>
                <a:ea typeface="メイリオ" panose="020B0604030504040204" pitchFamily="50" charset="-128"/>
              </a:rPr>
              <a:t>の意義</a:t>
            </a:r>
            <a:endParaRPr lang="ja-JP" altLang="en-US" sz="4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4117457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309618" y="333375"/>
            <a:ext cx="7574749" cy="1499623"/>
          </a:xfrm>
          <a:prstGeom prst="rect">
            <a:avLst/>
          </a:prstGeom>
          <a:solidFill>
            <a:schemeClr val="bg1">
              <a:lumMod val="95000"/>
            </a:schemeClr>
          </a:solidFill>
          <a:ln w="9525" algn="ctr">
            <a:solidFill>
              <a:schemeClr val="tx1"/>
            </a:solidFill>
            <a:miter lim="800000"/>
            <a:headEnd/>
            <a:tailEnd/>
          </a:ln>
        </p:spPr>
        <p:txBody>
          <a:bodyPr wrap="square" lIns="252000" tIns="144000" bIns="0">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50000"/>
              </a:spcBef>
              <a:buFontTx/>
              <a:buNone/>
            </a:pPr>
            <a:r>
              <a:rPr lang="ja-JP" altLang="en-US" b="1" dirty="0">
                <a:latin typeface="メイリオ" panose="020B0604030504040204" pitchFamily="50" charset="-128"/>
                <a:ea typeface="メイリオ" panose="020B0604030504040204" pitchFamily="50" charset="-128"/>
              </a:rPr>
              <a:t>自己指導能力</a:t>
            </a:r>
            <a:r>
              <a:rPr lang="ja-JP" altLang="en-US" sz="2800" dirty="0">
                <a:latin typeface="メイリオ" panose="020B0604030504040204" pitchFamily="50" charset="-128"/>
                <a:ea typeface="メイリオ" panose="020B0604030504040204" pitchFamily="50" charset="-128"/>
              </a:rPr>
              <a:t>と</a:t>
            </a:r>
            <a:r>
              <a:rPr lang="ja-JP" altLang="en-US" sz="2800" dirty="0" smtClean="0">
                <a:latin typeface="メイリオ" panose="020B0604030504040204" pitchFamily="50" charset="-128"/>
                <a:ea typeface="メイリオ" panose="020B0604030504040204" pitchFamily="50" charset="-128"/>
              </a:rPr>
              <a:t>は、人格</a:t>
            </a:r>
            <a:r>
              <a:rPr lang="ja-JP" altLang="en-US" sz="2800" dirty="0">
                <a:latin typeface="メイリオ" panose="020B0604030504040204" pitchFamily="50" charset="-128"/>
                <a:ea typeface="メイリオ" panose="020B0604030504040204" pitchFamily="50" charset="-128"/>
              </a:rPr>
              <a:t>のよりよい発達を</a:t>
            </a:r>
            <a:r>
              <a:rPr lang="ja-JP" altLang="en-US" sz="2800" dirty="0" smtClean="0">
                <a:latin typeface="メイリオ" panose="020B0604030504040204" pitchFamily="50" charset="-128"/>
                <a:ea typeface="メイリオ" panose="020B0604030504040204" pitchFamily="50" charset="-128"/>
              </a:rPr>
              <a:t>目指し、豊か</a:t>
            </a:r>
            <a:r>
              <a:rPr lang="ja-JP" altLang="en-US" sz="2800" dirty="0">
                <a:latin typeface="メイリオ" panose="020B0604030504040204" pitchFamily="50" charset="-128"/>
                <a:ea typeface="メイリオ" panose="020B0604030504040204" pitchFamily="50" charset="-128"/>
              </a:rPr>
              <a:t>な自己実現を図っていく</a:t>
            </a:r>
            <a:r>
              <a:rPr lang="ja-JP" altLang="en-US" sz="2800" dirty="0" smtClean="0">
                <a:latin typeface="メイリオ" panose="020B0604030504040204" pitchFamily="50" charset="-128"/>
                <a:ea typeface="メイリオ" panose="020B0604030504040204" pitchFamily="50" charset="-128"/>
              </a:rPr>
              <a:t>ため、自分</a:t>
            </a:r>
            <a:r>
              <a:rPr lang="ja-JP" altLang="en-US" sz="2800" dirty="0">
                <a:latin typeface="メイリオ" panose="020B0604030504040204" pitchFamily="50" charset="-128"/>
                <a:ea typeface="メイリオ" panose="020B0604030504040204" pitchFamily="50" charset="-128"/>
              </a:rPr>
              <a:t>自身を自らが指導していく能力</a:t>
            </a:r>
          </a:p>
        </p:txBody>
      </p:sp>
      <p:sp>
        <p:nvSpPr>
          <p:cNvPr id="7" name="AutoShape 6"/>
          <p:cNvSpPr>
            <a:spLocks noChangeArrowheads="1"/>
          </p:cNvSpPr>
          <p:nvPr/>
        </p:nvSpPr>
        <p:spPr bwMode="auto">
          <a:xfrm>
            <a:off x="179512" y="2204864"/>
            <a:ext cx="7848600" cy="3312367"/>
          </a:xfrm>
          <a:prstGeom prst="wedgeRoundRectCallout">
            <a:avLst>
              <a:gd name="adj1" fmla="val 40079"/>
              <a:gd name="adj2" fmla="val 68505"/>
              <a:gd name="adj3" fmla="val 16667"/>
            </a:avLst>
          </a:prstGeom>
          <a:solidFill>
            <a:srgbClr val="009999">
              <a:alpha val="81960"/>
            </a:srgbClr>
          </a:solidFill>
          <a:ln w="9525" algn="ctr">
            <a:solidFill>
              <a:schemeClr val="tx1"/>
            </a:solidFill>
            <a:miter lim="800000"/>
            <a:headEnd/>
            <a:tailEnd/>
          </a:ln>
        </p:spPr>
        <p:txBody>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buClr>
                <a:schemeClr val="hlink"/>
              </a:buClr>
              <a:buFont typeface="Wingdings" pitchFamily="2" charset="2"/>
              <a:buNone/>
            </a:pPr>
            <a:r>
              <a:rPr lang="ja-JP" altLang="en-US" sz="3600" dirty="0">
                <a:solidFill>
                  <a:schemeClr val="bg1"/>
                </a:solidFill>
                <a:latin typeface="+mn-ea"/>
                <a:ea typeface="+mn-ea"/>
              </a:rPr>
              <a:t>その</a:t>
            </a:r>
            <a:r>
              <a:rPr lang="ja-JP" altLang="en-US" sz="3600" dirty="0" smtClean="0">
                <a:solidFill>
                  <a:schemeClr val="bg1"/>
                </a:solidFill>
                <a:latin typeface="+mn-ea"/>
                <a:ea typeface="+mn-ea"/>
              </a:rPr>
              <a:t>時、その</a:t>
            </a:r>
            <a:r>
              <a:rPr lang="ja-JP" altLang="en-US" sz="3600" dirty="0">
                <a:solidFill>
                  <a:schemeClr val="bg1"/>
                </a:solidFill>
                <a:latin typeface="+mn-ea"/>
                <a:ea typeface="+mn-ea"/>
              </a:rPr>
              <a:t>場</a:t>
            </a:r>
            <a:r>
              <a:rPr lang="ja-JP" altLang="en-US" sz="3600" dirty="0" smtClean="0">
                <a:solidFill>
                  <a:schemeClr val="bg1"/>
                </a:solidFill>
                <a:latin typeface="+mn-ea"/>
                <a:ea typeface="+mn-ea"/>
              </a:rPr>
              <a:t>で</a:t>
            </a:r>
            <a:endParaRPr lang="en-US" altLang="ja-JP" sz="3600" dirty="0" smtClean="0">
              <a:solidFill>
                <a:schemeClr val="bg1"/>
              </a:solidFill>
              <a:latin typeface="+mn-ea"/>
              <a:ea typeface="+mn-ea"/>
            </a:endParaRPr>
          </a:p>
          <a:p>
            <a:pPr eaLnBrk="1" hangingPunct="1">
              <a:buClr>
                <a:schemeClr val="hlink"/>
              </a:buClr>
              <a:buFont typeface="Wingdings" pitchFamily="2" charset="2"/>
              <a:buNone/>
            </a:pPr>
            <a:r>
              <a:rPr lang="ja-JP" altLang="en-US" sz="3600" dirty="0" smtClean="0">
                <a:solidFill>
                  <a:schemeClr val="bg1"/>
                </a:solidFill>
                <a:latin typeface="+mn-ea"/>
                <a:ea typeface="+mn-ea"/>
              </a:rPr>
              <a:t>どの</a:t>
            </a:r>
            <a:r>
              <a:rPr lang="ja-JP" altLang="en-US" sz="3600" dirty="0">
                <a:solidFill>
                  <a:schemeClr val="bg1"/>
                </a:solidFill>
                <a:latin typeface="+mn-ea"/>
                <a:ea typeface="+mn-ea"/>
              </a:rPr>
              <a:t>ような行動が適切で</a:t>
            </a:r>
            <a:r>
              <a:rPr lang="ja-JP" altLang="en-US" sz="3600">
                <a:solidFill>
                  <a:schemeClr val="bg1"/>
                </a:solidFill>
                <a:latin typeface="+mn-ea"/>
                <a:ea typeface="+mn-ea"/>
              </a:rPr>
              <a:t>ある</a:t>
            </a:r>
            <a:r>
              <a:rPr lang="ja-JP" altLang="en-US" sz="3600" smtClean="0">
                <a:solidFill>
                  <a:schemeClr val="bg1"/>
                </a:solidFill>
                <a:latin typeface="+mn-ea"/>
                <a:ea typeface="+mn-ea"/>
              </a:rPr>
              <a:t>か、</a:t>
            </a:r>
            <a:endParaRPr lang="en-US" altLang="ja-JP" sz="3600" dirty="0" smtClean="0">
              <a:solidFill>
                <a:schemeClr val="bg1"/>
              </a:solidFill>
              <a:latin typeface="+mn-ea"/>
              <a:ea typeface="+mn-ea"/>
            </a:endParaRPr>
          </a:p>
          <a:p>
            <a:pPr eaLnBrk="1" hangingPunct="1">
              <a:buClr>
                <a:schemeClr val="hlink"/>
              </a:buClr>
              <a:buFont typeface="Wingdings" pitchFamily="2" charset="2"/>
              <a:buNone/>
            </a:pPr>
            <a:r>
              <a:rPr lang="ja-JP" altLang="en-US" sz="4000" b="1" dirty="0" smtClean="0">
                <a:solidFill>
                  <a:schemeClr val="bg1"/>
                </a:solidFill>
                <a:latin typeface="+mn-ea"/>
                <a:ea typeface="+mn-ea"/>
              </a:rPr>
              <a:t>自分</a:t>
            </a:r>
            <a:r>
              <a:rPr lang="ja-JP" altLang="en-US" sz="4000" b="1" dirty="0">
                <a:solidFill>
                  <a:schemeClr val="bg1"/>
                </a:solidFill>
                <a:latin typeface="+mn-ea"/>
                <a:ea typeface="+mn-ea"/>
              </a:rPr>
              <a:t>で</a:t>
            </a:r>
            <a:r>
              <a:rPr lang="ja-JP" altLang="en-US" sz="4000" b="1" dirty="0" smtClean="0">
                <a:solidFill>
                  <a:schemeClr val="bg1"/>
                </a:solidFill>
                <a:latin typeface="+mn-ea"/>
                <a:ea typeface="+mn-ea"/>
              </a:rPr>
              <a:t>考えて、決めて</a:t>
            </a:r>
            <a:r>
              <a:rPr lang="ja-JP" altLang="en-US" sz="4000" b="1" dirty="0">
                <a:solidFill>
                  <a:schemeClr val="bg1"/>
                </a:solidFill>
                <a:latin typeface="+mn-ea"/>
                <a:ea typeface="+mn-ea"/>
              </a:rPr>
              <a:t>実行</a:t>
            </a:r>
            <a:r>
              <a:rPr lang="ja-JP" altLang="en-US" sz="4000" b="1" dirty="0" smtClean="0">
                <a:solidFill>
                  <a:schemeClr val="bg1"/>
                </a:solidFill>
                <a:latin typeface="+mn-ea"/>
                <a:ea typeface="+mn-ea"/>
              </a:rPr>
              <a:t>する</a:t>
            </a:r>
            <a:endParaRPr lang="en-US" altLang="ja-JP" sz="4000" b="1" dirty="0" smtClean="0">
              <a:solidFill>
                <a:schemeClr val="bg1"/>
              </a:solidFill>
              <a:latin typeface="+mn-ea"/>
              <a:ea typeface="+mn-ea"/>
            </a:endParaRPr>
          </a:p>
          <a:p>
            <a:pPr eaLnBrk="1" hangingPunct="1">
              <a:buClr>
                <a:schemeClr val="hlink"/>
              </a:buClr>
              <a:buFont typeface="Wingdings" pitchFamily="2" charset="2"/>
              <a:buNone/>
            </a:pPr>
            <a:r>
              <a:rPr lang="ja-JP" altLang="en-US" sz="3600" dirty="0" smtClean="0">
                <a:solidFill>
                  <a:schemeClr val="bg1"/>
                </a:solidFill>
                <a:latin typeface="+mn-ea"/>
                <a:ea typeface="+mn-ea"/>
              </a:rPr>
              <a:t>能力の</a:t>
            </a:r>
            <a:r>
              <a:rPr lang="ja-JP" altLang="en-US" sz="3600" dirty="0">
                <a:solidFill>
                  <a:schemeClr val="bg1"/>
                </a:solidFill>
                <a:latin typeface="+mn-ea"/>
                <a:ea typeface="+mn-ea"/>
              </a:rPr>
              <a:t>ことを言うんだよ。</a:t>
            </a:r>
          </a:p>
        </p:txBody>
      </p:sp>
      <p:pic>
        <p:nvPicPr>
          <p:cNvPr id="1026" name="Picture 2" descr="Z:\事務文書\生徒指導\0_イラスト集\カラー\01児童\023_感心す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2291" y="5063552"/>
            <a:ext cx="1550760" cy="1689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6219628"/>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テキスト ボックス 1"/>
          <p:cNvSpPr txBox="1">
            <a:spLocks noChangeArrowheads="1"/>
          </p:cNvSpPr>
          <p:nvPr/>
        </p:nvSpPr>
        <p:spPr bwMode="auto">
          <a:xfrm>
            <a:off x="0" y="560874"/>
            <a:ext cx="91440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Arial" charset="0"/>
                <a:ea typeface="メイリオ" pitchFamily="50" charset="-128"/>
                <a:cs typeface="メイリオ" pitchFamily="50" charset="-128"/>
              </a:defRPr>
            </a:lvl1pPr>
            <a:lvl2pPr marL="742950" indent="-285750" eaLnBrk="0" hangingPunct="0">
              <a:spcBef>
                <a:spcPct val="20000"/>
              </a:spcBef>
              <a:buFont typeface="Arial" charset="0"/>
              <a:buChar char="–"/>
              <a:defRPr kumimoji="1" sz="2800">
                <a:solidFill>
                  <a:schemeClr val="tx1"/>
                </a:solidFill>
                <a:latin typeface="Arial" charset="0"/>
                <a:ea typeface="メイリオ" pitchFamily="50" charset="-128"/>
                <a:cs typeface="メイリオ" pitchFamily="50" charset="-128"/>
              </a:defRPr>
            </a:lvl2pPr>
            <a:lvl3pPr marL="1143000" indent="-228600" eaLnBrk="0" hangingPunct="0">
              <a:spcBef>
                <a:spcPct val="20000"/>
              </a:spcBef>
              <a:buFont typeface="Arial" charset="0"/>
              <a:buChar char="•"/>
              <a:defRPr kumimoji="1" sz="2400">
                <a:solidFill>
                  <a:schemeClr val="tx1"/>
                </a:solidFill>
                <a:latin typeface="Arial" charset="0"/>
                <a:ea typeface="メイリオ" pitchFamily="50" charset="-128"/>
                <a:cs typeface="メイリオ" pitchFamily="50" charset="-128"/>
              </a:defRPr>
            </a:lvl3pPr>
            <a:lvl4pPr marL="16002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4pPr>
            <a:lvl5pPr marL="20574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9pPr>
          </a:lstStyle>
          <a:p>
            <a:pPr algn="ctr" eaLnBrk="1" hangingPunct="1">
              <a:spcBef>
                <a:spcPct val="0"/>
              </a:spcBef>
              <a:buFontTx/>
              <a:buNone/>
              <a:defRPr/>
            </a:pPr>
            <a:r>
              <a:rPr kumimoji="0" lang="ja-JP" altLang="en-US" sz="3800" dirty="0" smtClean="0">
                <a:latin typeface="メイリオ" panose="020B0604030504040204" pitchFamily="50" charset="-128"/>
              </a:rPr>
              <a:t>自己指導能力を育むための</a:t>
            </a:r>
            <a:r>
              <a:rPr kumimoji="0" lang="ja-JP" altLang="en-US" sz="3800" b="1" dirty="0" smtClean="0">
                <a:latin typeface="メイリオ" panose="020B0604030504040204" pitchFamily="50" charset="-128"/>
              </a:rPr>
              <a:t>三</a:t>
            </a:r>
            <a:r>
              <a:rPr lang="ja-JP" altLang="en-US" sz="3800" b="1" dirty="0" smtClean="0">
                <a:latin typeface="メイリオ" panose="020B0604030504040204" pitchFamily="50" charset="-128"/>
              </a:rPr>
              <a:t>つの留意点</a:t>
            </a:r>
            <a:endParaRPr lang="en-US" altLang="ja-JP" sz="3800" b="1" dirty="0" smtClean="0">
              <a:latin typeface="メイリオ" panose="020B0604030504040204" pitchFamily="50" charset="-128"/>
            </a:endParaRPr>
          </a:p>
        </p:txBody>
      </p:sp>
      <p:sp>
        <p:nvSpPr>
          <p:cNvPr id="5" name="正方形/長方形 4"/>
          <p:cNvSpPr/>
          <p:nvPr/>
        </p:nvSpPr>
        <p:spPr>
          <a:xfrm>
            <a:off x="341530" y="1844824"/>
            <a:ext cx="8460940" cy="792088"/>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marL="349250">
              <a:spcBef>
                <a:spcPct val="0"/>
              </a:spcBef>
            </a:pPr>
            <a:r>
              <a:rPr lang="ja-JP" altLang="en-US" sz="3000" dirty="0">
                <a:solidFill>
                  <a:schemeClr val="bg1"/>
                </a:solidFill>
              </a:rPr>
              <a:t>子供</a:t>
            </a:r>
            <a:r>
              <a:rPr lang="ja-JP" altLang="en-US" sz="3000" dirty="0" smtClean="0">
                <a:solidFill>
                  <a:schemeClr val="bg1"/>
                </a:solidFill>
              </a:rPr>
              <a:t>に（　</a:t>
            </a:r>
            <a:r>
              <a:rPr lang="ja-JP" altLang="en-US" sz="3000" dirty="0">
                <a:solidFill>
                  <a:schemeClr val="bg1"/>
                </a:solidFill>
              </a:rPr>
              <a:t>　  　　　　）を与えること</a:t>
            </a:r>
          </a:p>
        </p:txBody>
      </p:sp>
      <p:sp>
        <p:nvSpPr>
          <p:cNvPr id="12" name="正方形/長方形 11"/>
          <p:cNvSpPr/>
          <p:nvPr/>
        </p:nvSpPr>
        <p:spPr>
          <a:xfrm>
            <a:off x="341530" y="3212976"/>
            <a:ext cx="8460940" cy="792088"/>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marL="349250">
              <a:spcBef>
                <a:spcPct val="0"/>
              </a:spcBef>
            </a:pPr>
            <a:r>
              <a:rPr lang="ja-JP" altLang="en-US" sz="3000" dirty="0" smtClean="0">
                <a:solidFill>
                  <a:schemeClr val="bg1"/>
                </a:solidFill>
              </a:rPr>
              <a:t>（</a:t>
            </a:r>
            <a:r>
              <a:rPr lang="ja-JP" altLang="en-US" sz="3000" dirty="0">
                <a:solidFill>
                  <a:schemeClr val="bg1"/>
                </a:solidFill>
              </a:rPr>
              <a:t>　  　　　　</a:t>
            </a:r>
            <a:r>
              <a:rPr lang="ja-JP" altLang="en-US" sz="3000" dirty="0" smtClean="0">
                <a:solidFill>
                  <a:schemeClr val="bg1"/>
                </a:solidFill>
              </a:rPr>
              <a:t>）な人間関係を育成する</a:t>
            </a:r>
            <a:r>
              <a:rPr lang="ja-JP" altLang="en-US" sz="3000" dirty="0">
                <a:solidFill>
                  <a:schemeClr val="bg1"/>
                </a:solidFill>
              </a:rPr>
              <a:t>こと</a:t>
            </a:r>
          </a:p>
        </p:txBody>
      </p:sp>
      <p:sp>
        <p:nvSpPr>
          <p:cNvPr id="13" name="正方形/長方形 12"/>
          <p:cNvSpPr/>
          <p:nvPr/>
        </p:nvSpPr>
        <p:spPr>
          <a:xfrm>
            <a:off x="341530" y="4581128"/>
            <a:ext cx="8460940" cy="1368152"/>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pPr marL="349250">
              <a:lnSpc>
                <a:spcPts val="4000"/>
              </a:lnSpc>
              <a:spcBef>
                <a:spcPct val="0"/>
              </a:spcBef>
            </a:pPr>
            <a:r>
              <a:rPr lang="ja-JP" altLang="en-US" sz="3000" dirty="0" smtClean="0">
                <a:solidFill>
                  <a:schemeClr val="bg1"/>
                </a:solidFill>
              </a:rPr>
              <a:t>（</a:t>
            </a:r>
            <a:r>
              <a:rPr lang="ja-JP" altLang="en-US" sz="3000" dirty="0">
                <a:solidFill>
                  <a:schemeClr val="bg1"/>
                </a:solidFill>
              </a:rPr>
              <a:t>　  　　　　</a:t>
            </a:r>
            <a:r>
              <a:rPr lang="ja-JP" altLang="en-US" sz="3000" dirty="0" smtClean="0">
                <a:solidFill>
                  <a:schemeClr val="bg1"/>
                </a:solidFill>
              </a:rPr>
              <a:t>　　）</a:t>
            </a:r>
            <a:r>
              <a:rPr lang="ja-JP" altLang="en-US" sz="3000" dirty="0">
                <a:solidFill>
                  <a:schemeClr val="bg1"/>
                </a:solidFill>
              </a:rPr>
              <a:t>を</a:t>
            </a:r>
            <a:r>
              <a:rPr lang="ja-JP" altLang="en-US" sz="3000" dirty="0" smtClean="0">
                <a:solidFill>
                  <a:schemeClr val="bg1"/>
                </a:solidFill>
              </a:rPr>
              <a:t>与え、自己の可能性</a:t>
            </a:r>
            <a:endParaRPr lang="en-US" altLang="ja-JP" sz="3000" dirty="0" smtClean="0">
              <a:solidFill>
                <a:schemeClr val="bg1"/>
              </a:solidFill>
            </a:endParaRPr>
          </a:p>
          <a:p>
            <a:pPr marL="349250">
              <a:lnSpc>
                <a:spcPts val="4000"/>
              </a:lnSpc>
              <a:spcBef>
                <a:spcPct val="0"/>
              </a:spcBef>
            </a:pPr>
            <a:r>
              <a:rPr lang="ja-JP" altLang="en-US" sz="3000" dirty="0" smtClean="0">
                <a:solidFill>
                  <a:schemeClr val="bg1"/>
                </a:solidFill>
              </a:rPr>
              <a:t>の開発を援助すること</a:t>
            </a:r>
            <a:endParaRPr lang="ja-JP" altLang="en-US" sz="3000" dirty="0">
              <a:solidFill>
                <a:schemeClr val="bg1"/>
              </a:solidFill>
            </a:endParaRPr>
          </a:p>
        </p:txBody>
      </p:sp>
      <p:sp>
        <p:nvSpPr>
          <p:cNvPr id="14" name="テキスト ボックス 13"/>
          <p:cNvSpPr txBox="1"/>
          <p:nvPr/>
        </p:nvSpPr>
        <p:spPr bwMode="auto">
          <a:xfrm>
            <a:off x="2305844" y="1948481"/>
            <a:ext cx="2484000" cy="584775"/>
          </a:xfrm>
          <a:prstGeom prst="rect">
            <a:avLst/>
          </a:prstGeom>
          <a:solidFill>
            <a:schemeClr val="bg1"/>
          </a:solidFill>
          <a:ln w="9525" algn="ctr">
            <a:noFill/>
            <a:miter lim="800000"/>
            <a:headEnd/>
            <a:tailEnd/>
          </a:ln>
          <a:extLst/>
        </p:spPr>
        <p:txBody>
          <a:bodyPr wrap="square" rtlCol="0">
            <a:spAutoFit/>
          </a:bodyPr>
          <a:lstStyle/>
          <a:p>
            <a:pPr algn="ctr">
              <a:spcBef>
                <a:spcPct val="50000"/>
              </a:spcBef>
            </a:pPr>
            <a:r>
              <a:rPr kumimoji="1" lang="ja-JP" altLang="en-US" sz="3200" b="1" dirty="0">
                <a:solidFill>
                  <a:schemeClr val="bg1"/>
                </a:solidFill>
                <a:latin typeface="+mn-ea"/>
              </a:rPr>
              <a:t>自己存在感 </a:t>
            </a:r>
            <a:endParaRPr kumimoji="1" lang="ja-JP" altLang="en-US" sz="3200" dirty="0">
              <a:solidFill>
                <a:schemeClr val="bg1"/>
              </a:solidFill>
              <a:latin typeface="+mn-ea"/>
            </a:endParaRPr>
          </a:p>
        </p:txBody>
      </p:sp>
      <p:sp>
        <p:nvSpPr>
          <p:cNvPr id="15" name="テキスト ボックス 14"/>
          <p:cNvSpPr txBox="1"/>
          <p:nvPr/>
        </p:nvSpPr>
        <p:spPr bwMode="auto">
          <a:xfrm>
            <a:off x="1184288" y="3316633"/>
            <a:ext cx="2088000" cy="584775"/>
          </a:xfrm>
          <a:prstGeom prst="rect">
            <a:avLst/>
          </a:prstGeom>
          <a:solidFill>
            <a:schemeClr val="bg1"/>
          </a:solidFill>
          <a:ln w="9525" algn="ctr">
            <a:noFill/>
            <a:miter lim="800000"/>
            <a:headEnd/>
            <a:tailEnd/>
          </a:ln>
          <a:extLst/>
        </p:spPr>
        <p:txBody>
          <a:bodyPr wrap="square" rtlCol="0">
            <a:spAutoFit/>
          </a:bodyPr>
          <a:lstStyle>
            <a:defPPr>
              <a:defRPr lang="ja-JP"/>
            </a:defPPr>
            <a:lvl1pPr algn="ctr">
              <a:spcBef>
                <a:spcPct val="50000"/>
              </a:spcBef>
              <a:defRPr sz="3200" b="1">
                <a:solidFill>
                  <a:schemeClr val="bg1"/>
                </a:solidFill>
                <a:latin typeface="+mn-ea"/>
              </a:defRPr>
            </a:lvl1pPr>
          </a:lstStyle>
          <a:p>
            <a:r>
              <a:rPr lang="ja-JP" altLang="en-US" dirty="0"/>
              <a:t>共感的</a:t>
            </a:r>
          </a:p>
        </p:txBody>
      </p:sp>
      <p:sp>
        <p:nvSpPr>
          <p:cNvPr id="16" name="テキスト ボックス 15"/>
          <p:cNvSpPr txBox="1"/>
          <p:nvPr/>
        </p:nvSpPr>
        <p:spPr bwMode="auto">
          <a:xfrm>
            <a:off x="1161428" y="4727863"/>
            <a:ext cx="2880000" cy="584775"/>
          </a:xfrm>
          <a:prstGeom prst="rect">
            <a:avLst/>
          </a:prstGeom>
          <a:solidFill>
            <a:schemeClr val="bg1"/>
          </a:solidFill>
          <a:ln w="9525" algn="ctr">
            <a:noFill/>
            <a:miter lim="800000"/>
            <a:headEnd/>
            <a:tailEnd/>
          </a:ln>
          <a:extLst/>
        </p:spPr>
        <p:txBody>
          <a:bodyPr wrap="square" rtlCol="0">
            <a:spAutoFit/>
          </a:bodyPr>
          <a:lstStyle>
            <a:defPPr>
              <a:defRPr lang="ja-JP"/>
            </a:defPPr>
            <a:lvl1pPr algn="ctr">
              <a:spcBef>
                <a:spcPct val="50000"/>
              </a:spcBef>
              <a:defRPr sz="3200" b="1">
                <a:solidFill>
                  <a:schemeClr val="bg1"/>
                </a:solidFill>
                <a:latin typeface="+mn-ea"/>
              </a:defRPr>
            </a:lvl1pPr>
          </a:lstStyle>
          <a:p>
            <a:r>
              <a:rPr lang="ja-JP" altLang="en-US" dirty="0"/>
              <a:t> 自己決定の場</a:t>
            </a:r>
          </a:p>
        </p:txBody>
      </p:sp>
    </p:spTree>
    <p:extLst>
      <p:ext uri="{BB962C8B-B14F-4D97-AF65-F5344CB8AC3E}">
        <p14:creationId xmlns:p14="http://schemas.microsoft.com/office/powerpoint/2010/main" val="9747650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41530" y="1844824"/>
            <a:ext cx="8460940" cy="792088"/>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marL="349250">
              <a:spcBef>
                <a:spcPct val="0"/>
              </a:spcBef>
            </a:pPr>
            <a:r>
              <a:rPr lang="ja-JP" altLang="en-US" sz="3000" dirty="0" smtClean="0">
                <a:solidFill>
                  <a:schemeClr val="bg1"/>
                </a:solidFill>
              </a:rPr>
              <a:t>子供に（　</a:t>
            </a:r>
            <a:r>
              <a:rPr lang="ja-JP" altLang="en-US" sz="3000" dirty="0">
                <a:solidFill>
                  <a:schemeClr val="bg1"/>
                </a:solidFill>
              </a:rPr>
              <a:t>　  　　　　）を与えること</a:t>
            </a:r>
          </a:p>
        </p:txBody>
      </p:sp>
      <p:sp>
        <p:nvSpPr>
          <p:cNvPr id="2" name="テキスト ボックス 1"/>
          <p:cNvSpPr txBox="1"/>
          <p:nvPr/>
        </p:nvSpPr>
        <p:spPr bwMode="auto">
          <a:xfrm>
            <a:off x="2195736" y="1956600"/>
            <a:ext cx="2664296" cy="584775"/>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rtlCol="0">
            <a:spAutoFit/>
          </a:bodyPr>
          <a:lstStyle/>
          <a:p>
            <a:pPr algn="ctr">
              <a:spcBef>
                <a:spcPct val="50000"/>
              </a:spcBef>
            </a:pPr>
            <a:r>
              <a:rPr kumimoji="1" lang="ja-JP" altLang="en-US" sz="3200" b="1" dirty="0">
                <a:solidFill>
                  <a:schemeClr val="bg1"/>
                </a:solidFill>
                <a:latin typeface="+mn-ea"/>
              </a:rPr>
              <a:t>自己存在感 </a:t>
            </a:r>
            <a:endParaRPr kumimoji="1" lang="ja-JP" altLang="en-US" sz="3200" dirty="0">
              <a:solidFill>
                <a:schemeClr val="bg1"/>
              </a:solidFill>
              <a:latin typeface="+mn-ea"/>
            </a:endParaRPr>
          </a:p>
        </p:txBody>
      </p:sp>
      <p:sp>
        <p:nvSpPr>
          <p:cNvPr id="9" name="テキスト ボックス 8"/>
          <p:cNvSpPr txBox="1"/>
          <p:nvPr/>
        </p:nvSpPr>
        <p:spPr>
          <a:xfrm>
            <a:off x="323528" y="3769876"/>
            <a:ext cx="1440160" cy="461665"/>
          </a:xfrm>
          <a:prstGeom prst="rect">
            <a:avLst/>
          </a:prstGeom>
          <a:noFill/>
        </p:spPr>
        <p:txBody>
          <a:bodyPr wrap="square" rtlCol="0">
            <a:spAutoFit/>
          </a:bodyPr>
          <a:lstStyle/>
          <a:p>
            <a:r>
              <a:rPr lang="ja-JP" altLang="en-US" sz="2400" dirty="0" smtClean="0">
                <a:latin typeface="+mj-ea"/>
                <a:ea typeface="+mj-ea"/>
              </a:rPr>
              <a:t>＜例＞</a:t>
            </a:r>
            <a:endParaRPr kumimoji="1" lang="ja-JP" altLang="en-US" sz="2400" dirty="0">
              <a:latin typeface="+mj-ea"/>
              <a:ea typeface="+mj-ea"/>
            </a:endParaRPr>
          </a:p>
        </p:txBody>
      </p:sp>
      <p:sp>
        <p:nvSpPr>
          <p:cNvPr id="10" name="角丸四角形吹き出し 9"/>
          <p:cNvSpPr/>
          <p:nvPr/>
        </p:nvSpPr>
        <p:spPr>
          <a:xfrm>
            <a:off x="1043608" y="2780928"/>
            <a:ext cx="7056784" cy="612000"/>
          </a:xfrm>
          <a:prstGeom prst="wedgeRoundRectCallout">
            <a:avLst>
              <a:gd name="adj1" fmla="val -22775"/>
              <a:gd name="adj2" fmla="val -27358"/>
              <a:gd name="adj3" fmla="val 16667"/>
            </a:avLst>
          </a:prstGeom>
          <a:solidFill>
            <a:srgbClr val="FFFF99"/>
          </a:solidFill>
          <a:ln>
            <a:noFill/>
          </a:ln>
        </p:spPr>
        <p:style>
          <a:lnRef idx="2">
            <a:schemeClr val="accent6"/>
          </a:lnRef>
          <a:fillRef idx="1">
            <a:schemeClr val="lt1"/>
          </a:fillRef>
          <a:effectRef idx="0">
            <a:schemeClr val="accent6"/>
          </a:effectRef>
          <a:fontRef idx="minor">
            <a:schemeClr val="dk1"/>
          </a:fontRef>
        </p:style>
        <p:txBody>
          <a:bodyPr tIns="108000" bIns="0" rtlCol="0" anchor="ctr"/>
          <a:lstStyle/>
          <a:p>
            <a:pPr algn="ctr"/>
            <a:r>
              <a:rPr lang="ja-JP" altLang="en-US" sz="2400" dirty="0">
                <a:latin typeface="メイリオ" panose="020B0604030504040204" pitchFamily="50" charset="-128"/>
                <a:ea typeface="メイリオ" panose="020B0604030504040204" pitchFamily="50" charset="-128"/>
              </a:rPr>
              <a:t>自分は価値ある存在であると実感すること</a:t>
            </a:r>
            <a:r>
              <a:rPr lang="ja-JP" altLang="en-US" sz="2400" dirty="0" smtClean="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683568" y="4326195"/>
            <a:ext cx="4824536" cy="830997"/>
          </a:xfrm>
          <a:prstGeom prst="rect">
            <a:avLst/>
          </a:prstGeom>
          <a:noFill/>
        </p:spPr>
        <p:txBody>
          <a:bodyPr wrap="square" rtlCol="0">
            <a:spAutoFit/>
          </a:bodyPr>
          <a:lstStyle/>
          <a:p>
            <a:r>
              <a:rPr lang="ja-JP" altLang="en-US" sz="2400" dirty="0" smtClean="0">
                <a:latin typeface="+mn-ea"/>
              </a:rPr>
              <a:t>　係</a:t>
            </a:r>
            <a:r>
              <a:rPr lang="ja-JP" altLang="en-US" sz="2400" dirty="0">
                <a:latin typeface="+mn-ea"/>
              </a:rPr>
              <a:t>活動など活躍の場を与え</a:t>
            </a:r>
            <a:r>
              <a:rPr lang="ja-JP" altLang="en-US" sz="2400" dirty="0" smtClean="0">
                <a:latin typeface="+mn-ea"/>
              </a:rPr>
              <a:t>、</a:t>
            </a:r>
            <a:endParaRPr lang="en-US" altLang="ja-JP" sz="2400" dirty="0" smtClean="0">
              <a:latin typeface="+mn-ea"/>
            </a:endParaRPr>
          </a:p>
          <a:p>
            <a:r>
              <a:rPr lang="ja-JP" altLang="en-US" sz="2400" dirty="0" smtClean="0">
                <a:latin typeface="+mn-ea"/>
              </a:rPr>
              <a:t>プラス</a:t>
            </a:r>
            <a:r>
              <a:rPr lang="ja-JP" altLang="en-US" sz="2400" dirty="0">
                <a:latin typeface="+mn-ea"/>
              </a:rPr>
              <a:t>の評価をする</a:t>
            </a:r>
            <a:r>
              <a:rPr lang="ja-JP" altLang="en-US" sz="2400" dirty="0" smtClean="0">
                <a:latin typeface="+mn-ea"/>
              </a:rPr>
              <a:t>。</a:t>
            </a:r>
            <a:endParaRPr lang="ja-JP" altLang="en-US" sz="2400" dirty="0">
              <a:latin typeface="+mn-ea"/>
            </a:endParaRPr>
          </a:p>
        </p:txBody>
      </p:sp>
      <p:pic>
        <p:nvPicPr>
          <p:cNvPr id="14" name="図 13" descr="C:\Documents and Settings\u51\デスクトップ\スクールイラスト\DATA\MPC_SECL\COL_WMF\SE01_19\SE07\SE07_12.WM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8184" y="4293096"/>
            <a:ext cx="1601257" cy="2357100"/>
          </a:xfrm>
          <a:prstGeom prst="rect">
            <a:avLst/>
          </a:prstGeom>
          <a:noFill/>
          <a:extLst/>
        </p:spPr>
      </p:pic>
      <p:sp>
        <p:nvSpPr>
          <p:cNvPr id="13" name="テキスト ボックス 1"/>
          <p:cNvSpPr txBox="1">
            <a:spLocks noChangeArrowheads="1"/>
          </p:cNvSpPr>
          <p:nvPr/>
        </p:nvSpPr>
        <p:spPr bwMode="auto">
          <a:xfrm>
            <a:off x="0" y="560874"/>
            <a:ext cx="91440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Arial" charset="0"/>
                <a:ea typeface="メイリオ" pitchFamily="50" charset="-128"/>
                <a:cs typeface="メイリオ" pitchFamily="50" charset="-128"/>
              </a:defRPr>
            </a:lvl1pPr>
            <a:lvl2pPr marL="742950" indent="-285750" eaLnBrk="0" hangingPunct="0">
              <a:spcBef>
                <a:spcPct val="20000"/>
              </a:spcBef>
              <a:buFont typeface="Arial" charset="0"/>
              <a:buChar char="–"/>
              <a:defRPr kumimoji="1" sz="2800">
                <a:solidFill>
                  <a:schemeClr val="tx1"/>
                </a:solidFill>
                <a:latin typeface="Arial" charset="0"/>
                <a:ea typeface="メイリオ" pitchFamily="50" charset="-128"/>
                <a:cs typeface="メイリオ" pitchFamily="50" charset="-128"/>
              </a:defRPr>
            </a:lvl2pPr>
            <a:lvl3pPr marL="1143000" indent="-228600" eaLnBrk="0" hangingPunct="0">
              <a:spcBef>
                <a:spcPct val="20000"/>
              </a:spcBef>
              <a:buFont typeface="Arial" charset="0"/>
              <a:buChar char="•"/>
              <a:defRPr kumimoji="1" sz="2400">
                <a:solidFill>
                  <a:schemeClr val="tx1"/>
                </a:solidFill>
                <a:latin typeface="Arial" charset="0"/>
                <a:ea typeface="メイリオ" pitchFamily="50" charset="-128"/>
                <a:cs typeface="メイリオ" pitchFamily="50" charset="-128"/>
              </a:defRPr>
            </a:lvl3pPr>
            <a:lvl4pPr marL="16002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4pPr>
            <a:lvl5pPr marL="2057400" indent="-228600" eaLnBrk="0" hangingPunct="0">
              <a:spcBef>
                <a:spcPct val="20000"/>
              </a:spcBef>
              <a:buFont typeface="Arial" charset="0"/>
              <a:buChar char="»"/>
              <a:defRPr kumimoji="1" sz="2000">
                <a:solidFill>
                  <a:schemeClr val="tx1"/>
                </a:solidFill>
                <a:latin typeface="Arial" charset="0"/>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Arial" charset="0"/>
                <a:ea typeface="メイリオ" pitchFamily="50" charset="-128"/>
                <a:cs typeface="メイリオ" pitchFamily="50" charset="-128"/>
              </a:defRPr>
            </a:lvl9pPr>
          </a:lstStyle>
          <a:p>
            <a:pPr algn="ctr" eaLnBrk="1" hangingPunct="1">
              <a:spcBef>
                <a:spcPct val="0"/>
              </a:spcBef>
              <a:buFontTx/>
              <a:buNone/>
              <a:defRPr/>
            </a:pPr>
            <a:r>
              <a:rPr kumimoji="0" lang="ja-JP" altLang="en-US" sz="3800" dirty="0" smtClean="0">
                <a:latin typeface="メイリオ" panose="020B0604030504040204" pitchFamily="50" charset="-128"/>
              </a:rPr>
              <a:t>自己指導能力を育むための</a:t>
            </a:r>
            <a:r>
              <a:rPr kumimoji="0" lang="ja-JP" altLang="en-US" sz="3800" b="1" dirty="0" smtClean="0">
                <a:latin typeface="メイリオ" panose="020B0604030504040204" pitchFamily="50" charset="-128"/>
              </a:rPr>
              <a:t>三</a:t>
            </a:r>
            <a:r>
              <a:rPr lang="ja-JP" altLang="en-US" sz="3800" b="1" dirty="0" smtClean="0">
                <a:latin typeface="メイリオ" panose="020B0604030504040204" pitchFamily="50" charset="-128"/>
              </a:rPr>
              <a:t>つの留意点</a:t>
            </a:r>
            <a:endParaRPr lang="en-US" altLang="ja-JP" sz="3800" b="1" dirty="0" smtClean="0">
              <a:latin typeface="メイリオ" panose="020B0604030504040204" pitchFamily="50" charset="-128"/>
            </a:endParaRPr>
          </a:p>
        </p:txBody>
      </p:sp>
    </p:spTree>
    <p:extLst>
      <p:ext uri="{BB962C8B-B14F-4D97-AF65-F5344CB8AC3E}">
        <p14:creationId xmlns:p14="http://schemas.microsoft.com/office/powerpoint/2010/main" val="314716933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3">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1943</Words>
  <Application>Microsoft Office PowerPoint</Application>
  <PresentationFormat>画面に合わせる (4:3)</PresentationFormat>
  <Paragraphs>281</Paragraphs>
  <Slides>28</Slides>
  <Notes>27</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28</vt:i4>
      </vt:variant>
    </vt:vector>
  </HeadingPairs>
  <TitlesOfParts>
    <vt:vector size="41" baseType="lpstr">
      <vt:lpstr>ＤＦ特太ゴシック体</vt:lpstr>
      <vt:lpstr>HGP創英角ﾎﾟｯﾌﾟ体</vt:lpstr>
      <vt:lpstr>HG丸ｺﾞｼｯｸM-PRO</vt:lpstr>
      <vt:lpstr>ＭＳ Ｐゴシック</vt:lpstr>
      <vt:lpstr>UD デジタル 教科書体 N-B</vt:lpstr>
      <vt:lpstr>メイリオ</vt:lpstr>
      <vt:lpstr>游ゴシック</vt:lpstr>
      <vt:lpstr>Arial</vt:lpstr>
      <vt:lpstr>Calibri</vt:lpstr>
      <vt:lpstr>Segoe UI</vt:lpstr>
      <vt:lpstr>Times New Roman</vt:lpstr>
      <vt:lpstr>Wingdings</vt:lpstr>
      <vt:lpstr>Office ​​テーマ</vt:lpstr>
      <vt:lpstr>PowerPoint プレゼンテーション</vt:lpstr>
      <vt:lpstr>PowerPoint プレゼンテーション</vt:lpstr>
      <vt:lpstr>研修の進め方</vt:lpstr>
      <vt:lpstr>PowerPoint プレゼンテーション</vt:lpstr>
      <vt:lpstr>研修の進め方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研修の進め方</vt:lpstr>
      <vt:lpstr>PowerPoint プレゼンテーション</vt:lpstr>
      <vt:lpstr>PowerPoint プレゼンテーション</vt:lpstr>
      <vt:lpstr>PowerPoint プレゼンテーション</vt:lpstr>
      <vt:lpstr>PowerPoint プレゼンテーション</vt:lpstr>
      <vt:lpstr>研修の進め方</vt:lpstr>
      <vt:lpstr>PowerPoint プレゼンテーション</vt:lpstr>
      <vt:lpstr>研修の進め方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研修の進め方</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2022-09-22T08:11:18Z</dcterms:created>
  <dcterms:modified xsi:type="dcterms:W3CDTF">2022-09-22T08:11:20Z</dcterms:modified>
</cp:coreProperties>
</file>