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1"/>
  </p:sldMasterIdLst>
  <p:notesMasterIdLst>
    <p:notesMasterId r:id="rId19"/>
  </p:notesMasterIdLst>
  <p:sldIdLst>
    <p:sldId id="276" r:id="rId2"/>
    <p:sldId id="277" r:id="rId3"/>
    <p:sldId id="267" r:id="rId4"/>
    <p:sldId id="257" r:id="rId5"/>
    <p:sldId id="258" r:id="rId6"/>
    <p:sldId id="269" r:id="rId7"/>
    <p:sldId id="271" r:id="rId8"/>
    <p:sldId id="259" r:id="rId9"/>
    <p:sldId id="274" r:id="rId10"/>
    <p:sldId id="263" r:id="rId11"/>
    <p:sldId id="272" r:id="rId12"/>
    <p:sldId id="273" r:id="rId13"/>
    <p:sldId id="264" r:id="rId14"/>
    <p:sldId id="278" r:id="rId15"/>
    <p:sldId id="279" r:id="rId16"/>
    <p:sldId id="280" r:id="rId17"/>
    <p:sldId id="281" r:id="rId18"/>
  </p:sldIdLst>
  <p:sldSz cx="6858000" cy="9906000" type="A4"/>
  <p:notesSz cx="7034213" cy="10164763"/>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120">
          <p15:clr>
            <a:srgbClr val="A4A3A4"/>
          </p15:clr>
        </p15:guide>
        <p15:guide id="2" pos="216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00"/>
    <a:srgbClr val="FFFFCC"/>
    <a:srgbClr val="FFCCFF"/>
  </p:clrMru>
  <p:extLst>
    <p:ext uri="{E76CE94A-603C-4142-B9EB-6D1370010A27}">
      <p14:discardImageEditData xmlns:p14="http://schemas.microsoft.com/office/powerpoint/2010/main" val="0"/>
    </p:ext>
    <p:ext uri="{D31A062A-798A-4329-ABDD-BBA856620510}">
      <p14:defaultImageDpi xmlns:p14="http://schemas.microsoft.com/office/powerpoint/2010/main" val="96"/>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48" d="100"/>
          <a:sy n="48" d="100"/>
        </p:scale>
        <p:origin x="2358" y="54"/>
      </p:cViewPr>
      <p:guideLst>
        <p:guide orient="horz" pos="3120"/>
        <p:guide pos="216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1" y="0"/>
            <a:ext cx="3048767" cy="508648"/>
          </a:xfrm>
          <a:prstGeom prst="rect">
            <a:avLst/>
          </a:prstGeom>
        </p:spPr>
        <p:txBody>
          <a:bodyPr vert="horz" lIns="94723" tIns="47361" rIns="94723" bIns="47361" rtlCol="0"/>
          <a:lstStyle>
            <a:lvl1pPr algn="l">
              <a:defRPr sz="1200"/>
            </a:lvl1pPr>
          </a:lstStyle>
          <a:p>
            <a:endParaRPr kumimoji="1" lang="ja-JP" altLang="en-US"/>
          </a:p>
        </p:txBody>
      </p:sp>
      <p:sp>
        <p:nvSpPr>
          <p:cNvPr id="3" name="日付プレースホルダー 2"/>
          <p:cNvSpPr>
            <a:spLocks noGrp="1"/>
          </p:cNvSpPr>
          <p:nvPr>
            <p:ph type="dt" idx="1"/>
          </p:nvPr>
        </p:nvSpPr>
        <p:spPr>
          <a:xfrm>
            <a:off x="3983789" y="0"/>
            <a:ext cx="3048766" cy="508648"/>
          </a:xfrm>
          <a:prstGeom prst="rect">
            <a:avLst/>
          </a:prstGeom>
        </p:spPr>
        <p:txBody>
          <a:bodyPr vert="horz" lIns="94723" tIns="47361" rIns="94723" bIns="47361" rtlCol="0"/>
          <a:lstStyle>
            <a:lvl1pPr algn="r">
              <a:defRPr sz="1200"/>
            </a:lvl1pPr>
          </a:lstStyle>
          <a:p>
            <a:fld id="{5FFDC58F-2470-4DF7-B07F-DB66E88C7DB1}" type="datetimeFigureOut">
              <a:rPr kumimoji="1" lang="ja-JP" altLang="en-US" smtClean="0"/>
              <a:t>2022/9/22</a:t>
            </a:fld>
            <a:endParaRPr kumimoji="1" lang="ja-JP" altLang="en-US"/>
          </a:p>
        </p:txBody>
      </p:sp>
      <p:sp>
        <p:nvSpPr>
          <p:cNvPr id="4" name="スライド イメージ プレースホルダー 3"/>
          <p:cNvSpPr>
            <a:spLocks noGrp="1" noRot="1" noChangeAspect="1"/>
          </p:cNvSpPr>
          <p:nvPr>
            <p:ph type="sldImg" idx="2"/>
          </p:nvPr>
        </p:nvSpPr>
        <p:spPr>
          <a:xfrm>
            <a:off x="2197100" y="762000"/>
            <a:ext cx="2640013" cy="3813175"/>
          </a:xfrm>
          <a:prstGeom prst="rect">
            <a:avLst/>
          </a:prstGeom>
          <a:noFill/>
          <a:ln w="12700">
            <a:solidFill>
              <a:prstClr val="black"/>
            </a:solidFill>
          </a:ln>
        </p:spPr>
        <p:txBody>
          <a:bodyPr vert="horz" lIns="94723" tIns="47361" rIns="94723" bIns="47361" rtlCol="0" anchor="ctr"/>
          <a:lstStyle/>
          <a:p>
            <a:endParaRPr lang="ja-JP" altLang="en-US"/>
          </a:p>
        </p:txBody>
      </p:sp>
      <p:sp>
        <p:nvSpPr>
          <p:cNvPr id="5" name="ノート プレースホルダー 4"/>
          <p:cNvSpPr>
            <a:spLocks noGrp="1"/>
          </p:cNvSpPr>
          <p:nvPr>
            <p:ph type="body" sz="quarter" idx="3"/>
          </p:nvPr>
        </p:nvSpPr>
        <p:spPr>
          <a:xfrm>
            <a:off x="702925" y="4828057"/>
            <a:ext cx="5628365" cy="4574553"/>
          </a:xfrm>
          <a:prstGeom prst="rect">
            <a:avLst/>
          </a:prstGeom>
        </p:spPr>
        <p:txBody>
          <a:bodyPr vert="horz" lIns="94723" tIns="47361" rIns="94723" bIns="47361"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1" y="9654481"/>
            <a:ext cx="3048767" cy="508646"/>
          </a:xfrm>
          <a:prstGeom prst="rect">
            <a:avLst/>
          </a:prstGeom>
        </p:spPr>
        <p:txBody>
          <a:bodyPr vert="horz" lIns="94723" tIns="47361" rIns="94723" bIns="47361"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983789" y="9654481"/>
            <a:ext cx="3048766" cy="508646"/>
          </a:xfrm>
          <a:prstGeom prst="rect">
            <a:avLst/>
          </a:prstGeom>
        </p:spPr>
        <p:txBody>
          <a:bodyPr vert="horz" lIns="94723" tIns="47361" rIns="94723" bIns="47361" rtlCol="0" anchor="b"/>
          <a:lstStyle>
            <a:lvl1pPr algn="r">
              <a:defRPr sz="1200"/>
            </a:lvl1pPr>
          </a:lstStyle>
          <a:p>
            <a:fld id="{CE752129-7C56-4CFB-B0AE-609A5C2F8194}" type="slidenum">
              <a:rPr kumimoji="1" lang="ja-JP" altLang="en-US" smtClean="0"/>
              <a:t>‹#›</a:t>
            </a:fld>
            <a:endParaRPr kumimoji="1" lang="ja-JP" altLang="en-US"/>
          </a:p>
        </p:txBody>
      </p:sp>
    </p:spTree>
    <p:extLst>
      <p:ext uri="{BB962C8B-B14F-4D97-AF65-F5344CB8AC3E}">
        <p14:creationId xmlns:p14="http://schemas.microsoft.com/office/powerpoint/2010/main" val="490715851"/>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CE752129-7C56-4CFB-B0AE-609A5C2F8194}" type="slidenum">
              <a:rPr kumimoji="1" lang="ja-JP" altLang="en-US" smtClean="0"/>
              <a:t>9</a:t>
            </a:fld>
            <a:endParaRPr kumimoji="1" lang="ja-JP" altLang="en-US"/>
          </a:p>
        </p:txBody>
      </p:sp>
    </p:spTree>
    <p:extLst>
      <p:ext uri="{BB962C8B-B14F-4D97-AF65-F5344CB8AC3E}">
        <p14:creationId xmlns:p14="http://schemas.microsoft.com/office/powerpoint/2010/main" val="315851529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514350" y="3077282"/>
            <a:ext cx="5829300" cy="2123369"/>
          </a:xfrm>
        </p:spPr>
        <p:txBody>
          <a:bodyPr/>
          <a:lstStyle/>
          <a:p>
            <a:r>
              <a:rPr kumimoji="1" lang="ja-JP" altLang="en-US" smtClean="0"/>
              <a:t>マスター タイトルの書式設定</a:t>
            </a:r>
            <a:endParaRPr kumimoji="1" lang="ja-JP" altLang="en-US"/>
          </a:p>
        </p:txBody>
      </p:sp>
      <p:sp>
        <p:nvSpPr>
          <p:cNvPr id="3" name="サブタイトル 2"/>
          <p:cNvSpPr>
            <a:spLocks noGrp="1"/>
          </p:cNvSpPr>
          <p:nvPr>
            <p:ph type="subTitle" idx="1"/>
          </p:nvPr>
        </p:nvSpPr>
        <p:spPr>
          <a:xfrm>
            <a:off x="1028700" y="5613400"/>
            <a:ext cx="4800600" cy="2531533"/>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smtClean="0"/>
              <a:t>マスター サブタイトルの書式設定</a:t>
            </a:r>
            <a:endParaRPr kumimoji="1" lang="ja-JP" altLang="en-US"/>
          </a:p>
        </p:txBody>
      </p:sp>
      <p:sp>
        <p:nvSpPr>
          <p:cNvPr id="4" name="日付プレースホルダー 3"/>
          <p:cNvSpPr>
            <a:spLocks noGrp="1"/>
          </p:cNvSpPr>
          <p:nvPr>
            <p:ph type="dt" sz="half" idx="10"/>
          </p:nvPr>
        </p:nvSpPr>
        <p:spPr/>
        <p:txBody>
          <a:bodyPr/>
          <a:lstStyle/>
          <a:p>
            <a:fld id="{9B9F507A-4548-49B6-8D28-8F8DD7841673}" type="datetimeFigureOut">
              <a:rPr kumimoji="1" lang="ja-JP" altLang="en-US" smtClean="0"/>
              <a:t>2022/9/22</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FF6B3B6F-DD20-4C94-BAB7-683F3FCFB583}" type="slidenum">
              <a:rPr kumimoji="1" lang="ja-JP" altLang="en-US" smtClean="0"/>
              <a:t>‹#›</a:t>
            </a:fld>
            <a:endParaRPr kumimoji="1" lang="ja-JP" altLang="en-US"/>
          </a:p>
        </p:txBody>
      </p:sp>
    </p:spTree>
    <p:extLst>
      <p:ext uri="{BB962C8B-B14F-4D97-AF65-F5344CB8AC3E}">
        <p14:creationId xmlns:p14="http://schemas.microsoft.com/office/powerpoint/2010/main" val="266485237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9B9F507A-4548-49B6-8D28-8F8DD7841673}" type="datetimeFigureOut">
              <a:rPr kumimoji="1" lang="ja-JP" altLang="en-US" smtClean="0"/>
              <a:t>2022/9/22</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FF6B3B6F-DD20-4C94-BAB7-683F3FCFB583}" type="slidenum">
              <a:rPr kumimoji="1" lang="ja-JP" altLang="en-US" smtClean="0"/>
              <a:t>‹#›</a:t>
            </a:fld>
            <a:endParaRPr kumimoji="1" lang="ja-JP" altLang="en-US"/>
          </a:p>
        </p:txBody>
      </p:sp>
    </p:spTree>
    <p:extLst>
      <p:ext uri="{BB962C8B-B14F-4D97-AF65-F5344CB8AC3E}">
        <p14:creationId xmlns:p14="http://schemas.microsoft.com/office/powerpoint/2010/main" val="392040314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3729037" y="573264"/>
            <a:ext cx="1157288" cy="12208228"/>
          </a:xfrm>
        </p:spPr>
        <p:txBody>
          <a:bodyPr vert="eaVert"/>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a:xfrm>
            <a:off x="257175" y="573264"/>
            <a:ext cx="3357563" cy="12208228"/>
          </a:xfrm>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9B9F507A-4548-49B6-8D28-8F8DD7841673}" type="datetimeFigureOut">
              <a:rPr kumimoji="1" lang="ja-JP" altLang="en-US" smtClean="0"/>
              <a:t>2022/9/22</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FF6B3B6F-DD20-4C94-BAB7-683F3FCFB583}" type="slidenum">
              <a:rPr kumimoji="1" lang="ja-JP" altLang="en-US" smtClean="0"/>
              <a:t>‹#›</a:t>
            </a:fld>
            <a:endParaRPr kumimoji="1" lang="ja-JP" altLang="en-US"/>
          </a:p>
        </p:txBody>
      </p:sp>
    </p:spTree>
    <p:extLst>
      <p:ext uri="{BB962C8B-B14F-4D97-AF65-F5344CB8AC3E}">
        <p14:creationId xmlns:p14="http://schemas.microsoft.com/office/powerpoint/2010/main" val="15035704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9B9F507A-4548-49B6-8D28-8F8DD7841673}" type="datetimeFigureOut">
              <a:rPr kumimoji="1" lang="ja-JP" altLang="en-US" smtClean="0"/>
              <a:t>2022/9/22</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FF6B3B6F-DD20-4C94-BAB7-683F3FCFB583}" type="slidenum">
              <a:rPr kumimoji="1" lang="ja-JP" altLang="en-US" smtClean="0"/>
              <a:t>‹#›</a:t>
            </a:fld>
            <a:endParaRPr kumimoji="1" lang="ja-JP" altLang="en-US"/>
          </a:p>
        </p:txBody>
      </p:sp>
    </p:spTree>
    <p:extLst>
      <p:ext uri="{BB962C8B-B14F-4D97-AF65-F5344CB8AC3E}">
        <p14:creationId xmlns:p14="http://schemas.microsoft.com/office/powerpoint/2010/main" val="356017718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541735" y="6365523"/>
            <a:ext cx="5829300" cy="1967442"/>
          </a:xfrm>
        </p:spPr>
        <p:txBody>
          <a:bodyPr anchor="t"/>
          <a:lstStyle>
            <a:lvl1pPr algn="l">
              <a:defRPr sz="4000" b="1" cap="all"/>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541735" y="4198586"/>
            <a:ext cx="5829300" cy="216693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smtClean="0"/>
              <a:t>マスター テキストの書式設定</a:t>
            </a:r>
          </a:p>
        </p:txBody>
      </p:sp>
      <p:sp>
        <p:nvSpPr>
          <p:cNvPr id="4" name="日付プレースホルダー 3"/>
          <p:cNvSpPr>
            <a:spLocks noGrp="1"/>
          </p:cNvSpPr>
          <p:nvPr>
            <p:ph type="dt" sz="half" idx="10"/>
          </p:nvPr>
        </p:nvSpPr>
        <p:spPr/>
        <p:txBody>
          <a:bodyPr/>
          <a:lstStyle/>
          <a:p>
            <a:fld id="{9B9F507A-4548-49B6-8D28-8F8DD7841673}" type="datetimeFigureOut">
              <a:rPr kumimoji="1" lang="ja-JP" altLang="en-US" smtClean="0"/>
              <a:t>2022/9/22</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FF6B3B6F-DD20-4C94-BAB7-683F3FCFB583}" type="slidenum">
              <a:rPr kumimoji="1" lang="ja-JP" altLang="en-US" smtClean="0"/>
              <a:t>‹#›</a:t>
            </a:fld>
            <a:endParaRPr kumimoji="1" lang="ja-JP" altLang="en-US"/>
          </a:p>
        </p:txBody>
      </p:sp>
    </p:spTree>
    <p:extLst>
      <p:ext uri="{BB962C8B-B14F-4D97-AF65-F5344CB8AC3E}">
        <p14:creationId xmlns:p14="http://schemas.microsoft.com/office/powerpoint/2010/main" val="129540642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sz="half" idx="1"/>
          </p:nvPr>
        </p:nvSpPr>
        <p:spPr>
          <a:xfrm>
            <a:off x="257175" y="3338690"/>
            <a:ext cx="2257425" cy="944280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ー 3"/>
          <p:cNvSpPr>
            <a:spLocks noGrp="1"/>
          </p:cNvSpPr>
          <p:nvPr>
            <p:ph sz="half" idx="2"/>
          </p:nvPr>
        </p:nvSpPr>
        <p:spPr>
          <a:xfrm>
            <a:off x="2628900" y="3338690"/>
            <a:ext cx="2257425" cy="944280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ー 4"/>
          <p:cNvSpPr>
            <a:spLocks noGrp="1"/>
          </p:cNvSpPr>
          <p:nvPr>
            <p:ph type="dt" sz="half" idx="10"/>
          </p:nvPr>
        </p:nvSpPr>
        <p:spPr/>
        <p:txBody>
          <a:bodyPr/>
          <a:lstStyle/>
          <a:p>
            <a:fld id="{9B9F507A-4548-49B6-8D28-8F8DD7841673}" type="datetimeFigureOut">
              <a:rPr kumimoji="1" lang="ja-JP" altLang="en-US" smtClean="0"/>
              <a:t>2022/9/22</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FF6B3B6F-DD20-4C94-BAB7-683F3FCFB583}" type="slidenum">
              <a:rPr kumimoji="1" lang="ja-JP" altLang="en-US" smtClean="0"/>
              <a:t>‹#›</a:t>
            </a:fld>
            <a:endParaRPr kumimoji="1" lang="ja-JP" altLang="en-US"/>
          </a:p>
        </p:txBody>
      </p:sp>
    </p:spTree>
    <p:extLst>
      <p:ext uri="{BB962C8B-B14F-4D97-AF65-F5344CB8AC3E}">
        <p14:creationId xmlns:p14="http://schemas.microsoft.com/office/powerpoint/2010/main" val="273824191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342900" y="396699"/>
            <a:ext cx="6172200" cy="1651000"/>
          </a:xfrm>
        </p:spPr>
        <p:txBody>
          <a:bodyPr/>
          <a:lstStyle>
            <a:lvl1pPr>
              <a:defRPr/>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342900" y="2217385"/>
            <a:ext cx="3030141" cy="924101"/>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4" name="コンテンツ プレースホルダー 3"/>
          <p:cNvSpPr>
            <a:spLocks noGrp="1"/>
          </p:cNvSpPr>
          <p:nvPr>
            <p:ph sz="half" idx="2"/>
          </p:nvPr>
        </p:nvSpPr>
        <p:spPr>
          <a:xfrm>
            <a:off x="342900" y="3141486"/>
            <a:ext cx="3030141" cy="570741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ー 4"/>
          <p:cNvSpPr>
            <a:spLocks noGrp="1"/>
          </p:cNvSpPr>
          <p:nvPr>
            <p:ph type="body" sz="quarter" idx="3"/>
          </p:nvPr>
        </p:nvSpPr>
        <p:spPr>
          <a:xfrm>
            <a:off x="3483769" y="2217385"/>
            <a:ext cx="3031331" cy="924101"/>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6" name="コンテンツ プレースホルダー 5"/>
          <p:cNvSpPr>
            <a:spLocks noGrp="1"/>
          </p:cNvSpPr>
          <p:nvPr>
            <p:ph sz="quarter" idx="4"/>
          </p:nvPr>
        </p:nvSpPr>
        <p:spPr>
          <a:xfrm>
            <a:off x="3483769" y="3141486"/>
            <a:ext cx="3031331" cy="570741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ー 6"/>
          <p:cNvSpPr>
            <a:spLocks noGrp="1"/>
          </p:cNvSpPr>
          <p:nvPr>
            <p:ph type="dt" sz="half" idx="10"/>
          </p:nvPr>
        </p:nvSpPr>
        <p:spPr/>
        <p:txBody>
          <a:bodyPr/>
          <a:lstStyle/>
          <a:p>
            <a:fld id="{9B9F507A-4548-49B6-8D28-8F8DD7841673}" type="datetimeFigureOut">
              <a:rPr kumimoji="1" lang="ja-JP" altLang="en-US" smtClean="0"/>
              <a:t>2022/9/22</a:t>
            </a:fld>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FF6B3B6F-DD20-4C94-BAB7-683F3FCFB583}" type="slidenum">
              <a:rPr kumimoji="1" lang="ja-JP" altLang="en-US" smtClean="0"/>
              <a:t>‹#›</a:t>
            </a:fld>
            <a:endParaRPr kumimoji="1" lang="ja-JP" altLang="en-US"/>
          </a:p>
        </p:txBody>
      </p:sp>
    </p:spTree>
    <p:extLst>
      <p:ext uri="{BB962C8B-B14F-4D97-AF65-F5344CB8AC3E}">
        <p14:creationId xmlns:p14="http://schemas.microsoft.com/office/powerpoint/2010/main" val="326031440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日付プレースホルダー 2"/>
          <p:cNvSpPr>
            <a:spLocks noGrp="1"/>
          </p:cNvSpPr>
          <p:nvPr>
            <p:ph type="dt" sz="half" idx="10"/>
          </p:nvPr>
        </p:nvSpPr>
        <p:spPr/>
        <p:txBody>
          <a:bodyPr/>
          <a:lstStyle/>
          <a:p>
            <a:fld id="{9B9F507A-4548-49B6-8D28-8F8DD7841673}" type="datetimeFigureOut">
              <a:rPr kumimoji="1" lang="ja-JP" altLang="en-US" smtClean="0"/>
              <a:t>2022/9/22</a:t>
            </a:fld>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FF6B3B6F-DD20-4C94-BAB7-683F3FCFB583}" type="slidenum">
              <a:rPr kumimoji="1" lang="ja-JP" altLang="en-US" smtClean="0"/>
              <a:t>‹#›</a:t>
            </a:fld>
            <a:endParaRPr kumimoji="1" lang="ja-JP" altLang="en-US"/>
          </a:p>
        </p:txBody>
      </p:sp>
    </p:spTree>
    <p:extLst>
      <p:ext uri="{BB962C8B-B14F-4D97-AF65-F5344CB8AC3E}">
        <p14:creationId xmlns:p14="http://schemas.microsoft.com/office/powerpoint/2010/main" val="355128549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9B9F507A-4548-49B6-8D28-8F8DD7841673}" type="datetimeFigureOut">
              <a:rPr kumimoji="1" lang="ja-JP" altLang="en-US" smtClean="0"/>
              <a:t>2022/9/22</a:t>
            </a:fld>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FF6B3B6F-DD20-4C94-BAB7-683F3FCFB583}" type="slidenum">
              <a:rPr kumimoji="1" lang="ja-JP" altLang="en-US" smtClean="0"/>
              <a:t>‹#›</a:t>
            </a:fld>
            <a:endParaRPr kumimoji="1" lang="ja-JP" altLang="en-US"/>
          </a:p>
        </p:txBody>
      </p:sp>
    </p:spTree>
    <p:extLst>
      <p:ext uri="{BB962C8B-B14F-4D97-AF65-F5344CB8AC3E}">
        <p14:creationId xmlns:p14="http://schemas.microsoft.com/office/powerpoint/2010/main" val="239478246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342900" y="394405"/>
            <a:ext cx="2256235" cy="1678517"/>
          </a:xfrm>
        </p:spPr>
        <p:txBody>
          <a:bodyPr anchor="b"/>
          <a:lstStyle>
            <a:lvl1pPr algn="l">
              <a:defRPr sz="2000" b="1"/>
            </a:lvl1p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a:xfrm>
            <a:off x="2681287" y="394406"/>
            <a:ext cx="3833813" cy="8454497"/>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ー 3"/>
          <p:cNvSpPr>
            <a:spLocks noGrp="1"/>
          </p:cNvSpPr>
          <p:nvPr>
            <p:ph type="body" sz="half" idx="2"/>
          </p:nvPr>
        </p:nvSpPr>
        <p:spPr>
          <a:xfrm>
            <a:off x="342900" y="2072923"/>
            <a:ext cx="2256235" cy="677598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9B9F507A-4548-49B6-8D28-8F8DD7841673}" type="datetimeFigureOut">
              <a:rPr kumimoji="1" lang="ja-JP" altLang="en-US" smtClean="0"/>
              <a:t>2022/9/22</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FF6B3B6F-DD20-4C94-BAB7-683F3FCFB583}" type="slidenum">
              <a:rPr kumimoji="1" lang="ja-JP" altLang="en-US" smtClean="0"/>
              <a:t>‹#›</a:t>
            </a:fld>
            <a:endParaRPr kumimoji="1" lang="ja-JP" altLang="en-US"/>
          </a:p>
        </p:txBody>
      </p:sp>
    </p:spTree>
    <p:extLst>
      <p:ext uri="{BB962C8B-B14F-4D97-AF65-F5344CB8AC3E}">
        <p14:creationId xmlns:p14="http://schemas.microsoft.com/office/powerpoint/2010/main" val="323865221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344216" y="6934200"/>
            <a:ext cx="4114800" cy="818622"/>
          </a:xfrm>
        </p:spPr>
        <p:txBody>
          <a:bodyPr anchor="b"/>
          <a:lstStyle>
            <a:lvl1pPr algn="l">
              <a:defRPr sz="2000" b="1"/>
            </a:lvl1pPr>
          </a:lstStyle>
          <a:p>
            <a:r>
              <a:rPr kumimoji="1" lang="ja-JP" altLang="en-US" smtClean="0"/>
              <a:t>マスター タイトルの書式設定</a:t>
            </a:r>
            <a:endParaRPr kumimoji="1" lang="ja-JP" altLang="en-US"/>
          </a:p>
        </p:txBody>
      </p:sp>
      <p:sp>
        <p:nvSpPr>
          <p:cNvPr id="3" name="図プレースホルダー 2"/>
          <p:cNvSpPr>
            <a:spLocks noGrp="1"/>
          </p:cNvSpPr>
          <p:nvPr>
            <p:ph type="pic" idx="1"/>
          </p:nvPr>
        </p:nvSpPr>
        <p:spPr>
          <a:xfrm>
            <a:off x="1344216" y="885119"/>
            <a:ext cx="4114800" cy="59436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p:cNvSpPr>
            <a:spLocks noGrp="1"/>
          </p:cNvSpPr>
          <p:nvPr>
            <p:ph type="body" sz="half" idx="2"/>
          </p:nvPr>
        </p:nvSpPr>
        <p:spPr>
          <a:xfrm>
            <a:off x="1344216" y="7752822"/>
            <a:ext cx="4114800" cy="116257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9B9F507A-4548-49B6-8D28-8F8DD7841673}" type="datetimeFigureOut">
              <a:rPr kumimoji="1" lang="ja-JP" altLang="en-US" smtClean="0"/>
              <a:t>2022/9/22</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FF6B3B6F-DD20-4C94-BAB7-683F3FCFB583}" type="slidenum">
              <a:rPr kumimoji="1" lang="ja-JP" altLang="en-US" smtClean="0"/>
              <a:t>‹#›</a:t>
            </a:fld>
            <a:endParaRPr kumimoji="1" lang="ja-JP" altLang="en-US"/>
          </a:p>
        </p:txBody>
      </p:sp>
    </p:spTree>
    <p:extLst>
      <p:ext uri="{BB962C8B-B14F-4D97-AF65-F5344CB8AC3E}">
        <p14:creationId xmlns:p14="http://schemas.microsoft.com/office/powerpoint/2010/main" val="235376798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342900" y="396699"/>
            <a:ext cx="6172200" cy="1651000"/>
          </a:xfrm>
          <a:prstGeom prst="rect">
            <a:avLst/>
          </a:prstGeom>
        </p:spPr>
        <p:txBody>
          <a:bodyPr vert="horz" lIns="91440" tIns="45720" rIns="91440" bIns="45720" rtlCol="0" anchor="ctr">
            <a:normAutofit/>
          </a:body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342900" y="2311401"/>
            <a:ext cx="6172200" cy="6537502"/>
          </a:xfrm>
          <a:prstGeom prst="rect">
            <a:avLst/>
          </a:prstGeom>
        </p:spPr>
        <p:txBody>
          <a:bodyPr vert="horz" lIns="91440" tIns="45720" rIns="91440" bIns="45720" rtlCol="0">
            <a:normAutofit/>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2"/>
          </p:nvPr>
        </p:nvSpPr>
        <p:spPr>
          <a:xfrm>
            <a:off x="342900" y="9181395"/>
            <a:ext cx="1600200" cy="527403"/>
          </a:xfrm>
          <a:prstGeom prst="rect">
            <a:avLst/>
          </a:prstGeom>
        </p:spPr>
        <p:txBody>
          <a:bodyPr vert="horz" lIns="91440" tIns="45720" rIns="91440" bIns="45720" rtlCol="0" anchor="ctr"/>
          <a:lstStyle>
            <a:lvl1pPr algn="l">
              <a:defRPr sz="1200">
                <a:solidFill>
                  <a:schemeClr val="tx1">
                    <a:tint val="75000"/>
                  </a:schemeClr>
                </a:solidFill>
              </a:defRPr>
            </a:lvl1pPr>
          </a:lstStyle>
          <a:p>
            <a:fld id="{9B9F507A-4548-49B6-8D28-8F8DD7841673}" type="datetimeFigureOut">
              <a:rPr kumimoji="1" lang="ja-JP" altLang="en-US" smtClean="0"/>
              <a:t>2022/9/22</a:t>
            </a:fld>
            <a:endParaRPr kumimoji="1" lang="ja-JP" altLang="en-US"/>
          </a:p>
        </p:txBody>
      </p:sp>
      <p:sp>
        <p:nvSpPr>
          <p:cNvPr id="5" name="フッター プレースホルダー 4"/>
          <p:cNvSpPr>
            <a:spLocks noGrp="1"/>
          </p:cNvSpPr>
          <p:nvPr>
            <p:ph type="ftr" sz="quarter" idx="3"/>
          </p:nvPr>
        </p:nvSpPr>
        <p:spPr>
          <a:xfrm>
            <a:off x="2343150" y="9181395"/>
            <a:ext cx="2171700" cy="527403"/>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4914900" y="9181395"/>
            <a:ext cx="1600200" cy="527403"/>
          </a:xfrm>
          <a:prstGeom prst="rect">
            <a:avLst/>
          </a:prstGeom>
        </p:spPr>
        <p:txBody>
          <a:bodyPr vert="horz" lIns="91440" tIns="45720" rIns="91440" bIns="45720" rtlCol="0" anchor="ctr"/>
          <a:lstStyle>
            <a:lvl1pPr algn="r">
              <a:defRPr sz="1200">
                <a:solidFill>
                  <a:schemeClr val="tx1">
                    <a:tint val="75000"/>
                  </a:schemeClr>
                </a:solidFill>
              </a:defRPr>
            </a:lvl1pPr>
          </a:lstStyle>
          <a:p>
            <a:fld id="{FF6B3B6F-DD20-4C94-BAB7-683F3FCFB583}" type="slidenum">
              <a:rPr kumimoji="1" lang="ja-JP" altLang="en-US" smtClean="0"/>
              <a:t>‹#›</a:t>
            </a:fld>
            <a:endParaRPr kumimoji="1" lang="ja-JP" altLang="en-US"/>
          </a:p>
        </p:txBody>
      </p:sp>
    </p:spTree>
    <p:extLst>
      <p:ext uri="{BB962C8B-B14F-4D97-AF65-F5344CB8AC3E}">
        <p14:creationId xmlns:p14="http://schemas.microsoft.com/office/powerpoint/2010/main" val="197436066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GI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7.xml"/><Relationship Id="rId4" Type="http://schemas.openxmlformats.org/officeDocument/2006/relationships/image" Target="../media/image27.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7.xml"/><Relationship Id="rId4" Type="http://schemas.openxmlformats.org/officeDocument/2006/relationships/image" Target="../media/image6.png"/></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1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テキスト ボックス 9"/>
          <p:cNvSpPr txBox="1"/>
          <p:nvPr/>
        </p:nvSpPr>
        <p:spPr>
          <a:xfrm>
            <a:off x="233401" y="6105128"/>
            <a:ext cx="6186309" cy="2585323"/>
          </a:xfrm>
          <a:prstGeom prst="rect">
            <a:avLst/>
          </a:prstGeom>
          <a:noFill/>
        </p:spPr>
        <p:txBody>
          <a:bodyPr wrap="none" rtlCol="0">
            <a:spAutoFit/>
          </a:bodyPr>
          <a:lstStyle/>
          <a:p>
            <a:r>
              <a:rPr kumimoji="1" lang="ja-JP" altLang="en-US" dirty="0" smtClean="0">
                <a:latin typeface="HG丸ｺﾞｼｯｸM-PRO" panose="020F0600000000000000" pitchFamily="50" charset="-128"/>
                <a:ea typeface="HG丸ｺﾞｼｯｸM-PRO" panose="020F0600000000000000" pitchFamily="50" charset="-128"/>
              </a:rPr>
              <a:t>研修日時</a:t>
            </a:r>
            <a:endParaRPr kumimoji="1" lang="en-US" altLang="ja-JP" dirty="0" smtClean="0">
              <a:latin typeface="HG丸ｺﾞｼｯｸM-PRO" panose="020F0600000000000000" pitchFamily="50" charset="-128"/>
              <a:ea typeface="HG丸ｺﾞｼｯｸM-PRO" panose="020F0600000000000000" pitchFamily="50" charset="-128"/>
            </a:endParaRPr>
          </a:p>
          <a:p>
            <a:r>
              <a:rPr kumimoji="1" lang="ja-JP" altLang="en-US" dirty="0" smtClean="0">
                <a:latin typeface="HG丸ｺﾞｼｯｸM-PRO" panose="020F0600000000000000" pitchFamily="50" charset="-128"/>
                <a:ea typeface="HG丸ｺﾞｼｯｸM-PRO" panose="020F0600000000000000" pitchFamily="50" charset="-128"/>
              </a:rPr>
              <a:t>○月○日（○）　</a:t>
            </a:r>
            <a:endParaRPr kumimoji="1" lang="en-US" altLang="ja-JP" dirty="0" smtClean="0">
              <a:latin typeface="HG丸ｺﾞｼｯｸM-PRO" panose="020F0600000000000000" pitchFamily="50" charset="-128"/>
              <a:ea typeface="HG丸ｺﾞｼｯｸM-PRO" panose="020F0600000000000000" pitchFamily="50" charset="-128"/>
            </a:endParaRPr>
          </a:p>
          <a:p>
            <a:r>
              <a:rPr kumimoji="1" lang="ja-JP" altLang="en-US" dirty="0" smtClean="0">
                <a:latin typeface="HG丸ｺﾞｼｯｸM-PRO" panose="020F0600000000000000" pitchFamily="50" charset="-128"/>
                <a:ea typeface="HG丸ｺﾞｼｯｸM-PRO" panose="020F0600000000000000" pitchFamily="50" charset="-128"/>
              </a:rPr>
              <a:t>○○：○○～○○：○○　</a:t>
            </a:r>
            <a:endParaRPr kumimoji="1" lang="en-US" altLang="ja-JP" dirty="0" smtClean="0">
              <a:latin typeface="HG丸ｺﾞｼｯｸM-PRO" panose="020F0600000000000000" pitchFamily="50" charset="-128"/>
              <a:ea typeface="HG丸ｺﾞｼｯｸM-PRO" panose="020F0600000000000000" pitchFamily="50" charset="-128"/>
            </a:endParaRPr>
          </a:p>
          <a:p>
            <a:endParaRPr kumimoji="1" lang="en-US" altLang="ja-JP" dirty="0" smtClean="0">
              <a:latin typeface="HG丸ｺﾞｼｯｸM-PRO" panose="020F0600000000000000" pitchFamily="50" charset="-128"/>
              <a:ea typeface="HG丸ｺﾞｼｯｸM-PRO" panose="020F0600000000000000" pitchFamily="50" charset="-128"/>
            </a:endParaRPr>
          </a:p>
          <a:p>
            <a:r>
              <a:rPr kumimoji="1" lang="ja-JP" altLang="en-US" dirty="0" smtClean="0">
                <a:latin typeface="HG丸ｺﾞｼｯｸM-PRO" panose="020F0600000000000000" pitchFamily="50" charset="-128"/>
                <a:ea typeface="HG丸ｺﾞｼｯｸM-PRO" panose="020F0600000000000000" pitchFamily="50" charset="-128"/>
              </a:rPr>
              <a:t>場所</a:t>
            </a:r>
            <a:endParaRPr kumimoji="1" lang="en-US" altLang="ja-JP" dirty="0" smtClean="0">
              <a:latin typeface="HG丸ｺﾞｼｯｸM-PRO" panose="020F0600000000000000" pitchFamily="50" charset="-128"/>
              <a:ea typeface="HG丸ｺﾞｼｯｸM-PRO" panose="020F0600000000000000" pitchFamily="50" charset="-128"/>
            </a:endParaRPr>
          </a:p>
          <a:p>
            <a:r>
              <a:rPr kumimoji="1" lang="ja-JP" altLang="en-US" dirty="0" smtClean="0">
                <a:latin typeface="HG丸ｺﾞｼｯｸM-PRO" panose="020F0600000000000000" pitchFamily="50" charset="-128"/>
                <a:ea typeface="HG丸ｺﾞｼｯｸM-PRO" panose="020F0600000000000000" pitchFamily="50" charset="-128"/>
              </a:rPr>
              <a:t>○階○○○室</a:t>
            </a:r>
            <a:endParaRPr kumimoji="1" lang="en-US" altLang="ja-JP" dirty="0" smtClean="0">
              <a:latin typeface="HG丸ｺﾞｼｯｸM-PRO" panose="020F0600000000000000" pitchFamily="50" charset="-128"/>
              <a:ea typeface="HG丸ｺﾞｼｯｸM-PRO" panose="020F0600000000000000" pitchFamily="50" charset="-128"/>
            </a:endParaRPr>
          </a:p>
          <a:p>
            <a:endParaRPr kumimoji="1" lang="en-US" altLang="ja-JP" dirty="0" smtClean="0">
              <a:latin typeface="HG丸ｺﾞｼｯｸM-PRO" panose="020F0600000000000000" pitchFamily="50" charset="-128"/>
              <a:ea typeface="HG丸ｺﾞｼｯｸM-PRO" panose="020F0600000000000000" pitchFamily="50" charset="-128"/>
            </a:endParaRPr>
          </a:p>
          <a:p>
            <a:r>
              <a:rPr lang="ja-JP" altLang="en-US" dirty="0" smtClean="0">
                <a:latin typeface="HG丸ｺﾞｼｯｸM-PRO" panose="020F0600000000000000" pitchFamily="50" charset="-128"/>
                <a:ea typeface="HG丸ｺﾞｼｯｸM-PRO" panose="020F0600000000000000" pitchFamily="50" charset="-128"/>
              </a:rPr>
              <a:t>対象</a:t>
            </a:r>
            <a:r>
              <a:rPr lang="ja-JP" altLang="en-US" sz="1400" dirty="0" smtClean="0">
                <a:latin typeface="HG丸ｺﾞｼｯｸM-PRO" panose="020F0600000000000000" pitchFamily="50" charset="-128"/>
                <a:ea typeface="HG丸ｺﾞｼｯｸM-PRO" panose="020F0600000000000000" pitchFamily="50" charset="-128"/>
              </a:rPr>
              <a:t>（例）</a:t>
            </a:r>
            <a:endParaRPr lang="en-US" altLang="ja-JP" dirty="0" smtClean="0">
              <a:latin typeface="HG丸ｺﾞｼｯｸM-PRO" panose="020F0600000000000000" pitchFamily="50" charset="-128"/>
              <a:ea typeface="HG丸ｺﾞｼｯｸM-PRO" panose="020F0600000000000000" pitchFamily="50" charset="-128"/>
            </a:endParaRPr>
          </a:p>
          <a:p>
            <a:r>
              <a:rPr lang="ja-JP" altLang="en-US" dirty="0" smtClean="0">
                <a:latin typeface="HG丸ｺﾞｼｯｸM-PRO" panose="020F0600000000000000" pitchFamily="50" charset="-128"/>
                <a:ea typeface="HG丸ｺﾞｼｯｸM-PRO" panose="020F0600000000000000" pitchFamily="50" charset="-128"/>
              </a:rPr>
              <a:t>（　全員　○年団　○○課　教職○年以下　希望　）研修</a:t>
            </a:r>
            <a:endParaRPr kumimoji="1" lang="ja-JP" altLang="en-US" dirty="0">
              <a:latin typeface="HG丸ｺﾞｼｯｸM-PRO" panose="020F0600000000000000" pitchFamily="50" charset="-128"/>
              <a:ea typeface="HG丸ｺﾞｼｯｸM-PRO" panose="020F0600000000000000" pitchFamily="50" charset="-128"/>
            </a:endParaRPr>
          </a:p>
        </p:txBody>
      </p:sp>
      <p:sp>
        <p:nvSpPr>
          <p:cNvPr id="7" name="正方形/長方形 6"/>
          <p:cNvSpPr/>
          <p:nvPr/>
        </p:nvSpPr>
        <p:spPr>
          <a:xfrm>
            <a:off x="0" y="142980"/>
            <a:ext cx="6858000" cy="2062103"/>
          </a:xfrm>
          <a:prstGeom prst="rect">
            <a:avLst/>
          </a:prstGeom>
          <a:noFill/>
        </p:spPr>
        <p:txBody>
          <a:bodyPr wrap="square" lIns="91440" tIns="45720" rIns="91440" bIns="45720">
            <a:spAutoFit/>
          </a:bodyPr>
          <a:lstStyle/>
          <a:p>
            <a:pPr algn="ctr"/>
            <a:r>
              <a:rPr lang="ja-JP" altLang="en-US" sz="4800" cap="none" spc="300" dirty="0" smtClean="0">
                <a:ln w="11430" cmpd="sng">
                  <a:noFill/>
                  <a:prstDash val="solid"/>
                  <a:miter lim="800000"/>
                </a:ln>
                <a:solidFill>
                  <a:schemeClr val="tx2">
                    <a:lumMod val="75000"/>
                  </a:schemeClr>
                </a:solidFill>
                <a:effectLst/>
                <a:latin typeface="HGP創英角ﾎﾟｯﾌﾟ体" panose="040B0A00000000000000" pitchFamily="50" charset="-128"/>
                <a:ea typeface="HGP創英角ﾎﾟｯﾌﾟ体" panose="040B0A00000000000000" pitchFamily="50" charset="-128"/>
              </a:rPr>
              <a:t>生徒指導の</a:t>
            </a:r>
            <a:r>
              <a:rPr lang="en-US" altLang="ja-JP" sz="4800" cap="none" spc="300" dirty="0" smtClean="0">
                <a:ln w="11430" cmpd="sng">
                  <a:noFill/>
                  <a:prstDash val="solid"/>
                  <a:miter lim="800000"/>
                </a:ln>
                <a:solidFill>
                  <a:schemeClr val="tx2">
                    <a:lumMod val="75000"/>
                  </a:schemeClr>
                </a:solidFill>
                <a:effectLst/>
                <a:latin typeface="HGP創英角ﾎﾟｯﾌﾟ体" panose="040B0A00000000000000" pitchFamily="50" charset="-128"/>
                <a:ea typeface="HGP創英角ﾎﾟｯﾌﾟ体" panose="040B0A00000000000000" pitchFamily="50" charset="-128"/>
              </a:rPr>
              <a:t>『</a:t>
            </a:r>
            <a:r>
              <a:rPr lang="ja-JP" altLang="en-US" sz="4800" cap="none" spc="300" dirty="0" smtClean="0">
                <a:ln w="11430" cmpd="sng">
                  <a:noFill/>
                  <a:prstDash val="solid"/>
                  <a:miter lim="800000"/>
                </a:ln>
                <a:solidFill>
                  <a:schemeClr val="tx2">
                    <a:lumMod val="75000"/>
                  </a:schemeClr>
                </a:solidFill>
                <a:effectLst/>
                <a:latin typeface="HGP創英角ﾎﾟｯﾌﾟ体" panose="040B0A00000000000000" pitchFamily="50" charset="-128"/>
                <a:ea typeface="HGP創英角ﾎﾟｯﾌﾟ体" panose="040B0A00000000000000" pitchFamily="50" charset="-128"/>
              </a:rPr>
              <a:t>進め方</a:t>
            </a:r>
            <a:r>
              <a:rPr lang="en-US" altLang="ja-JP" sz="4800" cap="none" spc="300" dirty="0" smtClean="0">
                <a:ln w="11430" cmpd="sng">
                  <a:noFill/>
                  <a:prstDash val="solid"/>
                  <a:miter lim="800000"/>
                </a:ln>
                <a:solidFill>
                  <a:schemeClr val="tx2">
                    <a:lumMod val="75000"/>
                  </a:schemeClr>
                </a:solidFill>
                <a:effectLst/>
                <a:latin typeface="HGP創英角ﾎﾟｯﾌﾟ体" panose="040B0A00000000000000" pitchFamily="50" charset="-128"/>
                <a:ea typeface="HGP創英角ﾎﾟｯﾌﾟ体" panose="040B0A00000000000000" pitchFamily="50" charset="-128"/>
              </a:rPr>
              <a:t>』</a:t>
            </a:r>
            <a:r>
              <a:rPr lang="ja-JP" altLang="en-US" sz="4800" cap="none" spc="300" dirty="0" smtClean="0">
                <a:ln w="11430" cmpd="sng">
                  <a:noFill/>
                  <a:prstDash val="solid"/>
                  <a:miter lim="800000"/>
                </a:ln>
                <a:solidFill>
                  <a:schemeClr val="tx2">
                    <a:lumMod val="75000"/>
                  </a:schemeClr>
                </a:solidFill>
                <a:effectLst/>
                <a:latin typeface="HGP創英角ﾎﾟｯﾌﾟ体" panose="040B0A00000000000000" pitchFamily="50" charset="-128"/>
                <a:ea typeface="HGP創英角ﾎﾟｯﾌﾟ体" panose="040B0A00000000000000" pitchFamily="50" charset="-128"/>
              </a:rPr>
              <a:t>を</a:t>
            </a:r>
            <a:endParaRPr lang="en-US" altLang="ja-JP" sz="4800" cap="none" spc="300" dirty="0" smtClean="0">
              <a:ln w="11430" cmpd="sng">
                <a:noFill/>
                <a:prstDash val="solid"/>
                <a:miter lim="800000"/>
              </a:ln>
              <a:solidFill>
                <a:schemeClr val="tx2">
                  <a:lumMod val="75000"/>
                </a:schemeClr>
              </a:solidFill>
              <a:effectLst/>
              <a:latin typeface="HGP創英角ﾎﾟｯﾌﾟ体" panose="040B0A00000000000000" pitchFamily="50" charset="-128"/>
              <a:ea typeface="HGP創英角ﾎﾟｯﾌﾟ体" panose="040B0A00000000000000" pitchFamily="50" charset="-128"/>
            </a:endParaRPr>
          </a:p>
          <a:p>
            <a:pPr algn="ctr"/>
            <a:r>
              <a:rPr lang="ja-JP" altLang="en-US" sz="4800" cap="none" spc="300" dirty="0" smtClean="0">
                <a:ln w="11430" cmpd="sng">
                  <a:noFill/>
                  <a:prstDash val="solid"/>
                  <a:miter lim="800000"/>
                </a:ln>
                <a:solidFill>
                  <a:schemeClr val="tx2">
                    <a:lumMod val="75000"/>
                  </a:schemeClr>
                </a:solidFill>
                <a:effectLst/>
                <a:latin typeface="HGP創英角ﾎﾟｯﾌﾟ体" panose="040B0A00000000000000" pitchFamily="50" charset="-128"/>
                <a:ea typeface="HGP創英角ﾎﾟｯﾌﾟ体" panose="040B0A00000000000000" pitchFamily="50" charset="-128"/>
              </a:rPr>
              <a:t>学ぶ</a:t>
            </a:r>
            <a:r>
              <a:rPr lang="ja-JP" altLang="en-US" sz="4800" spc="300" dirty="0" smtClean="0">
                <a:ln w="11430" cmpd="sng">
                  <a:noFill/>
                  <a:prstDash val="solid"/>
                  <a:miter lim="800000"/>
                </a:ln>
                <a:solidFill>
                  <a:schemeClr val="tx2">
                    <a:lumMod val="75000"/>
                  </a:schemeClr>
                </a:solidFill>
                <a:effectLst/>
                <a:latin typeface="HGP創英角ﾎﾟｯﾌﾟ体" panose="040B0A00000000000000" pitchFamily="50" charset="-128"/>
                <a:ea typeface="HGP創英角ﾎﾟｯﾌﾟ体" panose="040B0A00000000000000" pitchFamily="50" charset="-128"/>
              </a:rPr>
              <a:t>校内研修</a:t>
            </a:r>
            <a:endParaRPr lang="en-US" altLang="ja-JP" sz="4800" spc="300" dirty="0" smtClean="0">
              <a:ln w="11430" cmpd="sng">
                <a:noFill/>
                <a:prstDash val="solid"/>
                <a:miter lim="800000"/>
              </a:ln>
              <a:solidFill>
                <a:schemeClr val="tx2">
                  <a:lumMod val="75000"/>
                </a:schemeClr>
              </a:solidFill>
              <a:effectLst/>
              <a:latin typeface="HGP創英角ﾎﾟｯﾌﾟ体" panose="040B0A00000000000000" pitchFamily="50" charset="-128"/>
              <a:ea typeface="HGP創英角ﾎﾟｯﾌﾟ体" panose="040B0A00000000000000" pitchFamily="50" charset="-128"/>
            </a:endParaRPr>
          </a:p>
          <a:p>
            <a:pPr algn="ctr"/>
            <a:r>
              <a:rPr lang="ja-JP" altLang="en-US" sz="3200" cap="none" spc="300" dirty="0">
                <a:ln w="11430" cmpd="sng">
                  <a:noFill/>
                  <a:prstDash val="solid"/>
                  <a:miter lim="800000"/>
                </a:ln>
                <a:solidFill>
                  <a:schemeClr val="tx2">
                    <a:lumMod val="75000"/>
                  </a:schemeClr>
                </a:solidFill>
                <a:effectLst/>
                <a:latin typeface="HGP創英角ﾎﾟｯﾌﾟ体" panose="040B0A00000000000000" pitchFamily="50" charset="-128"/>
                <a:ea typeface="HGP創英角ﾎﾟｯﾌﾟ体" panose="040B0A00000000000000" pitchFamily="50" charset="-128"/>
              </a:rPr>
              <a:t>（実施のお知らせ）</a:t>
            </a:r>
            <a:endParaRPr lang="ja-JP" altLang="en-US" sz="4800" cap="none" spc="300" dirty="0">
              <a:ln w="11430" cmpd="sng">
                <a:noFill/>
                <a:prstDash val="solid"/>
                <a:miter lim="800000"/>
              </a:ln>
              <a:solidFill>
                <a:schemeClr val="tx2">
                  <a:lumMod val="75000"/>
                </a:schemeClr>
              </a:solidFill>
              <a:effectLst/>
              <a:latin typeface="HGP創英角ﾎﾟｯﾌﾟ体" panose="040B0A00000000000000" pitchFamily="50" charset="-128"/>
              <a:ea typeface="HGP創英角ﾎﾟｯﾌﾟ体" panose="040B0A00000000000000" pitchFamily="50" charset="-128"/>
            </a:endParaRPr>
          </a:p>
        </p:txBody>
      </p:sp>
      <p:pic>
        <p:nvPicPr>
          <p:cNvPr id="1027" name="Picture 3"/>
          <p:cNvPicPr>
            <a:picLocks noChangeAspect="1" noChangeArrowheads="1"/>
          </p:cNvPicPr>
          <p:nvPr/>
        </p:nvPicPr>
        <p:blipFill>
          <a:blip r:embed="rId2" cstate="email">
            <a:extLst>
              <a:ext uri="{28A0092B-C50C-407E-A947-70E740481C1C}">
                <a14:useLocalDpi xmlns:a14="http://schemas.microsoft.com/office/drawing/2010/main" val="0"/>
              </a:ext>
            </a:extLst>
          </a:blip>
          <a:stretch>
            <a:fillRect/>
          </a:stretch>
        </p:blipFill>
        <p:spPr bwMode="auto">
          <a:xfrm>
            <a:off x="275062" y="4574989"/>
            <a:ext cx="2869230" cy="1312305"/>
          </a:xfrm>
          <a:prstGeom prst="rect">
            <a:avLst/>
          </a:prstGeom>
          <a:noFill/>
          <a:extLst>
            <a:ext uri="{909E8E84-426E-40DD-AFC4-6F175D3DCCD1}">
              <a14:hiddenFill xmlns:a14="http://schemas.microsoft.com/office/drawing/2010/main">
                <a:solidFill>
                  <a:srgbClr val="FFFFFF"/>
                </a:solidFill>
              </a14:hiddenFill>
            </a:ext>
          </a:extLst>
        </p:spPr>
      </p:pic>
      <p:sp>
        <p:nvSpPr>
          <p:cNvPr id="9" name="雲形吹き出し 8"/>
          <p:cNvSpPr/>
          <p:nvPr/>
        </p:nvSpPr>
        <p:spPr>
          <a:xfrm>
            <a:off x="3177966" y="4276598"/>
            <a:ext cx="3292370" cy="2044554"/>
          </a:xfrm>
          <a:prstGeom prst="cloudCallout">
            <a:avLst>
              <a:gd name="adj1" fmla="val -67641"/>
              <a:gd name="adj2" fmla="val -29018"/>
            </a:avLst>
          </a:prstGeom>
          <a:solidFill>
            <a:schemeClr val="accent6">
              <a:lumMod val="20000"/>
              <a:lumOff val="80000"/>
            </a:schemeClr>
          </a:solidFill>
          <a:ln w="9525"/>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ctr">
            <a:noAutofit/>
          </a:bodyPr>
          <a:lstStyle/>
          <a:p>
            <a:endParaRPr kumimoji="1" lang="ja-JP" altLang="en-US" dirty="0">
              <a:solidFill>
                <a:schemeClr val="tx1"/>
              </a:solidFill>
              <a:latin typeface="HG丸ｺﾞｼｯｸM-PRO" panose="020F0600000000000000" pitchFamily="50" charset="-128"/>
              <a:ea typeface="HG丸ｺﾞｼｯｸM-PRO" panose="020F0600000000000000" pitchFamily="50" charset="-128"/>
            </a:endParaRPr>
          </a:p>
        </p:txBody>
      </p:sp>
      <p:pic>
        <p:nvPicPr>
          <p:cNvPr id="2" name="Picture 3" descr="Z:\事務文書\生徒指導\17_共同研究\H26-27パッケージ開発\11_パッケージ試行\150529落合小（基礎①）\DSC01515.JPG"/>
          <p:cNvPicPr>
            <a:picLocks noChangeAspect="1" noChangeArrowheads="1"/>
          </p:cNvPicPr>
          <p:nvPr/>
        </p:nvPicPr>
        <p:blipFill rotWithShape="1">
          <a:blip r:embed="rId3" cstate="email">
            <a:extLst>
              <a:ext uri="{28A0092B-C50C-407E-A947-70E740481C1C}">
                <a14:useLocalDpi xmlns:a14="http://schemas.microsoft.com/office/drawing/2010/main" val="0"/>
              </a:ext>
            </a:extLst>
          </a:blip>
          <a:srcRect/>
          <a:stretch/>
        </p:blipFill>
        <p:spPr bwMode="auto">
          <a:xfrm>
            <a:off x="3123992" y="6537176"/>
            <a:ext cx="3251463" cy="1894736"/>
          </a:xfrm>
          <a:prstGeom prst="ellipse">
            <a:avLst/>
          </a:prstGeom>
          <a:ln>
            <a:noFill/>
          </a:ln>
          <a:effectLst>
            <a:softEdge rad="112500"/>
          </a:effectLst>
          <a:extLst>
            <a:ext uri="{909E8E84-426E-40DD-AFC4-6F175D3DCCD1}">
              <a14:hiddenFill xmlns:a14="http://schemas.microsoft.com/office/drawing/2010/main">
                <a:solidFill>
                  <a:srgbClr val="FFFFFF"/>
                </a:solidFill>
              </a14:hiddenFill>
            </a:ext>
          </a:extLst>
        </p:spPr>
      </p:pic>
      <p:sp>
        <p:nvSpPr>
          <p:cNvPr id="5" name="テキスト ボックス 4"/>
          <p:cNvSpPr txBox="1"/>
          <p:nvPr/>
        </p:nvSpPr>
        <p:spPr>
          <a:xfrm>
            <a:off x="3501008" y="4698710"/>
            <a:ext cx="2770235" cy="1200329"/>
          </a:xfrm>
          <a:prstGeom prst="rect">
            <a:avLst/>
          </a:prstGeom>
          <a:noFill/>
        </p:spPr>
        <p:txBody>
          <a:bodyPr wrap="square" rtlCol="0">
            <a:spAutoFit/>
          </a:bodyPr>
          <a:lstStyle/>
          <a:p>
            <a:r>
              <a:rPr lang="ja-JP" altLang="en-US" dirty="0">
                <a:latin typeface="メイリオ" panose="020B0604030504040204" pitchFamily="50" charset="-128"/>
                <a:ea typeface="メイリオ" panose="020B0604030504040204" pitchFamily="50" charset="-128"/>
                <a:cs typeface="メイリオ" panose="020B0604030504040204" pitchFamily="50" charset="-128"/>
              </a:rPr>
              <a:t>充実した学校生活の中</a:t>
            </a:r>
            <a:r>
              <a:rPr lang="ja-JP" altLang="en-US" dirty="0" smtClean="0">
                <a:latin typeface="メイリオ" panose="020B0604030504040204" pitchFamily="50" charset="-128"/>
                <a:ea typeface="メイリオ" panose="020B0604030504040204" pitchFamily="50" charset="-128"/>
                <a:cs typeface="メイリオ" panose="020B0604030504040204" pitchFamily="50" charset="-128"/>
              </a:rPr>
              <a:t>で子供たち</a:t>
            </a:r>
            <a:r>
              <a:rPr lang="ja-JP" altLang="en-US" dirty="0">
                <a:latin typeface="メイリオ" panose="020B0604030504040204" pitchFamily="50" charset="-128"/>
                <a:ea typeface="メイリオ" panose="020B0604030504040204" pitchFamily="50" charset="-128"/>
                <a:cs typeface="メイリオ" panose="020B0604030504040204" pitchFamily="50" charset="-128"/>
              </a:rPr>
              <a:t>の成長</a:t>
            </a:r>
            <a:r>
              <a:rPr lang="ja-JP" altLang="en-US" dirty="0" smtClean="0">
                <a:latin typeface="メイリオ" panose="020B0604030504040204" pitchFamily="50" charset="-128"/>
                <a:ea typeface="メイリオ" panose="020B0604030504040204" pitchFamily="50" charset="-128"/>
                <a:cs typeface="メイリオ" panose="020B0604030504040204" pitchFamily="50" charset="-128"/>
              </a:rPr>
              <a:t>を促すためにはどうすれば</a:t>
            </a:r>
            <a:endParaRPr lang="en-US" altLang="ja-JP" dirty="0" smtClean="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dirty="0" smtClean="0">
                <a:latin typeface="メイリオ" panose="020B0604030504040204" pitchFamily="50" charset="-128"/>
                <a:ea typeface="メイリオ" panose="020B0604030504040204" pitchFamily="50" charset="-128"/>
                <a:cs typeface="メイリオ" panose="020B0604030504040204" pitchFamily="50" charset="-128"/>
              </a:rPr>
              <a:t>よいのだろう</a:t>
            </a:r>
            <a:r>
              <a:rPr lang="ja-JP" altLang="en-US" dirty="0">
                <a:latin typeface="メイリオ" panose="020B0604030504040204" pitchFamily="50" charset="-128"/>
                <a:ea typeface="メイリオ" panose="020B0604030504040204" pitchFamily="50" charset="-128"/>
                <a:cs typeface="メイリオ" panose="020B0604030504040204" pitchFamily="50" charset="-128"/>
              </a:rPr>
              <a:t>？</a:t>
            </a:r>
          </a:p>
        </p:txBody>
      </p:sp>
      <p:sp>
        <p:nvSpPr>
          <p:cNvPr id="6" name="メモ 5"/>
          <p:cNvSpPr/>
          <p:nvPr/>
        </p:nvSpPr>
        <p:spPr>
          <a:xfrm>
            <a:off x="415498" y="8690451"/>
            <a:ext cx="6045512" cy="1015077"/>
          </a:xfrm>
          <a:prstGeom prst="foldedCorner">
            <a:avLst/>
          </a:prstGeom>
        </p:spPr>
        <p:style>
          <a:lnRef idx="2">
            <a:schemeClr val="accent6"/>
          </a:lnRef>
          <a:fillRef idx="1">
            <a:schemeClr val="lt1"/>
          </a:fillRef>
          <a:effectRef idx="0">
            <a:schemeClr val="accent6"/>
          </a:effectRef>
          <a:fontRef idx="minor">
            <a:schemeClr val="dk1"/>
          </a:fontRef>
        </p:style>
        <p:txBody>
          <a:bodyPr tIns="180000" rtlCol="0" anchor="ctr"/>
          <a:lstStyle/>
          <a:p>
            <a:r>
              <a:rPr kumimoji="1" lang="en-US" altLang="ja-JP" dirty="0" smtClean="0">
                <a:latin typeface="HGP創英角ﾎﾟｯﾌﾟ体" panose="040B0A00000000000000" pitchFamily="50" charset="-128"/>
                <a:ea typeface="HGP創英角ﾎﾟｯﾌﾟ体" panose="040B0A00000000000000" pitchFamily="50" charset="-128"/>
              </a:rPr>
              <a:t>※</a:t>
            </a:r>
            <a:r>
              <a:rPr kumimoji="1" lang="ja-JP" altLang="en-US" dirty="0" smtClean="0">
                <a:latin typeface="HGP創英角ﾎﾟｯﾌﾟ体" panose="040B0A00000000000000" pitchFamily="50" charset="-128"/>
                <a:ea typeface="HGP創英角ﾎﾟｯﾌﾟ体" panose="040B0A00000000000000" pitchFamily="50" charset="-128"/>
              </a:rPr>
              <a:t>お願い</a:t>
            </a:r>
            <a:endParaRPr kumimoji="1" lang="en-US" altLang="ja-JP" dirty="0" smtClean="0">
              <a:latin typeface="HGP創英角ﾎﾟｯﾌﾟ体" panose="040B0A00000000000000" pitchFamily="50" charset="-128"/>
              <a:ea typeface="HGP創英角ﾎﾟｯﾌﾟ体" panose="040B0A00000000000000" pitchFamily="50" charset="-128"/>
            </a:endParaRPr>
          </a:p>
          <a:p>
            <a:pPr indent="182563"/>
            <a:r>
              <a:rPr kumimoji="1" lang="ja-JP" altLang="en-US" sz="1100" dirty="0" smtClean="0">
                <a:latin typeface="HG丸ｺﾞｼｯｸM-PRO" panose="020F0600000000000000" pitchFamily="50" charset="-128"/>
                <a:ea typeface="HG丸ｺﾞｼｯｸM-PRO" panose="020F0600000000000000" pitchFamily="50" charset="-128"/>
              </a:rPr>
              <a:t>自分が、これまでに経験した生徒指導の実践を一人１例書いてもらうので、考えておいてください。なお、</a:t>
            </a:r>
            <a:r>
              <a:rPr lang="ja-JP" altLang="en-US" sz="1100" dirty="0" smtClean="0">
                <a:solidFill>
                  <a:schemeClr val="tx1"/>
                </a:solidFill>
                <a:latin typeface="HG丸ｺﾞｼｯｸM-PRO" panose="020F0600000000000000" pitchFamily="50" charset="-128"/>
                <a:ea typeface="HG丸ｺﾞｼｯｸM-PRO" panose="020F0600000000000000" pitchFamily="50" charset="-128"/>
              </a:rPr>
              <a:t>生徒</a:t>
            </a:r>
            <a:r>
              <a:rPr lang="ja-JP" altLang="en-US" sz="1100" dirty="0">
                <a:solidFill>
                  <a:schemeClr val="tx1"/>
                </a:solidFill>
                <a:latin typeface="HG丸ｺﾞｼｯｸM-PRO" panose="020F0600000000000000" pitchFamily="50" charset="-128"/>
                <a:ea typeface="HG丸ｺﾞｼｯｸM-PRO" panose="020F0600000000000000" pitchFamily="50" charset="-128"/>
              </a:rPr>
              <a:t>指導の実践が思い浮かばないという先生</a:t>
            </a:r>
            <a:r>
              <a:rPr lang="ja-JP" altLang="en-US" sz="1100" dirty="0" smtClean="0">
                <a:solidFill>
                  <a:schemeClr val="tx1"/>
                </a:solidFill>
                <a:latin typeface="HG丸ｺﾞｼｯｸM-PRO" panose="020F0600000000000000" pitchFamily="50" charset="-128"/>
                <a:ea typeface="HG丸ｺﾞｼｯｸM-PRO" panose="020F0600000000000000" pitchFamily="50" charset="-128"/>
              </a:rPr>
              <a:t>は、同僚</a:t>
            </a:r>
            <a:r>
              <a:rPr lang="ja-JP" altLang="en-US" sz="1100" dirty="0">
                <a:solidFill>
                  <a:schemeClr val="tx1"/>
                </a:solidFill>
                <a:latin typeface="HG丸ｺﾞｼｯｸM-PRO" panose="020F0600000000000000" pitchFamily="50" charset="-128"/>
                <a:ea typeface="HG丸ｺﾞｼｯｸM-PRO" panose="020F0600000000000000" pitchFamily="50" charset="-128"/>
              </a:rPr>
              <a:t>の実践</a:t>
            </a:r>
            <a:r>
              <a:rPr lang="ja-JP" altLang="en-US" sz="1100" dirty="0" smtClean="0">
                <a:solidFill>
                  <a:schemeClr val="tx1"/>
                </a:solidFill>
                <a:latin typeface="HG丸ｺﾞｼｯｸM-PRO" panose="020F0600000000000000" pitchFamily="50" charset="-128"/>
                <a:ea typeface="HG丸ｺﾞｼｯｸM-PRO" panose="020F0600000000000000" pitchFamily="50" charset="-128"/>
              </a:rPr>
              <a:t>や、教育</a:t>
            </a:r>
            <a:r>
              <a:rPr lang="ja-JP" altLang="en-US" sz="1100" dirty="0">
                <a:solidFill>
                  <a:schemeClr val="tx1"/>
                </a:solidFill>
                <a:latin typeface="HG丸ｺﾞｼｯｸM-PRO" panose="020F0600000000000000" pitchFamily="50" charset="-128"/>
                <a:ea typeface="HG丸ｺﾞｼｯｸM-PRO" panose="020F0600000000000000" pitchFamily="50" charset="-128"/>
              </a:rPr>
              <a:t>実習等での</a:t>
            </a:r>
            <a:r>
              <a:rPr lang="ja-JP" altLang="en-US" sz="1100" dirty="0" smtClean="0">
                <a:solidFill>
                  <a:schemeClr val="tx1"/>
                </a:solidFill>
                <a:latin typeface="HG丸ｺﾞｼｯｸM-PRO" panose="020F0600000000000000" pitchFamily="50" charset="-128"/>
                <a:ea typeface="HG丸ｺﾞｼｯｸM-PRO" panose="020F0600000000000000" pitchFamily="50" charset="-128"/>
              </a:rPr>
              <a:t>経験から、</a:t>
            </a:r>
            <a:r>
              <a:rPr lang="en-US" altLang="ja-JP" sz="1100" dirty="0" smtClean="0">
                <a:solidFill>
                  <a:schemeClr val="tx1"/>
                </a:solidFill>
                <a:latin typeface="HG丸ｺﾞｼｯｸM-PRO" panose="020F0600000000000000" pitchFamily="50" charset="-128"/>
                <a:ea typeface="HG丸ｺﾞｼｯｸM-PRO" panose="020F0600000000000000" pitchFamily="50" charset="-128"/>
              </a:rPr>
              <a:t>『</a:t>
            </a:r>
            <a:r>
              <a:rPr lang="ja-JP" altLang="en-US" sz="1100" dirty="0">
                <a:solidFill>
                  <a:schemeClr val="tx1"/>
                </a:solidFill>
                <a:latin typeface="HG丸ｺﾞｼｯｸM-PRO" panose="020F0600000000000000" pitchFamily="50" charset="-128"/>
                <a:ea typeface="HG丸ｺﾞｼｯｸM-PRO" panose="020F0600000000000000" pitchFamily="50" charset="-128"/>
              </a:rPr>
              <a:t>誰が</a:t>
            </a:r>
            <a:r>
              <a:rPr lang="en-US" altLang="ja-JP" sz="1100" dirty="0">
                <a:solidFill>
                  <a:schemeClr val="tx1"/>
                </a:solidFill>
                <a:latin typeface="HG丸ｺﾞｼｯｸM-PRO" panose="020F0600000000000000" pitchFamily="50" charset="-128"/>
                <a:ea typeface="HG丸ｺﾞｼｯｸM-PRO" panose="020F0600000000000000" pitchFamily="50" charset="-128"/>
              </a:rPr>
              <a:t>』『</a:t>
            </a:r>
            <a:r>
              <a:rPr lang="ja-JP" altLang="en-US" sz="1100" dirty="0">
                <a:solidFill>
                  <a:schemeClr val="tx1"/>
                </a:solidFill>
                <a:latin typeface="HG丸ｺﾞｼｯｸM-PRO" panose="020F0600000000000000" pitchFamily="50" charset="-128"/>
                <a:ea typeface="HG丸ｺﾞｼｯｸM-PRO" panose="020F0600000000000000" pitchFamily="50" charset="-128"/>
              </a:rPr>
              <a:t>いつ</a:t>
            </a:r>
            <a:r>
              <a:rPr lang="en-US" altLang="ja-JP" sz="1100" dirty="0">
                <a:solidFill>
                  <a:schemeClr val="tx1"/>
                </a:solidFill>
                <a:latin typeface="HG丸ｺﾞｼｯｸM-PRO" panose="020F0600000000000000" pitchFamily="50" charset="-128"/>
                <a:ea typeface="HG丸ｺﾞｼｯｸM-PRO" panose="020F0600000000000000" pitchFamily="50" charset="-128"/>
              </a:rPr>
              <a:t>』『</a:t>
            </a:r>
            <a:r>
              <a:rPr lang="ja-JP" altLang="en-US" sz="1100" dirty="0">
                <a:solidFill>
                  <a:schemeClr val="tx1"/>
                </a:solidFill>
                <a:latin typeface="HG丸ｺﾞｼｯｸM-PRO" panose="020F0600000000000000" pitchFamily="50" charset="-128"/>
                <a:ea typeface="HG丸ｺﾞｼｯｸM-PRO" panose="020F0600000000000000" pitchFamily="50" charset="-128"/>
              </a:rPr>
              <a:t>どこで</a:t>
            </a:r>
            <a:r>
              <a:rPr lang="en-US" altLang="ja-JP" sz="1100" dirty="0">
                <a:solidFill>
                  <a:schemeClr val="tx1"/>
                </a:solidFill>
                <a:latin typeface="HG丸ｺﾞｼｯｸM-PRO" panose="020F0600000000000000" pitchFamily="50" charset="-128"/>
                <a:ea typeface="HG丸ｺﾞｼｯｸM-PRO" panose="020F0600000000000000" pitchFamily="50" charset="-128"/>
              </a:rPr>
              <a:t>』『</a:t>
            </a:r>
            <a:r>
              <a:rPr lang="ja-JP" altLang="en-US" sz="1100" dirty="0">
                <a:solidFill>
                  <a:schemeClr val="tx1"/>
                </a:solidFill>
                <a:latin typeface="HG丸ｺﾞｼｯｸM-PRO" panose="020F0600000000000000" pitchFamily="50" charset="-128"/>
                <a:ea typeface="HG丸ｺﾞｼｯｸM-PRO" panose="020F0600000000000000" pitchFamily="50" charset="-128"/>
              </a:rPr>
              <a:t>何を</a:t>
            </a:r>
            <a:r>
              <a:rPr lang="en-US" altLang="ja-JP" sz="1100" dirty="0">
                <a:solidFill>
                  <a:schemeClr val="tx1"/>
                </a:solidFill>
                <a:latin typeface="HG丸ｺﾞｼｯｸM-PRO" panose="020F0600000000000000" pitchFamily="50" charset="-128"/>
                <a:ea typeface="HG丸ｺﾞｼｯｸM-PRO" panose="020F0600000000000000" pitchFamily="50" charset="-128"/>
              </a:rPr>
              <a:t>』『</a:t>
            </a:r>
            <a:r>
              <a:rPr lang="ja-JP" altLang="en-US" sz="1100" dirty="0">
                <a:solidFill>
                  <a:schemeClr val="tx1"/>
                </a:solidFill>
                <a:latin typeface="HG丸ｺﾞｼｯｸM-PRO" panose="020F0600000000000000" pitchFamily="50" charset="-128"/>
                <a:ea typeface="HG丸ｺﾞｼｯｸM-PRO" panose="020F0600000000000000" pitchFamily="50" charset="-128"/>
              </a:rPr>
              <a:t>どのように</a:t>
            </a:r>
            <a:r>
              <a:rPr lang="en-US" altLang="ja-JP" sz="1100" dirty="0">
                <a:solidFill>
                  <a:schemeClr val="tx1"/>
                </a:solidFill>
                <a:latin typeface="HG丸ｺﾞｼｯｸM-PRO" panose="020F0600000000000000" pitchFamily="50" charset="-128"/>
                <a:ea typeface="HG丸ｺﾞｼｯｸM-PRO" panose="020F0600000000000000" pitchFamily="50" charset="-128"/>
              </a:rPr>
              <a:t>』</a:t>
            </a:r>
            <a:r>
              <a:rPr lang="ja-JP" altLang="en-US" sz="1100" dirty="0">
                <a:solidFill>
                  <a:schemeClr val="tx1"/>
                </a:solidFill>
                <a:latin typeface="HG丸ｺﾞｼｯｸM-PRO" panose="020F0600000000000000" pitchFamily="50" charset="-128"/>
                <a:ea typeface="HG丸ｺﾞｼｯｸM-PRO" panose="020F0600000000000000" pitchFamily="50" charset="-128"/>
              </a:rPr>
              <a:t>指導していたのか書いてください</a:t>
            </a:r>
            <a:r>
              <a:rPr lang="ja-JP" altLang="en-US" sz="1100" dirty="0" smtClean="0">
                <a:solidFill>
                  <a:schemeClr val="tx1"/>
                </a:solidFill>
                <a:latin typeface="HG丸ｺﾞｼｯｸM-PRO" panose="020F0600000000000000" pitchFamily="50" charset="-128"/>
                <a:ea typeface="HG丸ｺﾞｼｯｸM-PRO" panose="020F0600000000000000" pitchFamily="50" charset="-128"/>
              </a:rPr>
              <a:t>。</a:t>
            </a:r>
            <a:endParaRPr lang="ja-JP" altLang="en-US" sz="1100" dirty="0">
              <a:solidFill>
                <a:schemeClr val="tx1"/>
              </a:solidFill>
              <a:latin typeface="HG丸ｺﾞｼｯｸM-PRO" panose="020F0600000000000000" pitchFamily="50" charset="-128"/>
              <a:ea typeface="HG丸ｺﾞｼｯｸM-PRO" panose="020F0600000000000000" pitchFamily="50" charset="-128"/>
            </a:endParaRPr>
          </a:p>
        </p:txBody>
      </p:sp>
      <p:sp>
        <p:nvSpPr>
          <p:cNvPr id="3" name="角丸四角形 2"/>
          <p:cNvSpPr/>
          <p:nvPr/>
        </p:nvSpPr>
        <p:spPr>
          <a:xfrm>
            <a:off x="220971" y="2268583"/>
            <a:ext cx="6408712" cy="1910006"/>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24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子供たち</a:t>
            </a:r>
            <a:r>
              <a:rPr lang="ja-JP" altLang="en-US" sz="240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の現状を適切に把握して</a:t>
            </a:r>
            <a:endParaRPr lang="en-US" altLang="ja-JP" sz="240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2800" dirty="0">
                <a:ln>
                  <a:solidFill>
                    <a:srgbClr val="000000"/>
                  </a:solidFill>
                </a:ln>
                <a:solidFill>
                  <a:srgbClr val="FF0000"/>
                </a:solidFill>
                <a:latin typeface="HGP創英角ﾎﾟｯﾌﾟ体" panose="040B0A00000000000000" pitchFamily="50" charset="-128"/>
                <a:ea typeface="HGP創英角ﾎﾟｯﾌﾟ体" panose="040B0A00000000000000" pitchFamily="50" charset="-128"/>
                <a:cs typeface="メイリオ" panose="020B0604030504040204" pitchFamily="50" charset="-128"/>
              </a:rPr>
              <a:t>育てる生徒指導</a:t>
            </a:r>
            <a:r>
              <a:rPr lang="ja-JP" altLang="en-US" sz="240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に</a:t>
            </a:r>
            <a:r>
              <a:rPr lang="ja-JP" altLang="en-US" sz="2800" dirty="0">
                <a:ln>
                  <a:solidFill>
                    <a:srgbClr val="000000"/>
                  </a:solidFill>
                </a:ln>
                <a:solidFill>
                  <a:srgbClr val="FF0000"/>
                </a:solidFill>
                <a:latin typeface="HGP創英角ﾎﾟｯﾌﾟ体" panose="040B0A00000000000000" pitchFamily="50" charset="-128"/>
                <a:ea typeface="HGP創英角ﾎﾟｯﾌﾟ体" panose="040B0A00000000000000" pitchFamily="50" charset="-128"/>
                <a:cs typeface="メイリオ" panose="020B0604030504040204" pitchFamily="50" charset="-128"/>
              </a:rPr>
              <a:t>組織</a:t>
            </a:r>
            <a:r>
              <a:rPr lang="ja-JP" altLang="en-US" sz="240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で取り組むための</a:t>
            </a:r>
            <a:endParaRPr lang="en-US" altLang="ja-JP" sz="240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240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具体的な進め方について</a:t>
            </a:r>
            <a:endParaRPr lang="en-US" altLang="ja-JP" sz="240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240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全教職員で共通理解を図りましょう</a:t>
            </a:r>
            <a:r>
              <a:rPr lang="ja-JP" altLang="en-US" sz="24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a:t>
            </a:r>
            <a:endParaRPr kumimoji="1" lang="ja-JP" altLang="en-US" sz="2400" dirty="0"/>
          </a:p>
        </p:txBody>
      </p:sp>
    </p:spTree>
    <p:extLst>
      <p:ext uri="{BB962C8B-B14F-4D97-AF65-F5344CB8AC3E}">
        <p14:creationId xmlns:p14="http://schemas.microsoft.com/office/powerpoint/2010/main" val="219220575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テキスト ボックス 13"/>
          <p:cNvSpPr txBox="1"/>
          <p:nvPr/>
        </p:nvSpPr>
        <p:spPr>
          <a:xfrm>
            <a:off x="3225258" y="9659556"/>
            <a:ext cx="407484" cy="246221"/>
          </a:xfrm>
          <a:prstGeom prst="rect">
            <a:avLst/>
          </a:prstGeom>
          <a:noFill/>
        </p:spPr>
        <p:txBody>
          <a:bodyPr wrap="none" rtlCol="0">
            <a:spAutoFit/>
          </a:bodyPr>
          <a:lstStyle/>
          <a:p>
            <a:r>
              <a:rPr kumimoji="1" lang="en-US" altLang="ja-JP" sz="1000" dirty="0" smtClean="0">
                <a:latin typeface="HG丸ｺﾞｼｯｸM-PRO" panose="020F0600000000000000" pitchFamily="50" charset="-128"/>
                <a:ea typeface="HG丸ｺﾞｼｯｸM-PRO" panose="020F0600000000000000" pitchFamily="50" charset="-128"/>
              </a:rPr>
              <a:t>-</a:t>
            </a:r>
            <a:fld id="{942C3A38-0832-4086-88EF-08809291DF70}" type="slidenum">
              <a:rPr kumimoji="1" lang="en-US" altLang="ja-JP" sz="1000" smtClean="0">
                <a:latin typeface="HG丸ｺﾞｼｯｸM-PRO" panose="020F0600000000000000" pitchFamily="50" charset="-128"/>
                <a:ea typeface="HG丸ｺﾞｼｯｸM-PRO" panose="020F0600000000000000" pitchFamily="50" charset="-128"/>
              </a:rPr>
              <a:t>10</a:t>
            </a:fld>
            <a:r>
              <a:rPr kumimoji="1" lang="en-US" altLang="ja-JP" sz="1000" dirty="0" smtClean="0">
                <a:latin typeface="HG丸ｺﾞｼｯｸM-PRO" panose="020F0600000000000000" pitchFamily="50" charset="-128"/>
                <a:ea typeface="HG丸ｺﾞｼｯｸM-PRO" panose="020F0600000000000000" pitchFamily="50" charset="-128"/>
              </a:rPr>
              <a:t>-</a:t>
            </a:r>
            <a:endParaRPr kumimoji="1" lang="ja-JP" altLang="en-US" sz="1000" dirty="0">
              <a:latin typeface="HG丸ｺﾞｼｯｸM-PRO" panose="020F0600000000000000" pitchFamily="50" charset="-128"/>
              <a:ea typeface="HG丸ｺﾞｼｯｸM-PRO" panose="020F0600000000000000" pitchFamily="50" charset="-128"/>
            </a:endParaRPr>
          </a:p>
        </p:txBody>
      </p:sp>
      <p:sp>
        <p:nvSpPr>
          <p:cNvPr id="18" name="正方形/長方形 17"/>
          <p:cNvSpPr/>
          <p:nvPr/>
        </p:nvSpPr>
        <p:spPr>
          <a:xfrm>
            <a:off x="188640" y="704528"/>
            <a:ext cx="2880000" cy="3312344"/>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72000" bIns="72000" rtlCol="0" anchor="t"/>
          <a:lstStyle/>
          <a:p>
            <a:r>
              <a:rPr kumimoji="1" lang="ja-JP" altLang="en-US" dirty="0" smtClean="0">
                <a:solidFill>
                  <a:schemeClr val="tx1"/>
                </a:solidFill>
                <a:latin typeface="+mn-ea"/>
              </a:rPr>
              <a:t>スライド</a:t>
            </a:r>
            <a:r>
              <a:rPr kumimoji="1" lang="en-US" altLang="ja-JP" dirty="0" smtClean="0">
                <a:solidFill>
                  <a:schemeClr val="tx1"/>
                </a:solidFill>
                <a:latin typeface="+mn-ea"/>
              </a:rPr>
              <a:t>14</a:t>
            </a:r>
          </a:p>
          <a:p>
            <a:endParaRPr lang="en-US" altLang="ja-JP" dirty="0">
              <a:solidFill>
                <a:schemeClr val="tx1"/>
              </a:solidFill>
              <a:latin typeface="+mn-ea"/>
            </a:endParaRPr>
          </a:p>
          <a:p>
            <a:endParaRPr kumimoji="1" lang="en-US" altLang="ja-JP" dirty="0" smtClean="0">
              <a:solidFill>
                <a:schemeClr val="tx1"/>
              </a:solidFill>
              <a:latin typeface="+mn-ea"/>
            </a:endParaRPr>
          </a:p>
          <a:p>
            <a:endParaRPr lang="en-US" altLang="ja-JP" dirty="0">
              <a:solidFill>
                <a:schemeClr val="tx1"/>
              </a:solidFill>
              <a:latin typeface="+mn-ea"/>
            </a:endParaRPr>
          </a:p>
          <a:p>
            <a:endParaRPr kumimoji="1" lang="en-US" altLang="ja-JP" dirty="0" smtClean="0">
              <a:solidFill>
                <a:schemeClr val="tx1"/>
              </a:solidFill>
              <a:latin typeface="+mn-ea"/>
            </a:endParaRPr>
          </a:p>
          <a:p>
            <a:endParaRPr lang="en-US" altLang="ja-JP" dirty="0">
              <a:solidFill>
                <a:schemeClr val="tx1"/>
              </a:solidFill>
              <a:latin typeface="+mn-ea"/>
            </a:endParaRPr>
          </a:p>
          <a:p>
            <a:endParaRPr kumimoji="1" lang="en-US" altLang="ja-JP" dirty="0" smtClean="0">
              <a:solidFill>
                <a:schemeClr val="tx1"/>
              </a:solidFill>
              <a:latin typeface="+mn-ea"/>
            </a:endParaRPr>
          </a:p>
          <a:p>
            <a:endParaRPr lang="en-US" altLang="ja-JP" dirty="0">
              <a:solidFill>
                <a:schemeClr val="tx1"/>
              </a:solidFill>
              <a:latin typeface="+mn-ea"/>
            </a:endParaRPr>
          </a:p>
          <a:p>
            <a:endParaRPr kumimoji="1" lang="en-US" altLang="ja-JP" sz="1200" dirty="0" smtClean="0">
              <a:solidFill>
                <a:schemeClr val="tx1"/>
              </a:solidFill>
              <a:latin typeface="+mn-ea"/>
            </a:endParaRPr>
          </a:p>
        </p:txBody>
      </p:sp>
      <p:sp>
        <p:nvSpPr>
          <p:cNvPr id="19" name="正方形/長方形 18"/>
          <p:cNvSpPr/>
          <p:nvPr/>
        </p:nvSpPr>
        <p:spPr>
          <a:xfrm>
            <a:off x="3068640" y="704528"/>
            <a:ext cx="3600000" cy="3312344"/>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72000" bIns="72000" rtlCol="0" anchor="t"/>
          <a:lstStyle/>
          <a:p>
            <a:endParaRPr lang="ja-JP" altLang="en-US" sz="1100" dirty="0">
              <a:solidFill>
                <a:schemeClr val="tx1"/>
              </a:solidFill>
              <a:latin typeface="HG丸ｺﾞｼｯｸM-PRO" panose="020F0600000000000000" pitchFamily="50" charset="-128"/>
              <a:ea typeface="HG丸ｺﾞｼｯｸM-PRO" panose="020F0600000000000000" pitchFamily="50" charset="-128"/>
            </a:endParaRPr>
          </a:p>
        </p:txBody>
      </p:sp>
      <p:sp>
        <p:nvSpPr>
          <p:cNvPr id="23" name="テキスト ボックス 22"/>
          <p:cNvSpPr txBox="1"/>
          <p:nvPr/>
        </p:nvSpPr>
        <p:spPr>
          <a:xfrm>
            <a:off x="248544" y="3220918"/>
            <a:ext cx="2778325" cy="338554"/>
          </a:xfrm>
          <a:prstGeom prst="rect">
            <a:avLst/>
          </a:prstGeom>
          <a:noFill/>
        </p:spPr>
        <p:txBody>
          <a:bodyPr wrap="none" rtlCol="0">
            <a:spAutoFit/>
          </a:bodyPr>
          <a:lstStyle/>
          <a:p>
            <a:r>
              <a:rPr lang="ja-JP" altLang="en-US" sz="1600" dirty="0">
                <a:latin typeface="+mn-ea"/>
              </a:rPr>
              <a:t>（　　）</a:t>
            </a:r>
            <a:r>
              <a:rPr lang="ja-JP" altLang="en-US" sz="1600" dirty="0">
                <a:latin typeface="+mn-ea"/>
                <a:sym typeface="Wingdings" panose="05000000000000000000" pitchFamily="2" charset="2"/>
              </a:rPr>
              <a:t>：（　　）</a:t>
            </a:r>
            <a:r>
              <a:rPr lang="ja-JP" altLang="en-US" sz="1600" dirty="0">
                <a:latin typeface="+mn-ea"/>
              </a:rPr>
              <a:t>　～　（　　）：（　　）</a:t>
            </a:r>
            <a:endParaRPr kumimoji="1" lang="ja-JP" altLang="en-US" sz="1600" dirty="0"/>
          </a:p>
        </p:txBody>
      </p:sp>
      <p:sp>
        <p:nvSpPr>
          <p:cNvPr id="28" name="横巻き 27"/>
          <p:cNvSpPr/>
          <p:nvPr/>
        </p:nvSpPr>
        <p:spPr>
          <a:xfrm>
            <a:off x="4614322" y="1715400"/>
            <a:ext cx="504767" cy="360908"/>
          </a:xfrm>
          <a:prstGeom prst="horizontalScroll">
            <a:avLst/>
          </a:prstGeom>
          <a:solidFill>
            <a:srgbClr val="FFFFCC"/>
          </a:solidFill>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kumimoji="1" lang="ja-JP" altLang="en-US" sz="1000" dirty="0" smtClean="0">
                <a:solidFill>
                  <a:schemeClr val="tx1"/>
                </a:solidFill>
                <a:latin typeface="HG丸ｺﾞｼｯｸM-PRO" panose="020F0600000000000000" pitchFamily="50" charset="-128"/>
                <a:ea typeface="HG丸ｺﾞｼｯｸM-PRO" panose="020F0600000000000000" pitchFamily="50" charset="-128"/>
              </a:rPr>
              <a:t>発 表</a:t>
            </a:r>
            <a:endParaRPr kumimoji="1" lang="ja-JP" altLang="en-US" sz="1000" dirty="0">
              <a:solidFill>
                <a:schemeClr val="tx1"/>
              </a:solidFill>
              <a:latin typeface="HG丸ｺﾞｼｯｸM-PRO" panose="020F0600000000000000" pitchFamily="50" charset="-128"/>
              <a:ea typeface="HG丸ｺﾞｼｯｸM-PRO" panose="020F0600000000000000" pitchFamily="50" charset="-128"/>
            </a:endParaRPr>
          </a:p>
        </p:txBody>
      </p:sp>
      <p:sp>
        <p:nvSpPr>
          <p:cNvPr id="24" name="正方形/長方形 23"/>
          <p:cNvSpPr/>
          <p:nvPr/>
        </p:nvSpPr>
        <p:spPr>
          <a:xfrm>
            <a:off x="192505" y="4016872"/>
            <a:ext cx="2880000" cy="28800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72000" bIns="72000" rtlCol="0" anchor="t"/>
          <a:lstStyle/>
          <a:p>
            <a:r>
              <a:rPr kumimoji="1" lang="ja-JP" altLang="en-US" dirty="0" smtClean="0">
                <a:solidFill>
                  <a:schemeClr val="tx1"/>
                </a:solidFill>
                <a:latin typeface="+mn-ea"/>
              </a:rPr>
              <a:t>スライド</a:t>
            </a:r>
            <a:r>
              <a:rPr kumimoji="1" lang="en-US" altLang="ja-JP" dirty="0" smtClean="0">
                <a:solidFill>
                  <a:schemeClr val="tx1"/>
                </a:solidFill>
                <a:latin typeface="+mn-ea"/>
              </a:rPr>
              <a:t>15</a:t>
            </a:r>
            <a:endParaRPr lang="en-US" altLang="ja-JP" dirty="0">
              <a:solidFill>
                <a:schemeClr val="tx1"/>
              </a:solidFill>
              <a:latin typeface="+mn-ea"/>
            </a:endParaRPr>
          </a:p>
          <a:p>
            <a:endParaRPr kumimoji="1" lang="en-US" altLang="ja-JP" dirty="0" smtClean="0">
              <a:solidFill>
                <a:schemeClr val="tx1"/>
              </a:solidFill>
              <a:latin typeface="+mn-ea"/>
            </a:endParaRPr>
          </a:p>
          <a:p>
            <a:endParaRPr lang="en-US" altLang="ja-JP" dirty="0">
              <a:solidFill>
                <a:schemeClr val="tx1"/>
              </a:solidFill>
              <a:latin typeface="+mn-ea"/>
            </a:endParaRPr>
          </a:p>
          <a:p>
            <a:endParaRPr kumimoji="1" lang="en-US" altLang="ja-JP" dirty="0" smtClean="0">
              <a:solidFill>
                <a:schemeClr val="tx1"/>
              </a:solidFill>
              <a:latin typeface="+mn-ea"/>
            </a:endParaRPr>
          </a:p>
          <a:p>
            <a:endParaRPr lang="en-US" altLang="ja-JP" dirty="0">
              <a:solidFill>
                <a:schemeClr val="tx1"/>
              </a:solidFill>
              <a:latin typeface="+mn-ea"/>
            </a:endParaRPr>
          </a:p>
          <a:p>
            <a:endParaRPr kumimoji="1" lang="en-US" altLang="ja-JP" dirty="0" smtClean="0">
              <a:solidFill>
                <a:schemeClr val="tx1"/>
              </a:solidFill>
              <a:latin typeface="+mn-ea"/>
            </a:endParaRPr>
          </a:p>
          <a:p>
            <a:endParaRPr lang="en-US" altLang="ja-JP" dirty="0">
              <a:solidFill>
                <a:schemeClr val="tx1"/>
              </a:solidFill>
              <a:latin typeface="+mn-ea"/>
            </a:endParaRPr>
          </a:p>
          <a:p>
            <a:endParaRPr kumimoji="1" lang="en-US" altLang="ja-JP" sz="1200" dirty="0" smtClean="0">
              <a:solidFill>
                <a:schemeClr val="tx1"/>
              </a:solidFill>
              <a:latin typeface="+mn-ea"/>
            </a:endParaRPr>
          </a:p>
        </p:txBody>
      </p:sp>
      <p:sp>
        <p:nvSpPr>
          <p:cNvPr id="25" name="正方形/長方形 24"/>
          <p:cNvSpPr/>
          <p:nvPr/>
        </p:nvSpPr>
        <p:spPr>
          <a:xfrm>
            <a:off x="3072505" y="4017216"/>
            <a:ext cx="3600000" cy="28800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72000" bIns="72000" rtlCol="0" anchor="t"/>
          <a:lstStyle/>
          <a:p>
            <a:endParaRPr lang="ja-JP" altLang="en-US" sz="1100" dirty="0">
              <a:solidFill>
                <a:schemeClr val="tx1"/>
              </a:solidFill>
              <a:latin typeface="HG丸ｺﾞｼｯｸM-PRO" panose="020F0600000000000000" pitchFamily="50" charset="-128"/>
              <a:ea typeface="HG丸ｺﾞｼｯｸM-PRO" panose="020F0600000000000000" pitchFamily="50" charset="-128"/>
            </a:endParaRPr>
          </a:p>
        </p:txBody>
      </p:sp>
      <p:sp>
        <p:nvSpPr>
          <p:cNvPr id="29" name="テキスト ボックス 28"/>
          <p:cNvSpPr txBox="1"/>
          <p:nvPr/>
        </p:nvSpPr>
        <p:spPr>
          <a:xfrm>
            <a:off x="280598" y="6534879"/>
            <a:ext cx="2778325" cy="338554"/>
          </a:xfrm>
          <a:prstGeom prst="rect">
            <a:avLst/>
          </a:prstGeom>
          <a:noFill/>
        </p:spPr>
        <p:txBody>
          <a:bodyPr wrap="none" rtlCol="0">
            <a:spAutoFit/>
          </a:bodyPr>
          <a:lstStyle/>
          <a:p>
            <a:r>
              <a:rPr lang="ja-JP" altLang="en-US" sz="1600" dirty="0">
                <a:latin typeface="+mn-ea"/>
              </a:rPr>
              <a:t>（　　）</a:t>
            </a:r>
            <a:r>
              <a:rPr lang="ja-JP" altLang="en-US" sz="1600" dirty="0">
                <a:latin typeface="+mn-ea"/>
                <a:sym typeface="Wingdings" panose="05000000000000000000" pitchFamily="2" charset="2"/>
              </a:rPr>
              <a:t>：（　　）</a:t>
            </a:r>
            <a:r>
              <a:rPr lang="ja-JP" altLang="en-US" sz="1600" dirty="0">
                <a:latin typeface="+mn-ea"/>
              </a:rPr>
              <a:t>　～　（　　）：（　　）</a:t>
            </a:r>
            <a:endParaRPr kumimoji="1" lang="ja-JP" altLang="en-US" sz="1600" dirty="0"/>
          </a:p>
        </p:txBody>
      </p:sp>
      <p:sp>
        <p:nvSpPr>
          <p:cNvPr id="2" name="正方形/長方形 1"/>
          <p:cNvSpPr/>
          <p:nvPr/>
        </p:nvSpPr>
        <p:spPr>
          <a:xfrm>
            <a:off x="3091808" y="751765"/>
            <a:ext cx="3576832" cy="2970044"/>
          </a:xfrm>
          <a:prstGeom prst="rect">
            <a:avLst/>
          </a:prstGeom>
        </p:spPr>
        <p:txBody>
          <a:bodyPr wrap="square">
            <a:spAutoFit/>
          </a:bodyPr>
          <a:lstStyle/>
          <a:p>
            <a:r>
              <a:rPr lang="en-US" altLang="ja-JP" sz="1100" dirty="0">
                <a:latin typeface="HG丸ｺﾞｼｯｸM-PRO" panose="020F0600000000000000" pitchFamily="50" charset="-128"/>
                <a:ea typeface="HG丸ｺﾞｼｯｸM-PRO" panose="020F0600000000000000" pitchFamily="50" charset="-128"/>
              </a:rPr>
              <a:t>≪</a:t>
            </a:r>
            <a:r>
              <a:rPr lang="ja-JP" altLang="en-US" sz="1100" dirty="0">
                <a:latin typeface="HG丸ｺﾞｼｯｸM-PRO" panose="020F0600000000000000" pitchFamily="50" charset="-128"/>
                <a:ea typeface="HG丸ｺﾞｼｯｸM-PRO" panose="020F0600000000000000" pitchFamily="50" charset="-128"/>
              </a:rPr>
              <a:t>スライド</a:t>
            </a:r>
            <a:r>
              <a:rPr lang="en-US" altLang="ja-JP" sz="1100" dirty="0">
                <a:latin typeface="HG丸ｺﾞｼｯｸM-PRO" panose="020F0600000000000000" pitchFamily="50" charset="-128"/>
                <a:ea typeface="HG丸ｺﾞｼｯｸM-PRO" panose="020F0600000000000000" pitchFamily="50" charset="-128"/>
              </a:rPr>
              <a:t>14</a:t>
            </a:r>
            <a:r>
              <a:rPr lang="ja-JP" altLang="en-US" sz="1100" dirty="0">
                <a:latin typeface="HG丸ｺﾞｼｯｸM-PRO" panose="020F0600000000000000" pitchFamily="50" charset="-128"/>
                <a:ea typeface="HG丸ｺﾞｼｯｸM-PRO" panose="020F0600000000000000" pitchFamily="50" charset="-128"/>
              </a:rPr>
              <a:t>で３分</a:t>
            </a:r>
            <a:r>
              <a:rPr lang="en-US" altLang="ja-JP" sz="1100" dirty="0">
                <a:latin typeface="HG丸ｺﾞｼｯｸM-PRO" panose="020F0600000000000000" pitchFamily="50" charset="-128"/>
                <a:ea typeface="HG丸ｺﾞｼｯｸM-PRO" panose="020F0600000000000000" pitchFamily="50" charset="-128"/>
              </a:rPr>
              <a:t>≫</a:t>
            </a:r>
          </a:p>
          <a:p>
            <a:r>
              <a:rPr lang="ja-JP" altLang="en-US" sz="1100" dirty="0">
                <a:latin typeface="HG丸ｺﾞｼｯｸM-PRO" panose="020F0600000000000000" pitchFamily="50" charset="-128"/>
                <a:ea typeface="HG丸ｺﾞｼｯｸM-PRO" panose="020F0600000000000000" pitchFamily="50" charset="-128"/>
              </a:rPr>
              <a:t>　それで</a:t>
            </a:r>
            <a:r>
              <a:rPr lang="ja-JP" altLang="en-US" sz="1100" dirty="0" smtClean="0">
                <a:latin typeface="HG丸ｺﾞｼｯｸM-PRO" panose="020F0600000000000000" pitchFamily="50" charset="-128"/>
                <a:ea typeface="HG丸ｺﾞｼｯｸM-PRO" panose="020F0600000000000000" pitchFamily="50" charset="-128"/>
              </a:rPr>
              <a:t>は、各グループ</a:t>
            </a:r>
            <a:r>
              <a:rPr lang="ja-JP" altLang="en-US" sz="1100" dirty="0">
                <a:latin typeface="HG丸ｺﾞｼｯｸM-PRO" panose="020F0600000000000000" pitchFamily="50" charset="-128"/>
                <a:ea typeface="HG丸ｺﾞｼｯｸM-PRO" panose="020F0600000000000000" pitchFamily="50" charset="-128"/>
              </a:rPr>
              <a:t>で出された「重要度が高い」と考えられるポイントを全体で共有します。新たな気付きが</a:t>
            </a:r>
            <a:r>
              <a:rPr lang="ja-JP" altLang="en-US" sz="1100" dirty="0" smtClean="0">
                <a:latin typeface="HG丸ｺﾞｼｯｸM-PRO" panose="020F0600000000000000" pitchFamily="50" charset="-128"/>
                <a:ea typeface="HG丸ｺﾞｼｯｸM-PRO" panose="020F0600000000000000" pitchFamily="50" charset="-128"/>
              </a:rPr>
              <a:t>あれば、⑥</a:t>
            </a:r>
            <a:r>
              <a:rPr lang="ja-JP" altLang="en-US" sz="1100" dirty="0">
                <a:latin typeface="HG丸ｺﾞｼｯｸM-PRO" panose="020F0600000000000000" pitchFamily="50" charset="-128"/>
                <a:ea typeface="HG丸ｺﾞｼｯｸM-PRO" panose="020F0600000000000000" pitchFamily="50" charset="-128"/>
              </a:rPr>
              <a:t>にメモしてください。</a:t>
            </a:r>
          </a:p>
          <a:p>
            <a:r>
              <a:rPr lang="ja-JP" altLang="en-US" sz="1100" dirty="0">
                <a:latin typeface="HG丸ｺﾞｼｯｸM-PRO" panose="020F0600000000000000" pitchFamily="50" charset="-128"/>
                <a:ea typeface="HG丸ｺﾞｼｯｸM-PRO" panose="020F0600000000000000" pitchFamily="50" charset="-128"/>
              </a:rPr>
              <a:t>　それではこちらのグループからお願いします</a:t>
            </a:r>
            <a:r>
              <a:rPr lang="ja-JP" altLang="en-US" sz="1100" dirty="0" smtClean="0">
                <a:latin typeface="HG丸ｺﾞｼｯｸM-PRO" panose="020F0600000000000000" pitchFamily="50" charset="-128"/>
                <a:ea typeface="HG丸ｺﾞｼｯｸM-PRO" panose="020F0600000000000000" pitchFamily="50" charset="-128"/>
              </a:rPr>
              <a:t>。</a:t>
            </a:r>
            <a:endParaRPr lang="en-US" altLang="ja-JP" sz="1100" dirty="0" smtClean="0">
              <a:latin typeface="HG丸ｺﾞｼｯｸM-PRO" panose="020F0600000000000000" pitchFamily="50" charset="-128"/>
              <a:ea typeface="HG丸ｺﾞｼｯｸM-PRO" panose="020F0600000000000000" pitchFamily="50" charset="-128"/>
            </a:endParaRPr>
          </a:p>
          <a:p>
            <a:endParaRPr lang="en-US" altLang="ja-JP" sz="1100" dirty="0">
              <a:latin typeface="HG丸ｺﾞｼｯｸM-PRO" panose="020F0600000000000000" pitchFamily="50" charset="-128"/>
              <a:ea typeface="HG丸ｺﾞｼｯｸM-PRO" panose="020F0600000000000000" pitchFamily="50" charset="-128"/>
            </a:endParaRPr>
          </a:p>
          <a:p>
            <a:endParaRPr lang="en-US" altLang="ja-JP" sz="1100" dirty="0" smtClean="0">
              <a:latin typeface="HG丸ｺﾞｼｯｸM-PRO" panose="020F0600000000000000" pitchFamily="50" charset="-128"/>
              <a:ea typeface="HG丸ｺﾞｼｯｸM-PRO" panose="020F0600000000000000" pitchFamily="50" charset="-128"/>
            </a:endParaRPr>
          </a:p>
          <a:p>
            <a:endParaRPr lang="en-US" altLang="ja-JP" sz="1100" dirty="0">
              <a:latin typeface="HG丸ｺﾞｼｯｸM-PRO" panose="020F0600000000000000" pitchFamily="50" charset="-128"/>
              <a:ea typeface="HG丸ｺﾞｼｯｸM-PRO" panose="020F0600000000000000" pitchFamily="50" charset="-128"/>
            </a:endParaRPr>
          </a:p>
          <a:p>
            <a:r>
              <a:rPr lang="ja-JP" altLang="en-US" sz="1100" dirty="0">
                <a:latin typeface="HG丸ｺﾞｼｯｸM-PRO" panose="020F0600000000000000" pitchFamily="50" charset="-128"/>
                <a:ea typeface="HG丸ｺﾞｼｯｸM-PRO" panose="020F0600000000000000" pitchFamily="50" charset="-128"/>
              </a:rPr>
              <a:t>（</a:t>
            </a:r>
            <a:r>
              <a:rPr lang="ja-JP" altLang="en-US" sz="1100" dirty="0" smtClean="0">
                <a:latin typeface="HG丸ｺﾞｼｯｸM-PRO" panose="020F0600000000000000" pitchFamily="50" charset="-128"/>
                <a:ea typeface="HG丸ｺﾞｼｯｸM-PRO" panose="020F0600000000000000" pitchFamily="50" charset="-128"/>
              </a:rPr>
              <a:t>板書すると分かりやすい</a:t>
            </a:r>
            <a:r>
              <a:rPr lang="ja-JP" altLang="en-US" sz="1100" dirty="0">
                <a:latin typeface="HG丸ｺﾞｼｯｸM-PRO" panose="020F0600000000000000" pitchFamily="50" charset="-128"/>
                <a:ea typeface="HG丸ｺﾞｼｯｸM-PRO" panose="020F0600000000000000" pitchFamily="50" charset="-128"/>
              </a:rPr>
              <a:t>です。）</a:t>
            </a:r>
            <a:endParaRPr lang="en-US" altLang="ja-JP" sz="1100" dirty="0">
              <a:latin typeface="HG丸ｺﾞｼｯｸM-PRO" panose="020F0600000000000000" pitchFamily="50" charset="-128"/>
              <a:ea typeface="HG丸ｺﾞｼｯｸM-PRO" panose="020F0600000000000000" pitchFamily="50" charset="-128"/>
            </a:endParaRPr>
          </a:p>
          <a:p>
            <a:endParaRPr lang="ja-JP" altLang="en-US" sz="1100" dirty="0">
              <a:latin typeface="HG丸ｺﾞｼｯｸM-PRO" panose="020F0600000000000000" pitchFamily="50" charset="-128"/>
              <a:ea typeface="HG丸ｺﾞｼｯｸM-PRO" panose="020F0600000000000000" pitchFamily="50" charset="-128"/>
            </a:endParaRPr>
          </a:p>
          <a:p>
            <a:r>
              <a:rPr lang="ja-JP" altLang="en-US" sz="1100" dirty="0">
                <a:latin typeface="HG丸ｺﾞｼｯｸM-PRO" panose="020F0600000000000000" pitchFamily="50" charset="-128"/>
                <a:ea typeface="HG丸ｺﾞｼｯｸM-PRO" panose="020F0600000000000000" pitchFamily="50" charset="-128"/>
              </a:rPr>
              <a:t>　ありがとうございました。</a:t>
            </a:r>
          </a:p>
          <a:p>
            <a:endParaRPr lang="en-US" altLang="ja-JP" sz="1100" dirty="0">
              <a:latin typeface="HG丸ｺﾞｼｯｸM-PRO" panose="020F0600000000000000" pitchFamily="50" charset="-128"/>
              <a:ea typeface="HG丸ｺﾞｼｯｸM-PRO" panose="020F0600000000000000" pitchFamily="50" charset="-128"/>
            </a:endParaRPr>
          </a:p>
          <a:p>
            <a:r>
              <a:rPr lang="ja-JP" altLang="en-US" sz="1100" dirty="0">
                <a:latin typeface="HG丸ｺﾞｼｯｸM-PRO" panose="020F0600000000000000" pitchFamily="50" charset="-128"/>
                <a:ea typeface="HG丸ｺﾞｼｯｸM-PRO" panose="020F0600000000000000" pitchFamily="50" charset="-128"/>
              </a:rPr>
              <a:t>　たくさんの重要なポイントが出されました。</a:t>
            </a:r>
            <a:r>
              <a:rPr lang="ja-JP" altLang="en-US" sz="1100" dirty="0" smtClean="0">
                <a:latin typeface="HG丸ｺﾞｼｯｸM-PRO" panose="020F0600000000000000" pitchFamily="50" charset="-128"/>
                <a:ea typeface="HG丸ｺﾞｼｯｸM-PRO" panose="020F0600000000000000" pitchFamily="50" charset="-128"/>
              </a:rPr>
              <a:t>これから、様々</a:t>
            </a:r>
            <a:r>
              <a:rPr lang="ja-JP" altLang="en-US" sz="1100" dirty="0">
                <a:latin typeface="HG丸ｺﾞｼｯｸM-PRO" panose="020F0600000000000000" pitchFamily="50" charset="-128"/>
                <a:ea typeface="HG丸ｺﾞｼｯｸM-PRO" panose="020F0600000000000000" pitchFamily="50" charset="-128"/>
              </a:rPr>
              <a:t>な生徒指導の対応に迫られた際に</a:t>
            </a:r>
            <a:r>
              <a:rPr lang="ja-JP" altLang="en-US" sz="1100" dirty="0" smtClean="0">
                <a:latin typeface="HG丸ｺﾞｼｯｸM-PRO" panose="020F0600000000000000" pitchFamily="50" charset="-128"/>
                <a:ea typeface="HG丸ｺﾞｼｯｸM-PRO" panose="020F0600000000000000" pitchFamily="50" charset="-128"/>
              </a:rPr>
              <a:t>は、先ほど</a:t>
            </a:r>
            <a:r>
              <a:rPr lang="ja-JP" altLang="en-US" sz="1100" dirty="0">
                <a:latin typeface="HG丸ｺﾞｼｯｸM-PRO" panose="020F0600000000000000" pitchFamily="50" charset="-128"/>
                <a:ea typeface="HG丸ｺﾞｼｯｸM-PRO" panose="020F0600000000000000" pitchFamily="50" charset="-128"/>
              </a:rPr>
              <a:t>確認</a:t>
            </a:r>
            <a:r>
              <a:rPr lang="ja-JP" altLang="en-US" sz="1100" dirty="0" smtClean="0">
                <a:latin typeface="HG丸ｺﾞｼｯｸM-PRO" panose="020F0600000000000000" pitchFamily="50" charset="-128"/>
                <a:ea typeface="HG丸ｺﾞｼｯｸM-PRO" panose="020F0600000000000000" pitchFamily="50" charset="-128"/>
              </a:rPr>
              <a:t>した、組織</a:t>
            </a:r>
            <a:r>
              <a:rPr lang="ja-JP" altLang="en-US" sz="1100" dirty="0">
                <a:latin typeface="HG丸ｺﾞｼｯｸM-PRO" panose="020F0600000000000000" pitchFamily="50" charset="-128"/>
                <a:ea typeface="HG丸ｺﾞｼｯｸM-PRO" panose="020F0600000000000000" pitchFamily="50" charset="-128"/>
              </a:rPr>
              <a:t>（</a:t>
            </a:r>
            <a:r>
              <a:rPr lang="en-US" altLang="ja-JP" sz="1100" dirty="0">
                <a:latin typeface="HG丸ｺﾞｼｯｸM-PRO" panose="020F0600000000000000" pitchFamily="50" charset="-128"/>
                <a:ea typeface="HG丸ｺﾞｼｯｸM-PRO" panose="020F0600000000000000" pitchFamily="50" charset="-128"/>
              </a:rPr>
              <a:t>O</a:t>
            </a:r>
            <a:r>
              <a:rPr lang="ja-JP" altLang="en-US" sz="1100" dirty="0">
                <a:latin typeface="HG丸ｺﾞｼｯｸM-PRO" panose="020F0600000000000000" pitchFamily="50" charset="-128"/>
                <a:ea typeface="HG丸ｺﾞｼｯｸM-PRO" panose="020F0600000000000000" pitchFamily="50" charset="-128"/>
              </a:rPr>
              <a:t>）を中心と</a:t>
            </a:r>
            <a:r>
              <a:rPr lang="ja-JP" altLang="en-US" sz="1100" dirty="0" smtClean="0">
                <a:latin typeface="HG丸ｺﾞｼｯｸM-PRO" panose="020F0600000000000000" pitchFamily="50" charset="-128"/>
                <a:ea typeface="HG丸ｺﾞｼｯｸM-PRO" panose="020F0600000000000000" pitchFamily="50" charset="-128"/>
              </a:rPr>
              <a:t>して、的確</a:t>
            </a:r>
            <a:r>
              <a:rPr lang="ja-JP" altLang="en-US" sz="1100" dirty="0">
                <a:latin typeface="HG丸ｺﾞｼｯｸM-PRO" panose="020F0600000000000000" pitchFamily="50" charset="-128"/>
                <a:ea typeface="HG丸ｺﾞｼｯｸM-PRO" panose="020F0600000000000000" pitchFamily="50" charset="-128"/>
              </a:rPr>
              <a:t>な現状把握（</a:t>
            </a:r>
            <a:r>
              <a:rPr lang="en-US" altLang="ja-JP" sz="1100" dirty="0">
                <a:latin typeface="HG丸ｺﾞｼｯｸM-PRO" panose="020F0600000000000000" pitchFamily="50" charset="-128"/>
                <a:ea typeface="HG丸ｺﾞｼｯｸM-PRO" panose="020F0600000000000000" pitchFamily="50" charset="-128"/>
              </a:rPr>
              <a:t>R</a:t>
            </a:r>
            <a:r>
              <a:rPr lang="ja-JP" altLang="en-US" sz="1100" dirty="0">
                <a:latin typeface="HG丸ｺﾞｼｯｸM-PRO" panose="020F0600000000000000" pitchFamily="50" charset="-128"/>
                <a:ea typeface="HG丸ｺﾞｼｯｸM-PRO" panose="020F0600000000000000" pitchFamily="50" charset="-128"/>
              </a:rPr>
              <a:t>）と目指す姿（</a:t>
            </a:r>
            <a:r>
              <a:rPr lang="en-US" altLang="ja-JP" sz="1100" dirty="0">
                <a:latin typeface="HG丸ｺﾞｼｯｸM-PRO" panose="020F0600000000000000" pitchFamily="50" charset="-128"/>
                <a:ea typeface="HG丸ｺﾞｼｯｸM-PRO" panose="020F0600000000000000" pitchFamily="50" charset="-128"/>
              </a:rPr>
              <a:t>V</a:t>
            </a:r>
            <a:r>
              <a:rPr lang="ja-JP" altLang="en-US" sz="1100" dirty="0">
                <a:latin typeface="HG丸ｺﾞｼｯｸM-PRO" panose="020F0600000000000000" pitchFamily="50" charset="-128"/>
                <a:ea typeface="HG丸ｺﾞｼｯｸM-PRO" panose="020F0600000000000000" pitchFamily="50" charset="-128"/>
              </a:rPr>
              <a:t>）を基</a:t>
            </a:r>
            <a:r>
              <a:rPr lang="ja-JP" altLang="en-US" sz="1100" dirty="0" smtClean="0">
                <a:latin typeface="HG丸ｺﾞｼｯｸM-PRO" panose="020F0600000000000000" pitchFamily="50" charset="-128"/>
                <a:ea typeface="HG丸ｺﾞｼｯｸM-PRO" panose="020F0600000000000000" pitchFamily="50" charset="-128"/>
              </a:rPr>
              <a:t>に、</a:t>
            </a:r>
            <a:r>
              <a:rPr lang="en-US" altLang="ja-JP" sz="1100" dirty="0" smtClean="0">
                <a:latin typeface="HG丸ｺﾞｼｯｸM-PRO" panose="020F0600000000000000" pitchFamily="50" charset="-128"/>
                <a:ea typeface="HG丸ｺﾞｼｯｸM-PRO" panose="020F0600000000000000" pitchFamily="50" charset="-128"/>
              </a:rPr>
              <a:t>PDCA</a:t>
            </a:r>
            <a:r>
              <a:rPr lang="ja-JP" altLang="en-US" sz="1100" dirty="0">
                <a:latin typeface="HG丸ｺﾞｼｯｸM-PRO" panose="020F0600000000000000" pitchFamily="50" charset="-128"/>
                <a:ea typeface="HG丸ｺﾞｼｯｸM-PRO" panose="020F0600000000000000" pitchFamily="50" charset="-128"/>
              </a:rPr>
              <a:t>サイクルが機能した指導につながるようにしていきましょう。★</a:t>
            </a:r>
          </a:p>
        </p:txBody>
      </p:sp>
      <p:sp>
        <p:nvSpPr>
          <p:cNvPr id="3" name="正方形/長方形 2"/>
          <p:cNvSpPr/>
          <p:nvPr/>
        </p:nvSpPr>
        <p:spPr>
          <a:xfrm>
            <a:off x="3064774" y="4048793"/>
            <a:ext cx="3603865" cy="938719"/>
          </a:xfrm>
          <a:prstGeom prst="rect">
            <a:avLst/>
          </a:prstGeom>
        </p:spPr>
        <p:txBody>
          <a:bodyPr wrap="square">
            <a:spAutoFit/>
          </a:bodyPr>
          <a:lstStyle/>
          <a:p>
            <a:pPr defTabSz="904967" fontAlgn="base">
              <a:spcBef>
                <a:spcPct val="30000"/>
              </a:spcBef>
              <a:spcAft>
                <a:spcPct val="0"/>
              </a:spcAft>
              <a:defRPr/>
            </a:pPr>
            <a:r>
              <a:rPr lang="en-US" altLang="ja-JP" sz="1100" dirty="0">
                <a:latin typeface="HG丸ｺﾞｼｯｸM-PRO" panose="020F0600000000000000" pitchFamily="50" charset="-128"/>
                <a:ea typeface="HG丸ｺﾞｼｯｸM-PRO" panose="020F0600000000000000" pitchFamily="50" charset="-128"/>
              </a:rPr>
              <a:t>≪</a:t>
            </a:r>
            <a:r>
              <a:rPr lang="ja-JP" altLang="en-US" sz="1100" dirty="0">
                <a:latin typeface="HG丸ｺﾞｼｯｸM-PRO" panose="020F0600000000000000" pitchFamily="50" charset="-128"/>
                <a:ea typeface="HG丸ｺﾞｼｯｸM-PRO" panose="020F0600000000000000" pitchFamily="50" charset="-128"/>
              </a:rPr>
              <a:t>スライド</a:t>
            </a:r>
            <a:r>
              <a:rPr lang="en-US" altLang="ja-JP" sz="1100" dirty="0" smtClean="0">
                <a:latin typeface="HG丸ｺﾞｼｯｸM-PRO" panose="020F0600000000000000" pitchFamily="50" charset="-128"/>
                <a:ea typeface="HG丸ｺﾞｼｯｸM-PRO" panose="020F0600000000000000" pitchFamily="50" charset="-128"/>
              </a:rPr>
              <a:t>15</a:t>
            </a:r>
            <a:r>
              <a:rPr lang="ja-JP" altLang="en-US" sz="1100" dirty="0" err="1" smtClean="0">
                <a:latin typeface="HG丸ｺﾞｼｯｸM-PRO" panose="020F0600000000000000" pitchFamily="50" charset="-128"/>
                <a:ea typeface="HG丸ｺﾞｼｯｸM-PRO" panose="020F0600000000000000" pitchFamily="50" charset="-128"/>
              </a:rPr>
              <a:t>、</a:t>
            </a:r>
            <a:r>
              <a:rPr lang="en-US" altLang="ja-JP" sz="1100" dirty="0" smtClean="0">
                <a:latin typeface="HG丸ｺﾞｼｯｸM-PRO" panose="020F0600000000000000" pitchFamily="50" charset="-128"/>
                <a:ea typeface="HG丸ｺﾞｼｯｸM-PRO" panose="020F0600000000000000" pitchFamily="50" charset="-128"/>
              </a:rPr>
              <a:t>16</a:t>
            </a:r>
            <a:r>
              <a:rPr lang="ja-JP" altLang="en-US" sz="1100" dirty="0" err="1" smtClean="0">
                <a:latin typeface="HG丸ｺﾞｼｯｸM-PRO" panose="020F0600000000000000" pitchFamily="50" charset="-128"/>
                <a:ea typeface="HG丸ｺﾞｼｯｸM-PRO" panose="020F0600000000000000" pitchFamily="50" charset="-128"/>
              </a:rPr>
              <a:t>、</a:t>
            </a:r>
            <a:r>
              <a:rPr lang="en-US" altLang="ja-JP" sz="1100" dirty="0" smtClean="0">
                <a:latin typeface="HG丸ｺﾞｼｯｸM-PRO" panose="020F0600000000000000" pitchFamily="50" charset="-128"/>
                <a:ea typeface="HG丸ｺﾞｼｯｸM-PRO" panose="020F0600000000000000" pitchFamily="50" charset="-128"/>
              </a:rPr>
              <a:t>17</a:t>
            </a:r>
            <a:r>
              <a:rPr lang="ja-JP" altLang="en-US" sz="1100" dirty="0" err="1" smtClean="0">
                <a:latin typeface="HG丸ｺﾞｼｯｸM-PRO" panose="020F0600000000000000" pitchFamily="50" charset="-128"/>
                <a:ea typeface="HG丸ｺﾞｼｯｸM-PRO" panose="020F0600000000000000" pitchFamily="50" charset="-128"/>
              </a:rPr>
              <a:t>、</a:t>
            </a:r>
            <a:r>
              <a:rPr lang="en-US" altLang="ja-JP" sz="1100" dirty="0" smtClean="0">
                <a:latin typeface="HG丸ｺﾞｼｯｸM-PRO" panose="020F0600000000000000" pitchFamily="50" charset="-128"/>
                <a:ea typeface="HG丸ｺﾞｼｯｸM-PRO" panose="020F0600000000000000" pitchFamily="50" charset="-128"/>
              </a:rPr>
              <a:t>18</a:t>
            </a:r>
            <a:r>
              <a:rPr lang="ja-JP" altLang="en-US" sz="1100" dirty="0">
                <a:latin typeface="HG丸ｺﾞｼｯｸM-PRO" panose="020F0600000000000000" pitchFamily="50" charset="-128"/>
                <a:ea typeface="HG丸ｺﾞｼｯｸM-PRO" panose="020F0600000000000000" pitchFamily="50" charset="-128"/>
              </a:rPr>
              <a:t>で２分</a:t>
            </a:r>
            <a:r>
              <a:rPr lang="en-US" altLang="ja-JP" sz="1100" dirty="0">
                <a:latin typeface="HG丸ｺﾞｼｯｸM-PRO" panose="020F0600000000000000" pitchFamily="50" charset="-128"/>
                <a:ea typeface="HG丸ｺﾞｼｯｸM-PRO" panose="020F0600000000000000" pitchFamily="50" charset="-128"/>
              </a:rPr>
              <a:t>≫</a:t>
            </a:r>
          </a:p>
          <a:p>
            <a:pPr defTabSz="903187">
              <a:defRPr/>
            </a:pPr>
            <a:r>
              <a:rPr lang="ja-JP" altLang="en-US" sz="1100" dirty="0">
                <a:latin typeface="HG丸ｺﾞｼｯｸM-PRO" panose="020F0600000000000000" pitchFamily="50" charset="-128"/>
                <a:ea typeface="HG丸ｺﾞｼｯｸM-PRO" panose="020F0600000000000000" pitchFamily="50" charset="-128"/>
              </a:rPr>
              <a:t>　</a:t>
            </a:r>
            <a:r>
              <a:rPr lang="ja-JP" altLang="en-US" sz="1100" dirty="0" smtClean="0">
                <a:latin typeface="HG丸ｺﾞｼｯｸM-PRO" panose="020F0600000000000000" pitchFamily="50" charset="-128"/>
                <a:ea typeface="HG丸ｺﾞｼｯｸM-PRO" panose="020F0600000000000000" pitchFamily="50" charset="-128"/>
              </a:rPr>
              <a:t>さて、ここ</a:t>
            </a:r>
            <a:r>
              <a:rPr lang="ja-JP" altLang="en-US" sz="1100" dirty="0">
                <a:latin typeface="HG丸ｺﾞｼｯｸM-PRO" panose="020F0600000000000000" pitchFamily="50" charset="-128"/>
                <a:ea typeface="HG丸ｺﾞｼｯｸM-PRO" panose="020F0600000000000000" pitchFamily="50" charset="-128"/>
              </a:rPr>
              <a:t>まで</a:t>
            </a:r>
            <a:r>
              <a:rPr lang="ja-JP" altLang="en-US" sz="1100" dirty="0" smtClean="0">
                <a:latin typeface="HG丸ｺﾞｼｯｸM-PRO" panose="020F0600000000000000" pitchFamily="50" charset="-128"/>
                <a:ea typeface="HG丸ｺﾞｼｯｸM-PRO" panose="020F0600000000000000" pitchFamily="50" charset="-128"/>
              </a:rPr>
              <a:t>は、先生方</a:t>
            </a:r>
            <a:r>
              <a:rPr lang="ja-JP" altLang="en-US" sz="1100" dirty="0">
                <a:latin typeface="HG丸ｺﾞｼｯｸM-PRO" panose="020F0600000000000000" pitchFamily="50" charset="-128"/>
                <a:ea typeface="HG丸ｺﾞｼｯｸM-PRO" panose="020F0600000000000000" pitchFamily="50" charset="-128"/>
              </a:rPr>
              <a:t>の生徒指導実践</a:t>
            </a:r>
            <a:r>
              <a:rPr lang="ja-JP" altLang="en-US" sz="1100" dirty="0" smtClean="0">
                <a:latin typeface="HG丸ｺﾞｼｯｸM-PRO" panose="020F0600000000000000" pitchFamily="50" charset="-128"/>
                <a:ea typeface="HG丸ｺﾞｼｯｸM-PRO" panose="020F0600000000000000" pitchFamily="50" charset="-128"/>
              </a:rPr>
              <a:t>から、主</a:t>
            </a:r>
            <a:r>
              <a:rPr lang="ja-JP" altLang="en-US" sz="1100" dirty="0">
                <a:latin typeface="HG丸ｺﾞｼｯｸM-PRO" panose="020F0600000000000000" pitchFamily="50" charset="-128"/>
                <a:ea typeface="HG丸ｺﾞｼｯｸM-PRO" panose="020F0600000000000000" pitchFamily="50" charset="-128"/>
              </a:rPr>
              <a:t>に起きてしまった問題行動等への対応について考えてきました</a:t>
            </a:r>
            <a:r>
              <a:rPr lang="ja-JP" altLang="en-US" sz="1100" dirty="0" smtClean="0">
                <a:latin typeface="HG丸ｺﾞｼｯｸM-PRO" panose="020F0600000000000000" pitchFamily="50" charset="-128"/>
                <a:ea typeface="HG丸ｺﾞｼｯｸM-PRO" panose="020F0600000000000000" pitchFamily="50" charset="-128"/>
              </a:rPr>
              <a:t>が、ご存じ</a:t>
            </a:r>
            <a:r>
              <a:rPr lang="ja-JP" altLang="en-US" sz="1100" dirty="0">
                <a:latin typeface="HG丸ｺﾞｼｯｸM-PRO" panose="020F0600000000000000" pitchFamily="50" charset="-128"/>
                <a:ea typeface="HG丸ｺﾞｼｯｸM-PRO" panose="020F0600000000000000" pitchFamily="50" charset="-128"/>
              </a:rPr>
              <a:t>の</a:t>
            </a:r>
            <a:r>
              <a:rPr lang="ja-JP" altLang="en-US" sz="1100" dirty="0" smtClean="0">
                <a:latin typeface="HG丸ｺﾞｼｯｸM-PRO" panose="020F0600000000000000" pitchFamily="50" charset="-128"/>
                <a:ea typeface="HG丸ｺﾞｼｯｸM-PRO" panose="020F0600000000000000" pitchFamily="50" charset="-128"/>
              </a:rPr>
              <a:t>通り、起きて</a:t>
            </a:r>
            <a:r>
              <a:rPr lang="ja-JP" altLang="en-US" sz="1100" dirty="0">
                <a:latin typeface="HG丸ｺﾞｼｯｸM-PRO" panose="020F0600000000000000" pitchFamily="50" charset="-128"/>
                <a:ea typeface="HG丸ｺﾞｼｯｸM-PRO" panose="020F0600000000000000" pitchFamily="50" charset="-128"/>
              </a:rPr>
              <a:t>しまってからの対応では根本的な解決になりません。★</a:t>
            </a:r>
          </a:p>
        </p:txBody>
      </p:sp>
      <p:pic>
        <p:nvPicPr>
          <p:cNvPr id="6146" name="Picture 2"/>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261079" y="1157989"/>
            <a:ext cx="2742851" cy="2057138"/>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147" name="Picture 3"/>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280598" y="4448956"/>
            <a:ext cx="2687777" cy="2015832"/>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08722307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正方形/長方形 16"/>
          <p:cNvSpPr/>
          <p:nvPr/>
        </p:nvSpPr>
        <p:spPr>
          <a:xfrm>
            <a:off x="3076138" y="704528"/>
            <a:ext cx="3600000" cy="3024336"/>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72000" bIns="72000" rtlCol="0" anchor="t"/>
          <a:lstStyle/>
          <a:p>
            <a:endParaRPr lang="ja-JP" altLang="en-US" sz="1100" dirty="0">
              <a:solidFill>
                <a:schemeClr val="tx1"/>
              </a:solidFill>
              <a:latin typeface="HG丸ｺﾞｼｯｸM-PRO" panose="020F0600000000000000" pitchFamily="50" charset="-128"/>
              <a:ea typeface="HG丸ｺﾞｼｯｸM-PRO" panose="020F0600000000000000" pitchFamily="50" charset="-128"/>
            </a:endParaRPr>
          </a:p>
        </p:txBody>
      </p:sp>
      <p:sp>
        <p:nvSpPr>
          <p:cNvPr id="14" name="テキスト ボックス 13"/>
          <p:cNvSpPr txBox="1"/>
          <p:nvPr/>
        </p:nvSpPr>
        <p:spPr>
          <a:xfrm>
            <a:off x="3225258" y="9659556"/>
            <a:ext cx="407484" cy="246221"/>
          </a:xfrm>
          <a:prstGeom prst="rect">
            <a:avLst/>
          </a:prstGeom>
          <a:noFill/>
        </p:spPr>
        <p:txBody>
          <a:bodyPr wrap="none" rtlCol="0">
            <a:spAutoFit/>
          </a:bodyPr>
          <a:lstStyle/>
          <a:p>
            <a:r>
              <a:rPr kumimoji="1" lang="en-US" altLang="ja-JP" sz="1000" dirty="0" smtClean="0">
                <a:latin typeface="HG丸ｺﾞｼｯｸM-PRO" panose="020F0600000000000000" pitchFamily="50" charset="-128"/>
                <a:ea typeface="HG丸ｺﾞｼｯｸM-PRO" panose="020F0600000000000000" pitchFamily="50" charset="-128"/>
              </a:rPr>
              <a:t>-</a:t>
            </a:r>
            <a:fld id="{942C3A38-0832-4086-88EF-08809291DF70}" type="slidenum">
              <a:rPr kumimoji="1" lang="en-US" altLang="ja-JP" sz="1000" smtClean="0">
                <a:latin typeface="HG丸ｺﾞｼｯｸM-PRO" panose="020F0600000000000000" pitchFamily="50" charset="-128"/>
                <a:ea typeface="HG丸ｺﾞｼｯｸM-PRO" panose="020F0600000000000000" pitchFamily="50" charset="-128"/>
              </a:rPr>
              <a:t>11</a:t>
            </a:fld>
            <a:r>
              <a:rPr kumimoji="1" lang="en-US" altLang="ja-JP" sz="1000" dirty="0" smtClean="0">
                <a:latin typeface="HG丸ｺﾞｼｯｸM-PRO" panose="020F0600000000000000" pitchFamily="50" charset="-128"/>
                <a:ea typeface="HG丸ｺﾞｼｯｸM-PRO" panose="020F0600000000000000" pitchFamily="50" charset="-128"/>
              </a:rPr>
              <a:t>-</a:t>
            </a:r>
            <a:endParaRPr kumimoji="1" lang="ja-JP" altLang="en-US" sz="1000" dirty="0">
              <a:latin typeface="HG丸ｺﾞｼｯｸM-PRO" panose="020F0600000000000000" pitchFamily="50" charset="-128"/>
              <a:ea typeface="HG丸ｺﾞｼｯｸM-PRO" panose="020F0600000000000000" pitchFamily="50" charset="-128"/>
            </a:endParaRPr>
          </a:p>
        </p:txBody>
      </p:sp>
      <p:sp>
        <p:nvSpPr>
          <p:cNvPr id="16" name="正方形/長方形 15"/>
          <p:cNvSpPr/>
          <p:nvPr/>
        </p:nvSpPr>
        <p:spPr>
          <a:xfrm>
            <a:off x="196138" y="704528"/>
            <a:ext cx="2880000" cy="3024336"/>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72000" bIns="72000" rtlCol="0" anchor="t"/>
          <a:lstStyle/>
          <a:p>
            <a:r>
              <a:rPr lang="ja-JP" altLang="en-US" dirty="0" smtClean="0">
                <a:solidFill>
                  <a:schemeClr val="tx1"/>
                </a:solidFill>
                <a:latin typeface="+mn-ea"/>
              </a:rPr>
              <a:t>スライド</a:t>
            </a:r>
            <a:r>
              <a:rPr lang="en-US" altLang="ja-JP" dirty="0" smtClean="0">
                <a:solidFill>
                  <a:schemeClr val="tx1"/>
                </a:solidFill>
                <a:latin typeface="+mn-ea"/>
              </a:rPr>
              <a:t>16</a:t>
            </a:r>
            <a:endParaRPr lang="en-US" altLang="ja-JP" dirty="0">
              <a:solidFill>
                <a:schemeClr val="tx1"/>
              </a:solidFill>
              <a:latin typeface="+mn-ea"/>
            </a:endParaRPr>
          </a:p>
          <a:p>
            <a:endParaRPr lang="en-US" altLang="ja-JP" dirty="0">
              <a:solidFill>
                <a:schemeClr val="tx1"/>
              </a:solidFill>
              <a:latin typeface="+mn-ea"/>
            </a:endParaRPr>
          </a:p>
          <a:p>
            <a:endParaRPr kumimoji="1" lang="en-US" altLang="ja-JP" dirty="0" smtClean="0">
              <a:solidFill>
                <a:schemeClr val="tx1"/>
              </a:solidFill>
              <a:latin typeface="+mn-ea"/>
            </a:endParaRPr>
          </a:p>
          <a:p>
            <a:endParaRPr lang="en-US" altLang="ja-JP" dirty="0">
              <a:solidFill>
                <a:schemeClr val="tx1"/>
              </a:solidFill>
              <a:latin typeface="+mn-ea"/>
            </a:endParaRPr>
          </a:p>
          <a:p>
            <a:endParaRPr kumimoji="1" lang="en-US" altLang="ja-JP" dirty="0" smtClean="0">
              <a:solidFill>
                <a:schemeClr val="tx1"/>
              </a:solidFill>
              <a:latin typeface="+mn-ea"/>
            </a:endParaRPr>
          </a:p>
          <a:p>
            <a:endParaRPr lang="en-US" altLang="ja-JP" dirty="0">
              <a:solidFill>
                <a:schemeClr val="tx1"/>
              </a:solidFill>
              <a:latin typeface="+mn-ea"/>
            </a:endParaRPr>
          </a:p>
          <a:p>
            <a:endParaRPr kumimoji="1" lang="en-US" altLang="ja-JP" dirty="0" smtClean="0">
              <a:solidFill>
                <a:schemeClr val="tx1"/>
              </a:solidFill>
              <a:latin typeface="+mn-ea"/>
            </a:endParaRPr>
          </a:p>
          <a:p>
            <a:endParaRPr lang="en-US" altLang="ja-JP" dirty="0">
              <a:solidFill>
                <a:schemeClr val="tx1"/>
              </a:solidFill>
              <a:latin typeface="+mn-ea"/>
            </a:endParaRPr>
          </a:p>
          <a:p>
            <a:endParaRPr kumimoji="1" lang="en-US" altLang="ja-JP" sz="1200" dirty="0" smtClean="0">
              <a:solidFill>
                <a:schemeClr val="tx1"/>
              </a:solidFill>
              <a:latin typeface="+mn-ea"/>
            </a:endParaRPr>
          </a:p>
        </p:txBody>
      </p:sp>
      <p:sp>
        <p:nvSpPr>
          <p:cNvPr id="24" name="テキスト ボックス 23"/>
          <p:cNvSpPr txBox="1"/>
          <p:nvPr/>
        </p:nvSpPr>
        <p:spPr>
          <a:xfrm>
            <a:off x="256042" y="3246294"/>
            <a:ext cx="2778325" cy="338554"/>
          </a:xfrm>
          <a:prstGeom prst="rect">
            <a:avLst/>
          </a:prstGeom>
          <a:noFill/>
        </p:spPr>
        <p:txBody>
          <a:bodyPr wrap="none" rtlCol="0">
            <a:spAutoFit/>
          </a:bodyPr>
          <a:lstStyle/>
          <a:p>
            <a:r>
              <a:rPr lang="ja-JP" altLang="en-US" sz="1600" dirty="0">
                <a:latin typeface="+mn-ea"/>
              </a:rPr>
              <a:t>（　　）</a:t>
            </a:r>
            <a:r>
              <a:rPr lang="ja-JP" altLang="en-US" sz="1600" dirty="0">
                <a:latin typeface="+mn-ea"/>
                <a:sym typeface="Wingdings" panose="05000000000000000000" pitchFamily="2" charset="2"/>
              </a:rPr>
              <a:t>：（　　）</a:t>
            </a:r>
            <a:r>
              <a:rPr lang="ja-JP" altLang="en-US" sz="1600" dirty="0">
                <a:latin typeface="+mn-ea"/>
              </a:rPr>
              <a:t>　～　（　　）：（　　）</a:t>
            </a:r>
            <a:endParaRPr kumimoji="1" lang="ja-JP" altLang="en-US" sz="1600" dirty="0"/>
          </a:p>
        </p:txBody>
      </p:sp>
      <p:sp>
        <p:nvSpPr>
          <p:cNvPr id="2" name="正方形/長方形 1"/>
          <p:cNvSpPr/>
          <p:nvPr/>
        </p:nvSpPr>
        <p:spPr>
          <a:xfrm>
            <a:off x="3100778" y="718062"/>
            <a:ext cx="3575359" cy="2970044"/>
          </a:xfrm>
          <a:prstGeom prst="rect">
            <a:avLst/>
          </a:prstGeom>
        </p:spPr>
        <p:txBody>
          <a:bodyPr wrap="square">
            <a:spAutoFit/>
          </a:bodyPr>
          <a:lstStyle/>
          <a:p>
            <a:pPr defTabSz="914313">
              <a:defRPr/>
            </a:pPr>
            <a:r>
              <a:rPr lang="en-US" altLang="ja-JP" sz="1100" dirty="0">
                <a:latin typeface="HG丸ｺﾞｼｯｸM-PRO" panose="020F0600000000000000" pitchFamily="50" charset="-128"/>
                <a:ea typeface="HG丸ｺﾞｼｯｸM-PRO" panose="020F0600000000000000" pitchFamily="50" charset="-128"/>
              </a:rPr>
              <a:t>≪</a:t>
            </a:r>
            <a:r>
              <a:rPr lang="ja-JP" altLang="en-US" sz="1100" dirty="0">
                <a:latin typeface="HG丸ｺﾞｼｯｸM-PRO" panose="020F0600000000000000" pitchFamily="50" charset="-128"/>
                <a:ea typeface="HG丸ｺﾞｼｯｸM-PRO" panose="020F0600000000000000" pitchFamily="50" charset="-128"/>
              </a:rPr>
              <a:t>スライド</a:t>
            </a:r>
            <a:r>
              <a:rPr lang="en-US" altLang="ja-JP" sz="1100" dirty="0" smtClean="0">
                <a:latin typeface="HG丸ｺﾞｼｯｸM-PRO" panose="020F0600000000000000" pitchFamily="50" charset="-128"/>
                <a:ea typeface="HG丸ｺﾞｼｯｸM-PRO" panose="020F0600000000000000" pitchFamily="50" charset="-128"/>
              </a:rPr>
              <a:t>15</a:t>
            </a:r>
            <a:r>
              <a:rPr lang="ja-JP" altLang="en-US" sz="1100" dirty="0" err="1" smtClean="0">
                <a:latin typeface="HG丸ｺﾞｼｯｸM-PRO" panose="020F0600000000000000" pitchFamily="50" charset="-128"/>
                <a:ea typeface="HG丸ｺﾞｼｯｸM-PRO" panose="020F0600000000000000" pitchFamily="50" charset="-128"/>
              </a:rPr>
              <a:t>、</a:t>
            </a:r>
            <a:r>
              <a:rPr lang="en-US" altLang="ja-JP" sz="1100" dirty="0" smtClean="0">
                <a:latin typeface="HG丸ｺﾞｼｯｸM-PRO" panose="020F0600000000000000" pitchFamily="50" charset="-128"/>
                <a:ea typeface="HG丸ｺﾞｼｯｸM-PRO" panose="020F0600000000000000" pitchFamily="50" charset="-128"/>
              </a:rPr>
              <a:t>16</a:t>
            </a:r>
            <a:r>
              <a:rPr lang="ja-JP" altLang="en-US" sz="1100" dirty="0" err="1" smtClean="0">
                <a:latin typeface="HG丸ｺﾞｼｯｸM-PRO" panose="020F0600000000000000" pitchFamily="50" charset="-128"/>
                <a:ea typeface="HG丸ｺﾞｼｯｸM-PRO" panose="020F0600000000000000" pitchFamily="50" charset="-128"/>
              </a:rPr>
              <a:t>、</a:t>
            </a:r>
            <a:r>
              <a:rPr lang="en-US" altLang="ja-JP" sz="1100" dirty="0" smtClean="0">
                <a:latin typeface="HG丸ｺﾞｼｯｸM-PRO" panose="020F0600000000000000" pitchFamily="50" charset="-128"/>
                <a:ea typeface="HG丸ｺﾞｼｯｸM-PRO" panose="020F0600000000000000" pitchFamily="50" charset="-128"/>
              </a:rPr>
              <a:t>17</a:t>
            </a:r>
            <a:r>
              <a:rPr lang="ja-JP" altLang="en-US" sz="1100" dirty="0" err="1" smtClean="0">
                <a:latin typeface="HG丸ｺﾞｼｯｸM-PRO" panose="020F0600000000000000" pitchFamily="50" charset="-128"/>
                <a:ea typeface="HG丸ｺﾞｼｯｸM-PRO" panose="020F0600000000000000" pitchFamily="50" charset="-128"/>
              </a:rPr>
              <a:t>、</a:t>
            </a:r>
            <a:r>
              <a:rPr lang="en-US" altLang="ja-JP" sz="1100" dirty="0" smtClean="0">
                <a:latin typeface="HG丸ｺﾞｼｯｸM-PRO" panose="020F0600000000000000" pitchFamily="50" charset="-128"/>
                <a:ea typeface="HG丸ｺﾞｼｯｸM-PRO" panose="020F0600000000000000" pitchFamily="50" charset="-128"/>
              </a:rPr>
              <a:t>18</a:t>
            </a:r>
            <a:r>
              <a:rPr lang="ja-JP" altLang="en-US" sz="1100" dirty="0">
                <a:latin typeface="HG丸ｺﾞｼｯｸM-PRO" panose="020F0600000000000000" pitchFamily="50" charset="-128"/>
                <a:ea typeface="HG丸ｺﾞｼｯｸM-PRO" panose="020F0600000000000000" pitchFamily="50" charset="-128"/>
              </a:rPr>
              <a:t>で２分</a:t>
            </a:r>
            <a:r>
              <a:rPr lang="en-US" altLang="ja-JP" sz="1100" dirty="0">
                <a:latin typeface="HG丸ｺﾞｼｯｸM-PRO" panose="020F0600000000000000" pitchFamily="50" charset="-128"/>
                <a:ea typeface="HG丸ｺﾞｼｯｸM-PRO" panose="020F0600000000000000" pitchFamily="50" charset="-128"/>
              </a:rPr>
              <a:t>≫</a:t>
            </a:r>
          </a:p>
          <a:p>
            <a:r>
              <a:rPr lang="ja-JP" altLang="en-US" sz="1100" dirty="0">
                <a:latin typeface="HG丸ｺﾞｼｯｸM-PRO" panose="020F0600000000000000" pitchFamily="50" charset="-128"/>
                <a:ea typeface="HG丸ｺﾞｼｯｸM-PRO" panose="020F0600000000000000" pitchFamily="50" charset="-128"/>
              </a:rPr>
              <a:t>　</a:t>
            </a:r>
            <a:r>
              <a:rPr lang="ja-JP" altLang="en-US" sz="1100" dirty="0" smtClean="0">
                <a:latin typeface="HG丸ｺﾞｼｯｸM-PRO" panose="020F0600000000000000" pitchFamily="50" charset="-128"/>
                <a:ea typeface="HG丸ｺﾞｼｯｸM-PRO" panose="020F0600000000000000" pitchFamily="50" charset="-128"/>
              </a:rPr>
              <a:t>そもそも、問題</a:t>
            </a:r>
            <a:r>
              <a:rPr lang="ja-JP" altLang="en-US" sz="1100" dirty="0">
                <a:latin typeface="HG丸ｺﾞｼｯｸM-PRO" panose="020F0600000000000000" pitchFamily="50" charset="-128"/>
                <a:ea typeface="HG丸ｺﾞｼｯｸM-PRO" panose="020F0600000000000000" pitchFamily="50" charset="-128"/>
              </a:rPr>
              <a:t>行動等が起きないようにするため</a:t>
            </a:r>
            <a:r>
              <a:rPr lang="ja-JP" altLang="en-US" sz="1100" dirty="0" smtClean="0">
                <a:latin typeface="HG丸ｺﾞｼｯｸM-PRO" panose="020F0600000000000000" pitchFamily="50" charset="-128"/>
                <a:ea typeface="HG丸ｺﾞｼｯｸM-PRO" panose="020F0600000000000000" pitchFamily="50" charset="-128"/>
              </a:rPr>
              <a:t>の取組が</a:t>
            </a:r>
            <a:r>
              <a:rPr lang="ja-JP" altLang="en-US" sz="1100" dirty="0">
                <a:latin typeface="HG丸ｺﾞｼｯｸM-PRO" panose="020F0600000000000000" pitchFamily="50" charset="-128"/>
                <a:ea typeface="HG丸ｺﾞｼｯｸM-PRO" panose="020F0600000000000000" pitchFamily="50" charset="-128"/>
              </a:rPr>
              <a:t>大切です。</a:t>
            </a:r>
          </a:p>
          <a:p>
            <a:endParaRPr lang="en-US" altLang="ja-JP" sz="1100" dirty="0" smtClean="0">
              <a:latin typeface="HG丸ｺﾞｼｯｸM-PRO" panose="020F0600000000000000" pitchFamily="50" charset="-128"/>
              <a:ea typeface="HG丸ｺﾞｼｯｸM-PRO" panose="020F0600000000000000" pitchFamily="50" charset="-128"/>
            </a:endParaRPr>
          </a:p>
          <a:p>
            <a:r>
              <a:rPr lang="ja-JP" altLang="en-US" sz="1100" dirty="0">
                <a:latin typeface="HG丸ｺﾞｼｯｸM-PRO" panose="020F0600000000000000" pitchFamily="50" charset="-128"/>
                <a:ea typeface="HG丸ｺﾞｼｯｸM-PRO" panose="020F0600000000000000" pitchFamily="50" charset="-128"/>
              </a:rPr>
              <a:t>　ここ</a:t>
            </a:r>
            <a:r>
              <a:rPr lang="ja-JP" altLang="en-US" sz="1100" dirty="0" smtClean="0">
                <a:latin typeface="HG丸ｺﾞｼｯｸM-PRO" panose="020F0600000000000000" pitchFamily="50" charset="-128"/>
                <a:ea typeface="HG丸ｺﾞｼｯｸM-PRO" panose="020F0600000000000000" pitchFamily="50" charset="-128"/>
              </a:rPr>
              <a:t>で、生徒</a:t>
            </a:r>
            <a:r>
              <a:rPr lang="ja-JP" altLang="en-US" sz="1100" dirty="0">
                <a:latin typeface="HG丸ｺﾞｼｯｸM-PRO" panose="020F0600000000000000" pitchFamily="50" charset="-128"/>
                <a:ea typeface="HG丸ｺﾞｼｯｸM-PRO" panose="020F0600000000000000" pitchFamily="50" charset="-128"/>
              </a:rPr>
              <a:t>指導の意義に</a:t>
            </a:r>
            <a:r>
              <a:rPr lang="ja-JP" altLang="en-US" sz="1100" dirty="0" smtClean="0">
                <a:latin typeface="HG丸ｺﾞｼｯｸM-PRO" panose="020F0600000000000000" pitchFamily="50" charset="-128"/>
                <a:ea typeface="HG丸ｺﾞｼｯｸM-PRO" panose="020F0600000000000000" pitchFamily="50" charset="-128"/>
              </a:rPr>
              <a:t>ついて、確認</a:t>
            </a:r>
            <a:r>
              <a:rPr lang="ja-JP" altLang="en-US" sz="1100" dirty="0">
                <a:latin typeface="HG丸ｺﾞｼｯｸM-PRO" panose="020F0600000000000000" pitchFamily="50" charset="-128"/>
                <a:ea typeface="HG丸ｺﾞｼｯｸM-PRO" panose="020F0600000000000000" pitchFamily="50" charset="-128"/>
              </a:rPr>
              <a:t>します。★</a:t>
            </a:r>
          </a:p>
          <a:p>
            <a:r>
              <a:rPr lang="ja-JP" altLang="en-US" sz="1100" dirty="0">
                <a:latin typeface="HG丸ｺﾞｼｯｸM-PRO" panose="020F0600000000000000" pitchFamily="50" charset="-128"/>
                <a:ea typeface="HG丸ｺﾞｼｯｸM-PRO" panose="020F0600000000000000" pitchFamily="50" charset="-128"/>
              </a:rPr>
              <a:t>　</a:t>
            </a:r>
            <a:r>
              <a:rPr lang="ja-JP" altLang="en-US" sz="1100" dirty="0" smtClean="0">
                <a:latin typeface="HG丸ｺﾞｼｯｸM-PRO" panose="020F0600000000000000" pitchFamily="50" charset="-128"/>
                <a:ea typeface="HG丸ｺﾞｼｯｸM-PRO" panose="020F0600000000000000" pitchFamily="50" charset="-128"/>
              </a:rPr>
              <a:t>本来、生徒</a:t>
            </a:r>
            <a:r>
              <a:rPr lang="ja-JP" altLang="en-US" sz="1100" dirty="0">
                <a:latin typeface="HG丸ｺﾞｼｯｸM-PRO" panose="020F0600000000000000" pitchFamily="50" charset="-128"/>
                <a:ea typeface="HG丸ｺﾞｼｯｸM-PRO" panose="020F0600000000000000" pitchFamily="50" charset="-128"/>
              </a:rPr>
              <a:t>指導と</a:t>
            </a:r>
            <a:r>
              <a:rPr lang="ja-JP" altLang="en-US" sz="1100" dirty="0" smtClean="0">
                <a:latin typeface="HG丸ｺﾞｼｯｸM-PRO" panose="020F0600000000000000" pitchFamily="50" charset="-128"/>
                <a:ea typeface="HG丸ｺﾞｼｯｸM-PRO" panose="020F0600000000000000" pitchFamily="50" charset="-128"/>
              </a:rPr>
              <a:t>は、</a:t>
            </a:r>
            <a:r>
              <a:rPr lang="en-US" altLang="ja-JP" sz="1100" dirty="0" smtClean="0">
                <a:latin typeface="HG丸ｺﾞｼｯｸM-PRO" panose="020F0600000000000000" pitchFamily="50" charset="-128"/>
                <a:ea typeface="HG丸ｺﾞｼｯｸM-PRO" panose="020F0600000000000000" pitchFamily="50" charset="-128"/>
              </a:rPr>
              <a:t>『</a:t>
            </a:r>
            <a:r>
              <a:rPr lang="ja-JP" altLang="en-US" sz="1100" dirty="0">
                <a:latin typeface="HG丸ｺﾞｼｯｸM-PRO" panose="020F0600000000000000" pitchFamily="50" charset="-128"/>
                <a:ea typeface="HG丸ｺﾞｼｯｸM-PRO" panose="020F0600000000000000" pitchFamily="50" charset="-128"/>
              </a:rPr>
              <a:t>一人一人の児童生徒の人格を尊重</a:t>
            </a:r>
            <a:r>
              <a:rPr lang="ja-JP" altLang="en-US" sz="1100" dirty="0" smtClean="0">
                <a:latin typeface="HG丸ｺﾞｼｯｸM-PRO" panose="020F0600000000000000" pitchFamily="50" charset="-128"/>
                <a:ea typeface="HG丸ｺﾞｼｯｸM-PRO" panose="020F0600000000000000" pitchFamily="50" charset="-128"/>
              </a:rPr>
              <a:t>し、個性</a:t>
            </a:r>
            <a:r>
              <a:rPr lang="ja-JP" altLang="en-US" sz="1100" dirty="0">
                <a:latin typeface="HG丸ｺﾞｼｯｸM-PRO" panose="020F0600000000000000" pitchFamily="50" charset="-128"/>
                <a:ea typeface="HG丸ｺﾞｼｯｸM-PRO" panose="020F0600000000000000" pitchFamily="50" charset="-128"/>
              </a:rPr>
              <a:t>の伸長</a:t>
            </a:r>
            <a:r>
              <a:rPr lang="ja-JP" altLang="en-US" sz="1100" dirty="0" smtClean="0">
                <a:latin typeface="HG丸ｺﾞｼｯｸM-PRO" panose="020F0600000000000000" pitchFamily="50" charset="-128"/>
                <a:ea typeface="HG丸ｺﾞｼｯｸM-PRO" panose="020F0600000000000000" pitchFamily="50" charset="-128"/>
              </a:rPr>
              <a:t>を図りながら、社会的</a:t>
            </a:r>
            <a:r>
              <a:rPr lang="ja-JP" altLang="en-US" sz="1100" dirty="0">
                <a:latin typeface="HG丸ｺﾞｼｯｸM-PRO" panose="020F0600000000000000" pitchFamily="50" charset="-128"/>
                <a:ea typeface="HG丸ｺﾞｼｯｸM-PRO" panose="020F0600000000000000" pitchFamily="50" charset="-128"/>
              </a:rPr>
              <a:t>資質や行動力を高めることを目指して行われる教育活動で</a:t>
            </a:r>
            <a:r>
              <a:rPr lang="ja-JP" altLang="en-US" sz="1100" dirty="0" smtClean="0">
                <a:latin typeface="HG丸ｺﾞｼｯｸM-PRO" panose="020F0600000000000000" pitchFamily="50" charset="-128"/>
                <a:ea typeface="HG丸ｺﾞｼｯｸM-PRO" panose="020F0600000000000000" pitchFamily="50" charset="-128"/>
              </a:rPr>
              <a:t>あり、教育</a:t>
            </a:r>
            <a:r>
              <a:rPr lang="ja-JP" altLang="en-US" sz="1100" dirty="0">
                <a:latin typeface="HG丸ｺﾞｼｯｸM-PRO" panose="020F0600000000000000" pitchFamily="50" charset="-128"/>
                <a:ea typeface="HG丸ｺﾞｼｯｸM-PRO" panose="020F0600000000000000" pitchFamily="50" charset="-128"/>
              </a:rPr>
              <a:t>課程の内外において一人一人の児童生徒の健全な成長を</a:t>
            </a:r>
            <a:r>
              <a:rPr lang="ja-JP" altLang="en-US" sz="1100" dirty="0" smtClean="0">
                <a:latin typeface="HG丸ｺﾞｼｯｸM-PRO" panose="020F0600000000000000" pitchFamily="50" charset="-128"/>
                <a:ea typeface="HG丸ｺﾞｼｯｸM-PRO" panose="020F0600000000000000" pitchFamily="50" charset="-128"/>
              </a:rPr>
              <a:t>促し、児童</a:t>
            </a:r>
            <a:r>
              <a:rPr lang="ja-JP" altLang="en-US" sz="1100" dirty="0">
                <a:latin typeface="HG丸ｺﾞｼｯｸM-PRO" panose="020F0600000000000000" pitchFamily="50" charset="-128"/>
                <a:ea typeface="HG丸ｺﾞｼｯｸM-PRO" panose="020F0600000000000000" pitchFamily="50" charset="-128"/>
              </a:rPr>
              <a:t>生徒自ら現在及び将来における自己実現を図っていくための自己指導能力の育成を目指すという積極的な意義</a:t>
            </a:r>
            <a:r>
              <a:rPr lang="en-US" altLang="ja-JP" sz="1100" dirty="0">
                <a:latin typeface="HG丸ｺﾞｼｯｸM-PRO" panose="020F0600000000000000" pitchFamily="50" charset="-128"/>
                <a:ea typeface="HG丸ｺﾞｼｯｸM-PRO" panose="020F0600000000000000" pitchFamily="50" charset="-128"/>
              </a:rPr>
              <a:t>』</a:t>
            </a:r>
            <a:r>
              <a:rPr lang="ja-JP" altLang="en-US" sz="1100" dirty="0">
                <a:latin typeface="HG丸ｺﾞｼｯｸM-PRO" panose="020F0600000000000000" pitchFamily="50" charset="-128"/>
                <a:ea typeface="HG丸ｺﾞｼｯｸM-PRO" panose="020F0600000000000000" pitchFamily="50" charset="-128"/>
              </a:rPr>
              <a:t>と定義されています。</a:t>
            </a:r>
          </a:p>
          <a:p>
            <a:endParaRPr lang="en-US" altLang="ja-JP" sz="1100" dirty="0" smtClean="0">
              <a:latin typeface="HG丸ｺﾞｼｯｸM-PRO" panose="020F0600000000000000" pitchFamily="50" charset="-128"/>
              <a:ea typeface="HG丸ｺﾞｼｯｸM-PRO" panose="020F0600000000000000" pitchFamily="50" charset="-128"/>
            </a:endParaRPr>
          </a:p>
          <a:p>
            <a:r>
              <a:rPr lang="ja-JP" altLang="en-US" sz="1100" dirty="0">
                <a:latin typeface="HG丸ｺﾞｼｯｸM-PRO" panose="020F0600000000000000" pitchFamily="50" charset="-128"/>
                <a:ea typeface="HG丸ｺﾞｼｯｸM-PRO" panose="020F0600000000000000" pitchFamily="50" charset="-128"/>
              </a:rPr>
              <a:t>　</a:t>
            </a:r>
            <a:r>
              <a:rPr lang="ja-JP" altLang="en-US" sz="1100" dirty="0" smtClean="0">
                <a:latin typeface="HG丸ｺﾞｼｯｸM-PRO" panose="020F0600000000000000" pitchFamily="50" charset="-128"/>
                <a:ea typeface="HG丸ｺﾞｼｯｸM-PRO" panose="020F0600000000000000" pitchFamily="50" charset="-128"/>
              </a:rPr>
              <a:t>つまり、★</a:t>
            </a:r>
            <a:r>
              <a:rPr lang="ja-JP" altLang="en-US" sz="1100" dirty="0">
                <a:latin typeface="HG丸ｺﾞｼｯｸM-PRO" panose="020F0600000000000000" pitchFamily="50" charset="-128"/>
                <a:ea typeface="HG丸ｺﾞｼｯｸM-PRO" panose="020F0600000000000000" pitchFamily="50" charset="-128"/>
              </a:rPr>
              <a:t>児童生徒が「その</a:t>
            </a:r>
            <a:r>
              <a:rPr lang="ja-JP" altLang="en-US" sz="1100" dirty="0" smtClean="0">
                <a:latin typeface="HG丸ｺﾞｼｯｸM-PRO" panose="020F0600000000000000" pitchFamily="50" charset="-128"/>
                <a:ea typeface="HG丸ｺﾞｼｯｸM-PRO" panose="020F0600000000000000" pitchFamily="50" charset="-128"/>
              </a:rPr>
              <a:t>時、その</a:t>
            </a:r>
            <a:r>
              <a:rPr lang="ja-JP" altLang="en-US" sz="1100" dirty="0">
                <a:latin typeface="HG丸ｺﾞｼｯｸM-PRO" panose="020F0600000000000000" pitchFamily="50" charset="-128"/>
                <a:ea typeface="HG丸ｺﾞｼｯｸM-PRO" panose="020F0600000000000000" pitchFamily="50" charset="-128"/>
              </a:rPr>
              <a:t>場</a:t>
            </a:r>
            <a:r>
              <a:rPr lang="ja-JP" altLang="en-US" sz="1100" dirty="0" smtClean="0">
                <a:latin typeface="HG丸ｺﾞｼｯｸM-PRO" panose="020F0600000000000000" pitchFamily="50" charset="-128"/>
                <a:ea typeface="HG丸ｺﾞｼｯｸM-PRO" panose="020F0600000000000000" pitchFamily="50" charset="-128"/>
              </a:rPr>
              <a:t>で、どの</a:t>
            </a:r>
            <a:r>
              <a:rPr lang="ja-JP" altLang="en-US" sz="1100" dirty="0">
                <a:latin typeface="HG丸ｺﾞｼｯｸM-PRO" panose="020F0600000000000000" pitchFamily="50" charset="-128"/>
                <a:ea typeface="HG丸ｺﾞｼｯｸM-PRO" panose="020F0600000000000000" pitchFamily="50" charset="-128"/>
              </a:rPr>
              <a:t>ような行動が適切である</a:t>
            </a:r>
            <a:r>
              <a:rPr lang="ja-JP" altLang="en-US" sz="1100" dirty="0" smtClean="0">
                <a:latin typeface="HG丸ｺﾞｼｯｸM-PRO" panose="020F0600000000000000" pitchFamily="50" charset="-128"/>
                <a:ea typeface="HG丸ｺﾞｼｯｸM-PRO" panose="020F0600000000000000" pitchFamily="50" charset="-128"/>
              </a:rPr>
              <a:t>か、自分</a:t>
            </a:r>
            <a:r>
              <a:rPr lang="ja-JP" altLang="en-US" sz="1100" dirty="0">
                <a:latin typeface="HG丸ｺﾞｼｯｸM-PRO" panose="020F0600000000000000" pitchFamily="50" charset="-128"/>
                <a:ea typeface="HG丸ｺﾞｼｯｸM-PRO" panose="020F0600000000000000" pitchFamily="50" charset="-128"/>
              </a:rPr>
              <a:t>で判断</a:t>
            </a:r>
            <a:r>
              <a:rPr lang="ja-JP" altLang="en-US" sz="1100" dirty="0" smtClean="0">
                <a:latin typeface="HG丸ｺﾞｼｯｸM-PRO" panose="020F0600000000000000" pitchFamily="50" charset="-128"/>
                <a:ea typeface="HG丸ｺﾞｼｯｸM-PRO" panose="020F0600000000000000" pitchFamily="50" charset="-128"/>
              </a:rPr>
              <a:t>し、決定</a:t>
            </a:r>
            <a:r>
              <a:rPr lang="ja-JP" altLang="en-US" sz="1100" dirty="0">
                <a:latin typeface="HG丸ｺﾞｼｯｸM-PRO" panose="020F0600000000000000" pitchFamily="50" charset="-128"/>
                <a:ea typeface="HG丸ｺﾞｼｯｸM-PRO" panose="020F0600000000000000" pitchFamily="50" charset="-128"/>
              </a:rPr>
              <a:t>して実行する能力」である</a:t>
            </a:r>
            <a:r>
              <a:rPr lang="en-US" altLang="ja-JP" sz="1100" dirty="0">
                <a:latin typeface="HG丸ｺﾞｼｯｸM-PRO" panose="020F0600000000000000" pitchFamily="50" charset="-128"/>
                <a:ea typeface="HG丸ｺﾞｼｯｸM-PRO" panose="020F0600000000000000" pitchFamily="50" charset="-128"/>
              </a:rPr>
              <a:t>『</a:t>
            </a:r>
            <a:r>
              <a:rPr lang="ja-JP" altLang="en-US" sz="1100" dirty="0">
                <a:latin typeface="HG丸ｺﾞｼｯｸM-PRO" panose="020F0600000000000000" pitchFamily="50" charset="-128"/>
                <a:ea typeface="HG丸ｺﾞｼｯｸM-PRO" panose="020F0600000000000000" pitchFamily="50" charset="-128"/>
              </a:rPr>
              <a:t>自己指導能力の育成</a:t>
            </a:r>
            <a:r>
              <a:rPr lang="en-US" altLang="ja-JP" sz="1100" dirty="0">
                <a:latin typeface="HG丸ｺﾞｼｯｸM-PRO" panose="020F0600000000000000" pitchFamily="50" charset="-128"/>
                <a:ea typeface="HG丸ｺﾞｼｯｸM-PRO" panose="020F0600000000000000" pitchFamily="50" charset="-128"/>
              </a:rPr>
              <a:t>』</a:t>
            </a:r>
            <a:r>
              <a:rPr lang="ja-JP" altLang="en-US" sz="1100" dirty="0">
                <a:latin typeface="HG丸ｺﾞｼｯｸM-PRO" panose="020F0600000000000000" pitchFamily="50" charset="-128"/>
                <a:ea typeface="HG丸ｺﾞｼｯｸM-PRO" panose="020F0600000000000000" pitchFamily="50" charset="-128"/>
              </a:rPr>
              <a:t>を目指すことが生徒指導の目標です。★</a:t>
            </a:r>
            <a:endParaRPr lang="en-US" altLang="ja-JP" sz="1100" dirty="0">
              <a:latin typeface="HG丸ｺﾞｼｯｸM-PRO" panose="020F0600000000000000" pitchFamily="50" charset="-128"/>
              <a:ea typeface="HG丸ｺﾞｼｯｸM-PRO" panose="020F0600000000000000" pitchFamily="50" charset="-128"/>
            </a:endParaRPr>
          </a:p>
        </p:txBody>
      </p:sp>
      <p:grpSp>
        <p:nvGrpSpPr>
          <p:cNvPr id="10" name="グループ化 9"/>
          <p:cNvGrpSpPr/>
          <p:nvPr/>
        </p:nvGrpSpPr>
        <p:grpSpPr>
          <a:xfrm>
            <a:off x="192505" y="3728864"/>
            <a:ext cx="2880000" cy="5111608"/>
            <a:chOff x="192505" y="777152"/>
            <a:chExt cx="2880000" cy="5111608"/>
          </a:xfrm>
        </p:grpSpPr>
        <p:sp>
          <p:nvSpPr>
            <p:cNvPr id="11" name="正方形/長方形 10"/>
            <p:cNvSpPr/>
            <p:nvPr/>
          </p:nvSpPr>
          <p:spPr>
            <a:xfrm>
              <a:off x="192505" y="777152"/>
              <a:ext cx="2880000" cy="51116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72000" bIns="72000" rtlCol="0" anchor="t"/>
            <a:lstStyle/>
            <a:p>
              <a:r>
                <a:rPr kumimoji="1" lang="ja-JP" altLang="en-US" dirty="0" smtClean="0">
                  <a:solidFill>
                    <a:schemeClr val="tx1"/>
                  </a:solidFill>
                  <a:latin typeface="+mn-ea"/>
                </a:rPr>
                <a:t>スライド</a:t>
              </a:r>
              <a:r>
                <a:rPr kumimoji="1" lang="en-US" altLang="ja-JP" dirty="0" smtClean="0">
                  <a:solidFill>
                    <a:schemeClr val="tx1"/>
                  </a:solidFill>
                  <a:latin typeface="+mn-ea"/>
                </a:rPr>
                <a:t>17</a:t>
              </a:r>
            </a:p>
            <a:p>
              <a:endParaRPr lang="en-US" altLang="ja-JP" dirty="0">
                <a:solidFill>
                  <a:schemeClr val="tx1"/>
                </a:solidFill>
                <a:latin typeface="+mn-ea"/>
              </a:endParaRPr>
            </a:p>
            <a:p>
              <a:endParaRPr kumimoji="1" lang="en-US" altLang="ja-JP" dirty="0" smtClean="0">
                <a:solidFill>
                  <a:schemeClr val="tx1"/>
                </a:solidFill>
                <a:latin typeface="+mn-ea"/>
              </a:endParaRPr>
            </a:p>
            <a:p>
              <a:endParaRPr lang="en-US" altLang="ja-JP" dirty="0">
                <a:solidFill>
                  <a:schemeClr val="tx1"/>
                </a:solidFill>
                <a:latin typeface="+mn-ea"/>
              </a:endParaRPr>
            </a:p>
            <a:p>
              <a:endParaRPr kumimoji="1" lang="en-US" altLang="ja-JP" dirty="0" smtClean="0">
                <a:solidFill>
                  <a:schemeClr val="tx1"/>
                </a:solidFill>
                <a:latin typeface="+mn-ea"/>
              </a:endParaRPr>
            </a:p>
            <a:p>
              <a:endParaRPr lang="en-US" altLang="ja-JP" dirty="0">
                <a:solidFill>
                  <a:schemeClr val="tx1"/>
                </a:solidFill>
                <a:latin typeface="+mn-ea"/>
              </a:endParaRPr>
            </a:p>
            <a:p>
              <a:endParaRPr kumimoji="1" lang="en-US" altLang="ja-JP" dirty="0" smtClean="0">
                <a:solidFill>
                  <a:schemeClr val="tx1"/>
                </a:solidFill>
                <a:latin typeface="+mn-ea"/>
              </a:endParaRPr>
            </a:p>
            <a:p>
              <a:endParaRPr lang="en-US" altLang="ja-JP" dirty="0">
                <a:solidFill>
                  <a:schemeClr val="tx1"/>
                </a:solidFill>
                <a:latin typeface="+mn-ea"/>
              </a:endParaRPr>
            </a:p>
            <a:p>
              <a:endParaRPr kumimoji="1" lang="en-US" altLang="ja-JP" sz="1200" dirty="0" smtClean="0">
                <a:solidFill>
                  <a:schemeClr val="tx1"/>
                </a:solidFill>
                <a:latin typeface="+mn-ea"/>
              </a:endParaRPr>
            </a:p>
          </p:txBody>
        </p:sp>
        <p:sp>
          <p:nvSpPr>
            <p:cNvPr id="15" name="テキスト ボックス 14"/>
            <p:cNvSpPr txBox="1"/>
            <p:nvPr/>
          </p:nvSpPr>
          <p:spPr>
            <a:xfrm>
              <a:off x="280598" y="3295159"/>
              <a:ext cx="2778325" cy="338554"/>
            </a:xfrm>
            <a:prstGeom prst="rect">
              <a:avLst/>
            </a:prstGeom>
            <a:noFill/>
          </p:spPr>
          <p:txBody>
            <a:bodyPr wrap="none" rtlCol="0">
              <a:spAutoFit/>
            </a:bodyPr>
            <a:lstStyle/>
            <a:p>
              <a:r>
                <a:rPr lang="ja-JP" altLang="en-US" sz="1600" dirty="0">
                  <a:latin typeface="+mn-ea"/>
                </a:rPr>
                <a:t>（　　）</a:t>
              </a:r>
              <a:r>
                <a:rPr lang="ja-JP" altLang="en-US" sz="1600" dirty="0">
                  <a:latin typeface="+mn-ea"/>
                  <a:sym typeface="Wingdings" panose="05000000000000000000" pitchFamily="2" charset="2"/>
                </a:rPr>
                <a:t>：（　　）</a:t>
              </a:r>
              <a:r>
                <a:rPr lang="ja-JP" altLang="en-US" sz="1600" dirty="0">
                  <a:latin typeface="+mn-ea"/>
                </a:rPr>
                <a:t>　～　（　　）：（　　）</a:t>
              </a:r>
              <a:endParaRPr kumimoji="1" lang="ja-JP" altLang="en-US" sz="1600" dirty="0"/>
            </a:p>
          </p:txBody>
        </p:sp>
      </p:grpSp>
      <p:grpSp>
        <p:nvGrpSpPr>
          <p:cNvPr id="20" name="グループ化 19"/>
          <p:cNvGrpSpPr/>
          <p:nvPr/>
        </p:nvGrpSpPr>
        <p:grpSpPr>
          <a:xfrm>
            <a:off x="3072505" y="3728864"/>
            <a:ext cx="3600000" cy="5111608"/>
            <a:chOff x="3072505" y="777496"/>
            <a:chExt cx="3600000" cy="5111608"/>
          </a:xfrm>
        </p:grpSpPr>
        <p:sp>
          <p:nvSpPr>
            <p:cNvPr id="21" name="正方形/長方形 20"/>
            <p:cNvSpPr/>
            <p:nvPr/>
          </p:nvSpPr>
          <p:spPr>
            <a:xfrm>
              <a:off x="3072505" y="777496"/>
              <a:ext cx="3600000" cy="51116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72000" bIns="72000" rtlCol="0" anchor="t"/>
            <a:lstStyle/>
            <a:p>
              <a:endParaRPr lang="ja-JP" altLang="en-US" sz="1100" dirty="0">
                <a:solidFill>
                  <a:schemeClr val="tx1"/>
                </a:solidFill>
                <a:latin typeface="HG丸ｺﾞｼｯｸM-PRO" panose="020F0600000000000000" pitchFamily="50" charset="-128"/>
                <a:ea typeface="HG丸ｺﾞｼｯｸM-PRO" panose="020F0600000000000000" pitchFamily="50" charset="-128"/>
              </a:endParaRPr>
            </a:p>
          </p:txBody>
        </p:sp>
        <p:sp>
          <p:nvSpPr>
            <p:cNvPr id="23" name="正方形/長方形 22"/>
            <p:cNvSpPr/>
            <p:nvPr/>
          </p:nvSpPr>
          <p:spPr>
            <a:xfrm>
              <a:off x="3086087" y="798884"/>
              <a:ext cx="3586418" cy="4832092"/>
            </a:xfrm>
            <a:prstGeom prst="rect">
              <a:avLst/>
            </a:prstGeom>
          </p:spPr>
          <p:txBody>
            <a:bodyPr wrap="square">
              <a:spAutoFit/>
            </a:bodyPr>
            <a:lstStyle/>
            <a:p>
              <a:pPr defTabSz="914313">
                <a:defRPr/>
              </a:pPr>
              <a:r>
                <a:rPr lang="en-US" altLang="ja-JP" sz="1100" dirty="0">
                  <a:latin typeface="HG丸ｺﾞｼｯｸM-PRO" panose="020F0600000000000000" pitchFamily="50" charset="-128"/>
                  <a:ea typeface="HG丸ｺﾞｼｯｸM-PRO" panose="020F0600000000000000" pitchFamily="50" charset="-128"/>
                </a:rPr>
                <a:t>≪</a:t>
              </a:r>
              <a:r>
                <a:rPr lang="ja-JP" altLang="en-US" sz="1100" dirty="0">
                  <a:latin typeface="HG丸ｺﾞｼｯｸM-PRO" panose="020F0600000000000000" pitchFamily="50" charset="-128"/>
                  <a:ea typeface="HG丸ｺﾞｼｯｸM-PRO" panose="020F0600000000000000" pitchFamily="50" charset="-128"/>
                </a:rPr>
                <a:t>スライド</a:t>
              </a:r>
              <a:r>
                <a:rPr lang="en-US" altLang="ja-JP" sz="1100" dirty="0" smtClean="0">
                  <a:latin typeface="HG丸ｺﾞｼｯｸM-PRO" panose="020F0600000000000000" pitchFamily="50" charset="-128"/>
                  <a:ea typeface="HG丸ｺﾞｼｯｸM-PRO" panose="020F0600000000000000" pitchFamily="50" charset="-128"/>
                </a:rPr>
                <a:t>15</a:t>
              </a:r>
              <a:r>
                <a:rPr lang="ja-JP" altLang="en-US" sz="1100" dirty="0" err="1" smtClean="0">
                  <a:latin typeface="HG丸ｺﾞｼｯｸM-PRO" panose="020F0600000000000000" pitchFamily="50" charset="-128"/>
                  <a:ea typeface="HG丸ｺﾞｼｯｸM-PRO" panose="020F0600000000000000" pitchFamily="50" charset="-128"/>
                </a:rPr>
                <a:t>、</a:t>
              </a:r>
              <a:r>
                <a:rPr lang="en-US" altLang="ja-JP" sz="1100" dirty="0" smtClean="0">
                  <a:latin typeface="HG丸ｺﾞｼｯｸM-PRO" panose="020F0600000000000000" pitchFamily="50" charset="-128"/>
                  <a:ea typeface="HG丸ｺﾞｼｯｸM-PRO" panose="020F0600000000000000" pitchFamily="50" charset="-128"/>
                </a:rPr>
                <a:t>16</a:t>
              </a:r>
              <a:r>
                <a:rPr lang="ja-JP" altLang="en-US" sz="1100" dirty="0" err="1" smtClean="0">
                  <a:latin typeface="HG丸ｺﾞｼｯｸM-PRO" panose="020F0600000000000000" pitchFamily="50" charset="-128"/>
                  <a:ea typeface="HG丸ｺﾞｼｯｸM-PRO" panose="020F0600000000000000" pitchFamily="50" charset="-128"/>
                </a:rPr>
                <a:t>、</a:t>
              </a:r>
              <a:r>
                <a:rPr lang="en-US" altLang="ja-JP" sz="1100" dirty="0" smtClean="0">
                  <a:latin typeface="HG丸ｺﾞｼｯｸM-PRO" panose="020F0600000000000000" pitchFamily="50" charset="-128"/>
                  <a:ea typeface="HG丸ｺﾞｼｯｸM-PRO" panose="020F0600000000000000" pitchFamily="50" charset="-128"/>
                </a:rPr>
                <a:t>17</a:t>
              </a:r>
              <a:r>
                <a:rPr lang="ja-JP" altLang="en-US" sz="1100" dirty="0" err="1" smtClean="0">
                  <a:latin typeface="HG丸ｺﾞｼｯｸM-PRO" panose="020F0600000000000000" pitchFamily="50" charset="-128"/>
                  <a:ea typeface="HG丸ｺﾞｼｯｸM-PRO" panose="020F0600000000000000" pitchFamily="50" charset="-128"/>
                </a:rPr>
                <a:t>、</a:t>
              </a:r>
              <a:r>
                <a:rPr lang="en-US" altLang="ja-JP" sz="1100" dirty="0" smtClean="0">
                  <a:latin typeface="HG丸ｺﾞｼｯｸM-PRO" panose="020F0600000000000000" pitchFamily="50" charset="-128"/>
                  <a:ea typeface="HG丸ｺﾞｼｯｸM-PRO" panose="020F0600000000000000" pitchFamily="50" charset="-128"/>
                </a:rPr>
                <a:t>18</a:t>
              </a:r>
              <a:r>
                <a:rPr lang="ja-JP" altLang="en-US" sz="1100" dirty="0">
                  <a:latin typeface="HG丸ｺﾞｼｯｸM-PRO" panose="020F0600000000000000" pitchFamily="50" charset="-128"/>
                  <a:ea typeface="HG丸ｺﾞｼｯｸM-PRO" panose="020F0600000000000000" pitchFamily="50" charset="-128"/>
                </a:rPr>
                <a:t>で２分</a:t>
              </a:r>
              <a:r>
                <a:rPr lang="en-US" altLang="ja-JP" sz="1100" dirty="0">
                  <a:latin typeface="HG丸ｺﾞｼｯｸM-PRO" panose="020F0600000000000000" pitchFamily="50" charset="-128"/>
                  <a:ea typeface="HG丸ｺﾞｼｯｸM-PRO" panose="020F0600000000000000" pitchFamily="50" charset="-128"/>
                </a:rPr>
                <a:t>≫</a:t>
              </a:r>
            </a:p>
            <a:p>
              <a:r>
                <a:rPr lang="ja-JP" altLang="en-US" sz="1100" dirty="0">
                  <a:latin typeface="HG丸ｺﾞｼｯｸM-PRO" panose="020F0600000000000000" pitchFamily="50" charset="-128"/>
                  <a:ea typeface="HG丸ｺﾞｼｯｸM-PRO" panose="020F0600000000000000" pitchFamily="50" charset="-128"/>
                </a:rPr>
                <a:t>　これまでの説明</a:t>
              </a:r>
              <a:r>
                <a:rPr lang="ja-JP" altLang="en-US" sz="1100" dirty="0" smtClean="0">
                  <a:latin typeface="HG丸ｺﾞｼｯｸM-PRO" panose="020F0600000000000000" pitchFamily="50" charset="-128"/>
                  <a:ea typeface="HG丸ｺﾞｼｯｸM-PRO" panose="020F0600000000000000" pitchFamily="50" charset="-128"/>
                </a:rPr>
                <a:t>を、生徒</a:t>
              </a:r>
              <a:r>
                <a:rPr lang="ja-JP" altLang="en-US" sz="1100" dirty="0">
                  <a:latin typeface="HG丸ｺﾞｼｯｸM-PRO" panose="020F0600000000000000" pitchFamily="50" charset="-128"/>
                  <a:ea typeface="HG丸ｺﾞｼｯｸM-PRO" panose="020F0600000000000000" pitchFamily="50" charset="-128"/>
                </a:rPr>
                <a:t>指導の三つの局面として表すとこのようになります。</a:t>
              </a:r>
              <a:endParaRPr lang="en-US" altLang="ja-JP" sz="1100" dirty="0">
                <a:latin typeface="HG丸ｺﾞｼｯｸM-PRO" panose="020F0600000000000000" pitchFamily="50" charset="-128"/>
                <a:ea typeface="HG丸ｺﾞｼｯｸM-PRO" panose="020F0600000000000000" pitchFamily="50" charset="-128"/>
              </a:endParaRPr>
            </a:p>
            <a:p>
              <a:endParaRPr lang="en-US" altLang="ja-JP" sz="1100" dirty="0" smtClean="0">
                <a:latin typeface="HG丸ｺﾞｼｯｸM-PRO" panose="020F0600000000000000" pitchFamily="50" charset="-128"/>
                <a:ea typeface="HG丸ｺﾞｼｯｸM-PRO" panose="020F0600000000000000" pitchFamily="50" charset="-128"/>
              </a:endParaRPr>
            </a:p>
            <a:p>
              <a:r>
                <a:rPr lang="ja-JP" altLang="en-US" sz="1100" dirty="0">
                  <a:latin typeface="HG丸ｺﾞｼｯｸM-PRO" panose="020F0600000000000000" pitchFamily="50" charset="-128"/>
                  <a:ea typeface="HG丸ｺﾞｼｯｸM-PRO" panose="020F0600000000000000" pitchFamily="50" charset="-128"/>
                </a:rPr>
                <a:t>　一つ目</a:t>
              </a:r>
              <a:r>
                <a:rPr lang="ja-JP" altLang="en-US" sz="1100" dirty="0" smtClean="0">
                  <a:latin typeface="HG丸ｺﾞｼｯｸM-PRO" panose="020F0600000000000000" pitchFamily="50" charset="-128"/>
                  <a:ea typeface="HG丸ｺﾞｼｯｸM-PRO" panose="020F0600000000000000" pitchFamily="50" charset="-128"/>
                </a:rPr>
                <a:t>は、全て</a:t>
              </a:r>
              <a:r>
                <a:rPr lang="ja-JP" altLang="en-US" sz="1100" dirty="0">
                  <a:latin typeface="HG丸ｺﾞｼｯｸM-PRO" panose="020F0600000000000000" pitchFamily="50" charset="-128"/>
                  <a:ea typeface="HG丸ｺﾞｼｯｸM-PRO" panose="020F0600000000000000" pitchFamily="50" charset="-128"/>
                </a:rPr>
                <a:t>の児童生徒を対象とした成長支援。これを開発的生徒指導</a:t>
              </a:r>
              <a:r>
                <a:rPr lang="ja-JP" altLang="en-US" sz="1100" dirty="0" smtClean="0">
                  <a:latin typeface="HG丸ｺﾞｼｯｸM-PRO" panose="020F0600000000000000" pitchFamily="50" charset="-128"/>
                  <a:ea typeface="HG丸ｺﾞｼｯｸM-PRO" panose="020F0600000000000000" pitchFamily="50" charset="-128"/>
                </a:rPr>
                <a:t>と言います</a:t>
              </a:r>
              <a:r>
                <a:rPr lang="ja-JP" altLang="en-US" sz="1100" dirty="0">
                  <a:latin typeface="HG丸ｺﾞｼｯｸM-PRO" panose="020F0600000000000000" pitchFamily="50" charset="-128"/>
                  <a:ea typeface="HG丸ｺﾞｼｯｸM-PRO" panose="020F0600000000000000" pitchFamily="50" charset="-128"/>
                </a:rPr>
                <a:t>。</a:t>
              </a:r>
              <a:endParaRPr lang="en-US" altLang="ja-JP" sz="1100" dirty="0">
                <a:latin typeface="HG丸ｺﾞｼｯｸM-PRO" panose="020F0600000000000000" pitchFamily="50" charset="-128"/>
                <a:ea typeface="HG丸ｺﾞｼｯｸM-PRO" panose="020F0600000000000000" pitchFamily="50" charset="-128"/>
              </a:endParaRPr>
            </a:p>
            <a:p>
              <a:endParaRPr lang="en-US" altLang="ja-JP" sz="1100" dirty="0" smtClean="0">
                <a:latin typeface="HG丸ｺﾞｼｯｸM-PRO" panose="020F0600000000000000" pitchFamily="50" charset="-128"/>
                <a:ea typeface="HG丸ｺﾞｼｯｸM-PRO" panose="020F0600000000000000" pitchFamily="50" charset="-128"/>
              </a:endParaRPr>
            </a:p>
            <a:p>
              <a:r>
                <a:rPr lang="ja-JP" altLang="en-US" sz="1100" dirty="0">
                  <a:latin typeface="HG丸ｺﾞｼｯｸM-PRO" panose="020F0600000000000000" pitchFamily="50" charset="-128"/>
                  <a:ea typeface="HG丸ｺﾞｼｯｸM-PRO" panose="020F0600000000000000" pitchFamily="50" charset="-128"/>
                </a:rPr>
                <a:t>　二つ目</a:t>
              </a:r>
              <a:r>
                <a:rPr lang="ja-JP" altLang="en-US" sz="1100" dirty="0" smtClean="0">
                  <a:latin typeface="HG丸ｺﾞｼｯｸM-PRO" panose="020F0600000000000000" pitchFamily="50" charset="-128"/>
                  <a:ea typeface="HG丸ｺﾞｼｯｸM-PRO" panose="020F0600000000000000" pitchFamily="50" charset="-128"/>
                </a:rPr>
                <a:t>は、★</a:t>
              </a:r>
              <a:r>
                <a:rPr lang="ja-JP" altLang="en-US" sz="1100" dirty="0">
                  <a:latin typeface="HG丸ｺﾞｼｯｸM-PRO" panose="020F0600000000000000" pitchFamily="50" charset="-128"/>
                  <a:ea typeface="HG丸ｺﾞｼｯｸM-PRO" panose="020F0600000000000000" pitchFamily="50" charset="-128"/>
                </a:rPr>
                <a:t>薬物乱用防止教室</a:t>
              </a:r>
              <a:r>
                <a:rPr lang="ja-JP" altLang="en-US" sz="1100" dirty="0" smtClean="0">
                  <a:latin typeface="HG丸ｺﾞｼｯｸM-PRO" panose="020F0600000000000000" pitchFamily="50" charset="-128"/>
                  <a:ea typeface="HG丸ｺﾞｼｯｸM-PRO" panose="020F0600000000000000" pitchFamily="50" charset="-128"/>
                </a:rPr>
                <a:t>など、全て</a:t>
              </a:r>
              <a:r>
                <a:rPr lang="ja-JP" altLang="en-US" sz="1100" dirty="0">
                  <a:latin typeface="HG丸ｺﾞｼｯｸM-PRO" panose="020F0600000000000000" pitchFamily="50" charset="-128"/>
                  <a:ea typeface="HG丸ｺﾞｼｯｸM-PRO" panose="020F0600000000000000" pitchFamily="50" charset="-128"/>
                </a:rPr>
                <a:t>の児童生徒への予防的な</a:t>
              </a:r>
              <a:r>
                <a:rPr lang="ja-JP" altLang="en-US" sz="1100" dirty="0" smtClean="0">
                  <a:latin typeface="HG丸ｺﾞｼｯｸM-PRO" panose="020F0600000000000000" pitchFamily="50" charset="-128"/>
                  <a:ea typeface="HG丸ｺﾞｼｯｸM-PRO" panose="020F0600000000000000" pitchFamily="50" charset="-128"/>
                </a:rPr>
                <a:t>支援、およびリスク</a:t>
              </a:r>
              <a:r>
                <a:rPr lang="ja-JP" altLang="en-US" sz="1100" dirty="0">
                  <a:latin typeface="HG丸ｺﾞｼｯｸM-PRO" panose="020F0600000000000000" pitchFamily="50" charset="-128"/>
                  <a:ea typeface="HG丸ｺﾞｼｯｸM-PRO" panose="020F0600000000000000" pitchFamily="50" charset="-128"/>
                </a:rPr>
                <a:t>のある児童生徒への予防的な支援。これを予防的生徒指導</a:t>
              </a:r>
              <a:r>
                <a:rPr lang="ja-JP" altLang="en-US" sz="1100" dirty="0" smtClean="0">
                  <a:latin typeface="HG丸ｺﾞｼｯｸM-PRO" panose="020F0600000000000000" pitchFamily="50" charset="-128"/>
                  <a:ea typeface="HG丸ｺﾞｼｯｸM-PRO" panose="020F0600000000000000" pitchFamily="50" charset="-128"/>
                </a:rPr>
                <a:t>と言います</a:t>
              </a:r>
              <a:r>
                <a:rPr lang="ja-JP" altLang="en-US" sz="1100" dirty="0">
                  <a:latin typeface="HG丸ｺﾞｼｯｸM-PRO" panose="020F0600000000000000" pitchFamily="50" charset="-128"/>
                  <a:ea typeface="HG丸ｺﾞｼｯｸM-PRO" panose="020F0600000000000000" pitchFamily="50" charset="-128"/>
                </a:rPr>
                <a:t>。</a:t>
              </a:r>
              <a:endParaRPr lang="en-US" altLang="ja-JP" sz="1100" dirty="0">
                <a:latin typeface="HG丸ｺﾞｼｯｸM-PRO" panose="020F0600000000000000" pitchFamily="50" charset="-128"/>
                <a:ea typeface="HG丸ｺﾞｼｯｸM-PRO" panose="020F0600000000000000" pitchFamily="50" charset="-128"/>
              </a:endParaRPr>
            </a:p>
            <a:p>
              <a:endParaRPr lang="en-US" altLang="ja-JP" sz="1100" dirty="0" smtClean="0">
                <a:latin typeface="HG丸ｺﾞｼｯｸM-PRO" panose="020F0600000000000000" pitchFamily="50" charset="-128"/>
                <a:ea typeface="HG丸ｺﾞｼｯｸM-PRO" panose="020F0600000000000000" pitchFamily="50" charset="-128"/>
              </a:endParaRPr>
            </a:p>
            <a:p>
              <a:r>
                <a:rPr lang="ja-JP" altLang="en-US" sz="1100" dirty="0">
                  <a:latin typeface="HG丸ｺﾞｼｯｸM-PRO" panose="020F0600000000000000" pitchFamily="50" charset="-128"/>
                  <a:ea typeface="HG丸ｺﾞｼｯｸM-PRO" panose="020F0600000000000000" pitchFamily="50" charset="-128"/>
                </a:rPr>
                <a:t>　三つ目</a:t>
              </a:r>
              <a:r>
                <a:rPr lang="ja-JP" altLang="en-US" sz="1100" dirty="0" smtClean="0">
                  <a:latin typeface="HG丸ｺﾞｼｯｸM-PRO" panose="020F0600000000000000" pitchFamily="50" charset="-128"/>
                  <a:ea typeface="HG丸ｺﾞｼｯｸM-PRO" panose="020F0600000000000000" pitchFamily="50" charset="-128"/>
                </a:rPr>
                <a:t>は、★</a:t>
              </a:r>
              <a:r>
                <a:rPr lang="ja-JP" altLang="en-US" sz="1100" dirty="0">
                  <a:latin typeface="HG丸ｺﾞｼｯｸM-PRO" panose="020F0600000000000000" pitchFamily="50" charset="-128"/>
                  <a:ea typeface="HG丸ｺﾞｼｯｸM-PRO" panose="020F0600000000000000" pitchFamily="50" charset="-128"/>
                </a:rPr>
                <a:t>深刻な問題を抱えて</a:t>
              </a:r>
              <a:r>
                <a:rPr lang="ja-JP" altLang="en-US" sz="1100" dirty="0" smtClean="0">
                  <a:latin typeface="HG丸ｺﾞｼｯｸM-PRO" panose="020F0600000000000000" pitchFamily="50" charset="-128"/>
                  <a:ea typeface="HG丸ｺﾞｼｯｸM-PRO" panose="020F0600000000000000" pitchFamily="50" charset="-128"/>
                </a:rPr>
                <a:t>いたり、危機</a:t>
              </a:r>
              <a:r>
                <a:rPr lang="ja-JP" altLang="en-US" sz="1100" dirty="0">
                  <a:latin typeface="HG丸ｺﾞｼｯｸM-PRO" panose="020F0600000000000000" pitchFamily="50" charset="-128"/>
                  <a:ea typeface="HG丸ｺﾞｼｯｸM-PRO" panose="020F0600000000000000" pitchFamily="50" charset="-128"/>
                </a:rPr>
                <a:t>に陥ったりしている児童生徒の問題解決に向けての指導・援助。これを問題解決的生徒指導</a:t>
              </a:r>
              <a:r>
                <a:rPr lang="ja-JP" altLang="en-US" sz="1100" dirty="0" smtClean="0">
                  <a:latin typeface="HG丸ｺﾞｼｯｸM-PRO" panose="020F0600000000000000" pitchFamily="50" charset="-128"/>
                  <a:ea typeface="HG丸ｺﾞｼｯｸM-PRO" panose="020F0600000000000000" pitchFamily="50" charset="-128"/>
                </a:rPr>
                <a:t>と言います</a:t>
              </a:r>
              <a:r>
                <a:rPr lang="ja-JP" altLang="en-US" sz="1100" dirty="0">
                  <a:latin typeface="HG丸ｺﾞｼｯｸM-PRO" panose="020F0600000000000000" pitchFamily="50" charset="-128"/>
                  <a:ea typeface="HG丸ｺﾞｼｯｸM-PRO" panose="020F0600000000000000" pitchFamily="50" charset="-128"/>
                </a:rPr>
                <a:t>。</a:t>
              </a:r>
              <a:endParaRPr lang="en-US" altLang="ja-JP" sz="1100" dirty="0">
                <a:latin typeface="HG丸ｺﾞｼｯｸM-PRO" panose="020F0600000000000000" pitchFamily="50" charset="-128"/>
                <a:ea typeface="HG丸ｺﾞｼｯｸM-PRO" panose="020F0600000000000000" pitchFamily="50" charset="-128"/>
              </a:endParaRPr>
            </a:p>
            <a:p>
              <a:endParaRPr lang="en-US" altLang="ja-JP" sz="1100" dirty="0" smtClean="0">
                <a:latin typeface="HG丸ｺﾞｼｯｸM-PRO" panose="020F0600000000000000" pitchFamily="50" charset="-128"/>
                <a:ea typeface="HG丸ｺﾞｼｯｸM-PRO" panose="020F0600000000000000" pitchFamily="50" charset="-128"/>
              </a:endParaRPr>
            </a:p>
            <a:p>
              <a:r>
                <a:rPr lang="ja-JP" altLang="en-US" sz="1100" dirty="0">
                  <a:latin typeface="HG丸ｺﾞｼｯｸM-PRO" panose="020F0600000000000000" pitchFamily="50" charset="-128"/>
                  <a:ea typeface="HG丸ｺﾞｼｯｸM-PRO" panose="020F0600000000000000" pitchFamily="50" charset="-128"/>
                </a:rPr>
                <a:t>　先ほど先生方の生徒指導実践</a:t>
              </a:r>
              <a:r>
                <a:rPr lang="ja-JP" altLang="en-US" sz="1100" dirty="0" smtClean="0">
                  <a:latin typeface="HG丸ｺﾞｼｯｸM-PRO" panose="020F0600000000000000" pitchFamily="50" charset="-128"/>
                  <a:ea typeface="HG丸ｺﾞｼｯｸM-PRO" panose="020F0600000000000000" pitchFamily="50" charset="-128"/>
                </a:rPr>
                <a:t>から、主</a:t>
              </a:r>
              <a:r>
                <a:rPr lang="ja-JP" altLang="en-US" sz="1100" dirty="0">
                  <a:latin typeface="HG丸ｺﾞｼｯｸM-PRO" panose="020F0600000000000000" pitchFamily="50" charset="-128"/>
                  <a:ea typeface="HG丸ｺﾞｼｯｸM-PRO" panose="020F0600000000000000" pitchFamily="50" charset="-128"/>
                </a:rPr>
                <a:t>に起きてしまった問題行動等への対応について考えてきました</a:t>
              </a:r>
              <a:r>
                <a:rPr lang="ja-JP" altLang="en-US" sz="1100" dirty="0" smtClean="0">
                  <a:latin typeface="HG丸ｺﾞｼｯｸM-PRO" panose="020F0600000000000000" pitchFamily="50" charset="-128"/>
                  <a:ea typeface="HG丸ｺﾞｼｯｸM-PRO" panose="020F0600000000000000" pitchFamily="50" charset="-128"/>
                </a:rPr>
                <a:t>が、それは、実は、問題</a:t>
              </a:r>
              <a:r>
                <a:rPr lang="ja-JP" altLang="en-US" sz="1100" dirty="0">
                  <a:latin typeface="HG丸ｺﾞｼｯｸM-PRO" panose="020F0600000000000000" pitchFamily="50" charset="-128"/>
                  <a:ea typeface="HG丸ｺﾞｼｯｸM-PRO" panose="020F0600000000000000" pitchFamily="50" charset="-128"/>
                </a:rPr>
                <a:t>解決的生徒指導の部分についてでした。</a:t>
              </a:r>
              <a:endParaRPr lang="en-US" altLang="ja-JP" sz="1100" dirty="0">
                <a:latin typeface="HG丸ｺﾞｼｯｸM-PRO" panose="020F0600000000000000" pitchFamily="50" charset="-128"/>
                <a:ea typeface="HG丸ｺﾞｼｯｸM-PRO" panose="020F0600000000000000" pitchFamily="50" charset="-128"/>
              </a:endParaRPr>
            </a:p>
            <a:p>
              <a:endParaRPr lang="en-US" altLang="ja-JP" sz="1100" dirty="0" smtClean="0">
                <a:latin typeface="HG丸ｺﾞｼｯｸM-PRO" panose="020F0600000000000000" pitchFamily="50" charset="-128"/>
                <a:ea typeface="HG丸ｺﾞｼｯｸM-PRO" panose="020F0600000000000000" pitchFamily="50" charset="-128"/>
              </a:endParaRPr>
            </a:p>
            <a:p>
              <a:r>
                <a:rPr lang="ja-JP" altLang="en-US" sz="1100" dirty="0">
                  <a:latin typeface="HG丸ｺﾞｼｯｸM-PRO" panose="020F0600000000000000" pitchFamily="50" charset="-128"/>
                  <a:ea typeface="HG丸ｺﾞｼｯｸM-PRO" panose="020F0600000000000000" pitchFamily="50" charset="-128"/>
                </a:rPr>
                <a:t>　</a:t>
              </a:r>
              <a:r>
                <a:rPr lang="ja-JP" altLang="en-US" sz="1100" dirty="0" smtClean="0">
                  <a:latin typeface="HG丸ｺﾞｼｯｸM-PRO" panose="020F0600000000000000" pitchFamily="50" charset="-128"/>
                  <a:ea typeface="HG丸ｺﾞｼｯｸM-PRO" panose="020F0600000000000000" pitchFamily="50" charset="-128"/>
                </a:rPr>
                <a:t>しかし、いくら</a:t>
              </a:r>
              <a:r>
                <a:rPr lang="ja-JP" altLang="en-US" sz="1100" dirty="0">
                  <a:latin typeface="HG丸ｺﾞｼｯｸM-PRO" panose="020F0600000000000000" pitchFamily="50" charset="-128"/>
                  <a:ea typeface="HG丸ｺﾞｼｯｸM-PRO" panose="020F0600000000000000" pitchFamily="50" charset="-128"/>
                </a:rPr>
                <a:t>問題解決的生徒指導を充実させて</a:t>
              </a:r>
              <a:r>
                <a:rPr lang="ja-JP" altLang="en-US" sz="1100" dirty="0" smtClean="0">
                  <a:latin typeface="HG丸ｺﾞｼｯｸM-PRO" panose="020F0600000000000000" pitchFamily="50" charset="-128"/>
                  <a:ea typeface="HG丸ｺﾞｼｯｸM-PRO" panose="020F0600000000000000" pitchFamily="50" charset="-128"/>
                </a:rPr>
                <a:t>も、問題</a:t>
              </a:r>
              <a:r>
                <a:rPr lang="ja-JP" altLang="en-US" sz="1100" dirty="0">
                  <a:latin typeface="HG丸ｺﾞｼｯｸM-PRO" panose="020F0600000000000000" pitchFamily="50" charset="-128"/>
                  <a:ea typeface="HG丸ｺﾞｼｯｸM-PRO" panose="020F0600000000000000" pitchFamily="50" charset="-128"/>
                </a:rPr>
                <a:t>行動が減るとは限りません。</a:t>
              </a:r>
              <a:endParaRPr lang="en-US" altLang="ja-JP" sz="1100" dirty="0">
                <a:latin typeface="HG丸ｺﾞｼｯｸM-PRO" panose="020F0600000000000000" pitchFamily="50" charset="-128"/>
                <a:ea typeface="HG丸ｺﾞｼｯｸM-PRO" panose="020F0600000000000000" pitchFamily="50" charset="-128"/>
              </a:endParaRPr>
            </a:p>
            <a:p>
              <a:r>
                <a:rPr lang="ja-JP" altLang="en-US" sz="1100" dirty="0">
                  <a:latin typeface="HG丸ｺﾞｼｯｸM-PRO" panose="020F0600000000000000" pitchFamily="50" charset="-128"/>
                  <a:ea typeface="HG丸ｺﾞｼｯｸM-PRO" panose="020F0600000000000000" pitchFamily="50" charset="-128"/>
                </a:rPr>
                <a:t>　問題行動そのものを減らすに</a:t>
              </a:r>
              <a:r>
                <a:rPr lang="ja-JP" altLang="en-US" sz="1100" dirty="0" smtClean="0">
                  <a:latin typeface="HG丸ｺﾞｼｯｸM-PRO" panose="020F0600000000000000" pitchFamily="50" charset="-128"/>
                  <a:ea typeface="HG丸ｺﾞｼｯｸM-PRO" panose="020F0600000000000000" pitchFamily="50" charset="-128"/>
                </a:rPr>
                <a:t>は、問題</a:t>
              </a:r>
              <a:r>
                <a:rPr lang="ja-JP" altLang="en-US" sz="1100" dirty="0">
                  <a:latin typeface="HG丸ｺﾞｼｯｸM-PRO" panose="020F0600000000000000" pitchFamily="50" charset="-128"/>
                  <a:ea typeface="HG丸ｺﾞｼｯｸM-PRO" panose="020F0600000000000000" pitchFamily="50" charset="-128"/>
                </a:rPr>
                <a:t>行動を起こしそうな児童生徒に対して予防的に行う指導に</a:t>
              </a:r>
              <a:r>
                <a:rPr lang="ja-JP" altLang="en-US" sz="1100" dirty="0" smtClean="0">
                  <a:latin typeface="HG丸ｺﾞｼｯｸM-PRO" panose="020F0600000000000000" pitchFamily="50" charset="-128"/>
                  <a:ea typeface="HG丸ｺﾞｼｯｸM-PRO" panose="020F0600000000000000" pitchFamily="50" charset="-128"/>
                </a:rPr>
                <a:t>加えて、そもそも</a:t>
              </a:r>
              <a:r>
                <a:rPr lang="ja-JP" altLang="en-US" sz="1100" dirty="0">
                  <a:latin typeface="HG丸ｺﾞｼｯｸM-PRO" panose="020F0600000000000000" pitchFamily="50" charset="-128"/>
                  <a:ea typeface="HG丸ｺﾞｼｯｸM-PRO" panose="020F0600000000000000" pitchFamily="50" charset="-128"/>
                </a:rPr>
                <a:t>問題行動を起こさないように成長を促す開発的な指導を充実させることが重要です。</a:t>
              </a:r>
              <a:r>
                <a:rPr lang="ja-JP" altLang="en-US" sz="1100" dirty="0" smtClean="0">
                  <a:latin typeface="HG丸ｺﾞｼｯｸM-PRO" panose="020F0600000000000000" pitchFamily="50" charset="-128"/>
                  <a:ea typeface="HG丸ｺﾞｼｯｸM-PRO" panose="020F0600000000000000" pitchFamily="50" charset="-128"/>
                </a:rPr>
                <a:t>すなわち、あらゆる</a:t>
              </a:r>
              <a:r>
                <a:rPr lang="ja-JP" altLang="en-US" sz="1100" dirty="0">
                  <a:latin typeface="HG丸ｺﾞｼｯｸM-PRO" panose="020F0600000000000000" pitchFamily="50" charset="-128"/>
                  <a:ea typeface="HG丸ｺﾞｼｯｸM-PRO" panose="020F0600000000000000" pitchFamily="50" charset="-128"/>
                </a:rPr>
                <a:t>問題行動等について未然防止</a:t>
              </a:r>
              <a:r>
                <a:rPr lang="ja-JP" altLang="en-US" sz="1100" dirty="0" smtClean="0">
                  <a:latin typeface="HG丸ｺﾞｼｯｸM-PRO" panose="020F0600000000000000" pitchFamily="50" charset="-128"/>
                  <a:ea typeface="HG丸ｺﾞｼｯｸM-PRO" panose="020F0600000000000000" pitchFamily="50" charset="-128"/>
                </a:rPr>
                <a:t>の取組が</a:t>
              </a:r>
              <a:r>
                <a:rPr lang="ja-JP" altLang="en-US" sz="1100" dirty="0">
                  <a:latin typeface="HG丸ｺﾞｼｯｸM-PRO" panose="020F0600000000000000" pitchFamily="50" charset="-128"/>
                  <a:ea typeface="HG丸ｺﾞｼｯｸM-PRO" panose="020F0600000000000000" pitchFamily="50" charset="-128"/>
                </a:rPr>
                <a:t>大切なのです。★</a:t>
              </a:r>
            </a:p>
          </p:txBody>
        </p:sp>
      </p:grpSp>
      <p:pic>
        <p:nvPicPr>
          <p:cNvPr id="7170" name="Picture 2"/>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273779" y="1123275"/>
            <a:ext cx="2742850" cy="2057137"/>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171" name="Picture 3"/>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282359" y="4135630"/>
            <a:ext cx="2707557" cy="2030668"/>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38302146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テキスト ボックス 27"/>
          <p:cNvSpPr txBox="1"/>
          <p:nvPr/>
        </p:nvSpPr>
        <p:spPr>
          <a:xfrm>
            <a:off x="3225258" y="9659556"/>
            <a:ext cx="407484" cy="246221"/>
          </a:xfrm>
          <a:prstGeom prst="rect">
            <a:avLst/>
          </a:prstGeom>
          <a:noFill/>
        </p:spPr>
        <p:txBody>
          <a:bodyPr wrap="none" rtlCol="0">
            <a:spAutoFit/>
          </a:bodyPr>
          <a:lstStyle/>
          <a:p>
            <a:r>
              <a:rPr kumimoji="1" lang="en-US" altLang="ja-JP" sz="1000" dirty="0" smtClean="0">
                <a:latin typeface="HG丸ｺﾞｼｯｸM-PRO" panose="020F0600000000000000" pitchFamily="50" charset="-128"/>
                <a:ea typeface="HG丸ｺﾞｼｯｸM-PRO" panose="020F0600000000000000" pitchFamily="50" charset="-128"/>
              </a:rPr>
              <a:t>-</a:t>
            </a:r>
            <a:fld id="{942C3A38-0832-4086-88EF-08809291DF70}" type="slidenum">
              <a:rPr kumimoji="1" lang="en-US" altLang="ja-JP" sz="1000" smtClean="0">
                <a:latin typeface="HG丸ｺﾞｼｯｸM-PRO" panose="020F0600000000000000" pitchFamily="50" charset="-128"/>
                <a:ea typeface="HG丸ｺﾞｼｯｸM-PRO" panose="020F0600000000000000" pitchFamily="50" charset="-128"/>
              </a:rPr>
              <a:t>12</a:t>
            </a:fld>
            <a:r>
              <a:rPr kumimoji="1" lang="en-US" altLang="ja-JP" sz="1000" dirty="0" smtClean="0">
                <a:latin typeface="HG丸ｺﾞｼｯｸM-PRO" panose="020F0600000000000000" pitchFamily="50" charset="-128"/>
                <a:ea typeface="HG丸ｺﾞｼｯｸM-PRO" panose="020F0600000000000000" pitchFamily="50" charset="-128"/>
              </a:rPr>
              <a:t>-</a:t>
            </a:r>
            <a:endParaRPr kumimoji="1" lang="ja-JP" altLang="en-US" sz="1000" dirty="0">
              <a:latin typeface="HG丸ｺﾞｼｯｸM-PRO" panose="020F0600000000000000" pitchFamily="50" charset="-128"/>
              <a:ea typeface="HG丸ｺﾞｼｯｸM-PRO" panose="020F0600000000000000" pitchFamily="50" charset="-128"/>
            </a:endParaRPr>
          </a:p>
        </p:txBody>
      </p:sp>
      <p:sp>
        <p:nvSpPr>
          <p:cNvPr id="16" name="正方形/長方形 15"/>
          <p:cNvSpPr/>
          <p:nvPr/>
        </p:nvSpPr>
        <p:spPr>
          <a:xfrm>
            <a:off x="192462" y="704824"/>
            <a:ext cx="2880000" cy="2893646"/>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72000" bIns="72000" rtlCol="0" anchor="t"/>
          <a:lstStyle/>
          <a:p>
            <a:r>
              <a:rPr kumimoji="1" lang="ja-JP" altLang="en-US" dirty="0" smtClean="0">
                <a:solidFill>
                  <a:schemeClr val="tx1"/>
                </a:solidFill>
                <a:latin typeface="+mn-ea"/>
              </a:rPr>
              <a:t>スライド</a:t>
            </a:r>
            <a:r>
              <a:rPr kumimoji="1" lang="en-US" altLang="ja-JP" dirty="0" smtClean="0">
                <a:solidFill>
                  <a:schemeClr val="tx1"/>
                </a:solidFill>
                <a:latin typeface="+mn-ea"/>
              </a:rPr>
              <a:t>18</a:t>
            </a:r>
          </a:p>
          <a:p>
            <a:endParaRPr lang="en-US" altLang="ja-JP" dirty="0">
              <a:solidFill>
                <a:schemeClr val="tx1"/>
              </a:solidFill>
              <a:latin typeface="+mn-ea"/>
            </a:endParaRPr>
          </a:p>
          <a:p>
            <a:endParaRPr kumimoji="1" lang="en-US" altLang="ja-JP" dirty="0" smtClean="0">
              <a:solidFill>
                <a:schemeClr val="tx1"/>
              </a:solidFill>
              <a:latin typeface="+mn-ea"/>
            </a:endParaRPr>
          </a:p>
          <a:p>
            <a:endParaRPr lang="en-US" altLang="ja-JP" dirty="0">
              <a:solidFill>
                <a:schemeClr val="tx1"/>
              </a:solidFill>
              <a:latin typeface="+mn-ea"/>
            </a:endParaRPr>
          </a:p>
          <a:p>
            <a:endParaRPr kumimoji="1" lang="en-US" altLang="ja-JP" dirty="0" smtClean="0">
              <a:solidFill>
                <a:schemeClr val="tx1"/>
              </a:solidFill>
              <a:latin typeface="+mn-ea"/>
            </a:endParaRPr>
          </a:p>
          <a:p>
            <a:endParaRPr lang="en-US" altLang="ja-JP" dirty="0">
              <a:solidFill>
                <a:schemeClr val="tx1"/>
              </a:solidFill>
              <a:latin typeface="+mn-ea"/>
            </a:endParaRPr>
          </a:p>
          <a:p>
            <a:endParaRPr kumimoji="1" lang="en-US" altLang="ja-JP" dirty="0" smtClean="0">
              <a:solidFill>
                <a:schemeClr val="tx1"/>
              </a:solidFill>
              <a:latin typeface="+mn-ea"/>
            </a:endParaRPr>
          </a:p>
          <a:p>
            <a:endParaRPr lang="en-US" altLang="ja-JP" dirty="0">
              <a:solidFill>
                <a:schemeClr val="tx1"/>
              </a:solidFill>
              <a:latin typeface="+mn-ea"/>
            </a:endParaRPr>
          </a:p>
          <a:p>
            <a:endParaRPr kumimoji="1" lang="en-US" altLang="ja-JP" sz="1200" dirty="0" smtClean="0">
              <a:solidFill>
                <a:schemeClr val="tx1"/>
              </a:solidFill>
              <a:latin typeface="+mn-ea"/>
            </a:endParaRPr>
          </a:p>
        </p:txBody>
      </p:sp>
      <p:sp>
        <p:nvSpPr>
          <p:cNvPr id="18" name="正方形/長方形 17"/>
          <p:cNvSpPr/>
          <p:nvPr/>
        </p:nvSpPr>
        <p:spPr>
          <a:xfrm>
            <a:off x="3072462" y="704824"/>
            <a:ext cx="3612700" cy="2893646"/>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72000" bIns="72000" rtlCol="0" anchor="t"/>
          <a:lstStyle/>
          <a:p>
            <a:pPr defTabSz="917430">
              <a:defRPr/>
            </a:pPr>
            <a:endParaRPr lang="en-US" altLang="ja-JP" sz="1100" dirty="0">
              <a:latin typeface="ＭＳ 明朝" panose="02020609040205080304" pitchFamily="17" charset="-128"/>
              <a:ea typeface="ＭＳ 明朝" panose="02020609040205080304" pitchFamily="17" charset="-128"/>
            </a:endParaRPr>
          </a:p>
        </p:txBody>
      </p:sp>
      <p:sp>
        <p:nvSpPr>
          <p:cNvPr id="23" name="テキスト ボックス 22"/>
          <p:cNvSpPr txBox="1"/>
          <p:nvPr/>
        </p:nvSpPr>
        <p:spPr>
          <a:xfrm>
            <a:off x="255198" y="3224218"/>
            <a:ext cx="2778325" cy="338554"/>
          </a:xfrm>
          <a:prstGeom prst="rect">
            <a:avLst/>
          </a:prstGeom>
          <a:noFill/>
        </p:spPr>
        <p:txBody>
          <a:bodyPr wrap="none" rtlCol="0">
            <a:spAutoFit/>
          </a:bodyPr>
          <a:lstStyle/>
          <a:p>
            <a:r>
              <a:rPr lang="ja-JP" altLang="en-US" sz="1600" dirty="0">
                <a:latin typeface="+mn-ea"/>
              </a:rPr>
              <a:t>（　　）</a:t>
            </a:r>
            <a:r>
              <a:rPr lang="ja-JP" altLang="en-US" sz="1600" dirty="0">
                <a:latin typeface="+mn-ea"/>
                <a:sym typeface="Wingdings" panose="05000000000000000000" pitchFamily="2" charset="2"/>
              </a:rPr>
              <a:t>：（　　）</a:t>
            </a:r>
            <a:r>
              <a:rPr lang="ja-JP" altLang="en-US" sz="1600" dirty="0">
                <a:latin typeface="+mn-ea"/>
              </a:rPr>
              <a:t>　～　（　　）：（　　）</a:t>
            </a:r>
            <a:endParaRPr kumimoji="1" lang="ja-JP" altLang="en-US" sz="1600" dirty="0"/>
          </a:p>
        </p:txBody>
      </p:sp>
      <p:sp>
        <p:nvSpPr>
          <p:cNvPr id="22" name="正方形/長方形 21"/>
          <p:cNvSpPr/>
          <p:nvPr/>
        </p:nvSpPr>
        <p:spPr>
          <a:xfrm>
            <a:off x="3072505" y="3598045"/>
            <a:ext cx="3600000" cy="5243419"/>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72000" bIns="72000" rtlCol="0" anchor="t"/>
          <a:lstStyle/>
          <a:p>
            <a:pPr defTabSz="913563" fontAlgn="base">
              <a:spcBef>
                <a:spcPct val="30000"/>
              </a:spcBef>
              <a:spcAft>
                <a:spcPct val="0"/>
              </a:spcAft>
              <a:defRPr/>
            </a:pPr>
            <a:endParaRPr lang="ja-JP" altLang="en-US" sz="1100" dirty="0">
              <a:solidFill>
                <a:schemeClr val="tx1"/>
              </a:solidFill>
              <a:latin typeface="HG丸ｺﾞｼｯｸM-PRO" panose="020F0600000000000000" pitchFamily="50" charset="-128"/>
              <a:ea typeface="HG丸ｺﾞｼｯｸM-PRO" panose="020F0600000000000000" pitchFamily="50" charset="-128"/>
            </a:endParaRPr>
          </a:p>
        </p:txBody>
      </p:sp>
      <p:sp>
        <p:nvSpPr>
          <p:cNvPr id="21" name="正方形/長方形 20"/>
          <p:cNvSpPr/>
          <p:nvPr/>
        </p:nvSpPr>
        <p:spPr>
          <a:xfrm>
            <a:off x="192462" y="3598470"/>
            <a:ext cx="2880000" cy="5242962"/>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72000" bIns="72000" rtlCol="0" anchor="t"/>
          <a:lstStyle/>
          <a:p>
            <a:r>
              <a:rPr kumimoji="1" lang="ja-JP" altLang="en-US" dirty="0" smtClean="0">
                <a:solidFill>
                  <a:schemeClr val="tx1"/>
                </a:solidFill>
                <a:latin typeface="+mn-ea"/>
              </a:rPr>
              <a:t>スライド</a:t>
            </a:r>
            <a:r>
              <a:rPr kumimoji="1" lang="en-US" altLang="ja-JP" dirty="0" smtClean="0">
                <a:solidFill>
                  <a:schemeClr val="tx1"/>
                </a:solidFill>
                <a:latin typeface="+mn-ea"/>
              </a:rPr>
              <a:t>19</a:t>
            </a:r>
          </a:p>
          <a:p>
            <a:endParaRPr lang="en-US" altLang="ja-JP" dirty="0">
              <a:solidFill>
                <a:schemeClr val="tx1"/>
              </a:solidFill>
              <a:latin typeface="+mn-ea"/>
            </a:endParaRPr>
          </a:p>
          <a:p>
            <a:endParaRPr kumimoji="1" lang="en-US" altLang="ja-JP" dirty="0" smtClean="0">
              <a:solidFill>
                <a:schemeClr val="tx1"/>
              </a:solidFill>
              <a:latin typeface="+mn-ea"/>
            </a:endParaRPr>
          </a:p>
          <a:p>
            <a:endParaRPr lang="en-US" altLang="ja-JP" dirty="0">
              <a:solidFill>
                <a:schemeClr val="tx1"/>
              </a:solidFill>
              <a:latin typeface="+mn-ea"/>
            </a:endParaRPr>
          </a:p>
          <a:p>
            <a:endParaRPr kumimoji="1" lang="en-US" altLang="ja-JP" dirty="0" smtClean="0">
              <a:solidFill>
                <a:schemeClr val="tx1"/>
              </a:solidFill>
              <a:latin typeface="+mn-ea"/>
            </a:endParaRPr>
          </a:p>
          <a:p>
            <a:endParaRPr lang="en-US" altLang="ja-JP" dirty="0">
              <a:solidFill>
                <a:schemeClr val="tx1"/>
              </a:solidFill>
              <a:latin typeface="+mn-ea"/>
            </a:endParaRPr>
          </a:p>
          <a:p>
            <a:endParaRPr kumimoji="1" lang="en-US" altLang="ja-JP" dirty="0" smtClean="0">
              <a:solidFill>
                <a:schemeClr val="tx1"/>
              </a:solidFill>
              <a:latin typeface="+mn-ea"/>
            </a:endParaRPr>
          </a:p>
          <a:p>
            <a:endParaRPr lang="en-US" altLang="ja-JP" dirty="0">
              <a:solidFill>
                <a:schemeClr val="tx1"/>
              </a:solidFill>
              <a:latin typeface="+mn-ea"/>
            </a:endParaRPr>
          </a:p>
          <a:p>
            <a:endParaRPr kumimoji="1" lang="en-US" altLang="ja-JP" sz="1200" dirty="0" smtClean="0">
              <a:solidFill>
                <a:schemeClr val="tx1"/>
              </a:solidFill>
              <a:latin typeface="+mn-ea"/>
            </a:endParaRPr>
          </a:p>
        </p:txBody>
      </p:sp>
      <p:sp>
        <p:nvSpPr>
          <p:cNvPr id="25" name="テキスト ボックス 24"/>
          <p:cNvSpPr txBox="1"/>
          <p:nvPr/>
        </p:nvSpPr>
        <p:spPr>
          <a:xfrm>
            <a:off x="280555" y="6100149"/>
            <a:ext cx="2778325" cy="338554"/>
          </a:xfrm>
          <a:prstGeom prst="rect">
            <a:avLst/>
          </a:prstGeom>
          <a:noFill/>
        </p:spPr>
        <p:txBody>
          <a:bodyPr wrap="none" rtlCol="0">
            <a:spAutoFit/>
          </a:bodyPr>
          <a:lstStyle/>
          <a:p>
            <a:r>
              <a:rPr lang="ja-JP" altLang="en-US" sz="1600" dirty="0">
                <a:latin typeface="+mn-ea"/>
              </a:rPr>
              <a:t>（　　）</a:t>
            </a:r>
            <a:r>
              <a:rPr lang="ja-JP" altLang="en-US" sz="1600" dirty="0">
                <a:latin typeface="+mn-ea"/>
                <a:sym typeface="Wingdings" panose="05000000000000000000" pitchFamily="2" charset="2"/>
              </a:rPr>
              <a:t>：（　　）</a:t>
            </a:r>
            <a:r>
              <a:rPr lang="ja-JP" altLang="en-US" sz="1600" dirty="0">
                <a:latin typeface="+mn-ea"/>
              </a:rPr>
              <a:t>　～　（　　）：（　　）</a:t>
            </a:r>
            <a:endParaRPr kumimoji="1" lang="ja-JP" altLang="en-US" sz="1600" dirty="0"/>
          </a:p>
        </p:txBody>
      </p:sp>
      <p:sp>
        <p:nvSpPr>
          <p:cNvPr id="2" name="正方形/長方形 1"/>
          <p:cNvSpPr/>
          <p:nvPr/>
        </p:nvSpPr>
        <p:spPr>
          <a:xfrm>
            <a:off x="3068960" y="704528"/>
            <a:ext cx="3616202" cy="2800767"/>
          </a:xfrm>
          <a:prstGeom prst="rect">
            <a:avLst/>
          </a:prstGeom>
        </p:spPr>
        <p:txBody>
          <a:bodyPr wrap="square">
            <a:spAutoFit/>
          </a:bodyPr>
          <a:lstStyle/>
          <a:p>
            <a:pPr defTabSz="914313">
              <a:defRPr/>
            </a:pPr>
            <a:r>
              <a:rPr lang="en-US" altLang="ja-JP" sz="1100" dirty="0">
                <a:latin typeface="HG丸ｺﾞｼｯｸM-PRO" panose="020F0600000000000000" pitchFamily="50" charset="-128"/>
                <a:ea typeface="HG丸ｺﾞｼｯｸM-PRO" panose="020F0600000000000000" pitchFamily="50" charset="-128"/>
              </a:rPr>
              <a:t>≪</a:t>
            </a:r>
            <a:r>
              <a:rPr lang="ja-JP" altLang="en-US" sz="1100" dirty="0">
                <a:latin typeface="HG丸ｺﾞｼｯｸM-PRO" panose="020F0600000000000000" pitchFamily="50" charset="-128"/>
                <a:ea typeface="HG丸ｺﾞｼｯｸM-PRO" panose="020F0600000000000000" pitchFamily="50" charset="-128"/>
              </a:rPr>
              <a:t>スライド</a:t>
            </a:r>
            <a:r>
              <a:rPr lang="en-US" altLang="ja-JP" sz="1100" dirty="0" smtClean="0">
                <a:latin typeface="HG丸ｺﾞｼｯｸM-PRO" panose="020F0600000000000000" pitchFamily="50" charset="-128"/>
                <a:ea typeface="HG丸ｺﾞｼｯｸM-PRO" panose="020F0600000000000000" pitchFamily="50" charset="-128"/>
              </a:rPr>
              <a:t>15</a:t>
            </a:r>
            <a:r>
              <a:rPr lang="ja-JP" altLang="en-US" sz="1100" dirty="0" err="1" smtClean="0">
                <a:latin typeface="HG丸ｺﾞｼｯｸM-PRO" panose="020F0600000000000000" pitchFamily="50" charset="-128"/>
                <a:ea typeface="HG丸ｺﾞｼｯｸM-PRO" panose="020F0600000000000000" pitchFamily="50" charset="-128"/>
              </a:rPr>
              <a:t>、</a:t>
            </a:r>
            <a:r>
              <a:rPr lang="en-US" altLang="ja-JP" sz="1100" dirty="0" smtClean="0">
                <a:latin typeface="HG丸ｺﾞｼｯｸM-PRO" panose="020F0600000000000000" pitchFamily="50" charset="-128"/>
                <a:ea typeface="HG丸ｺﾞｼｯｸM-PRO" panose="020F0600000000000000" pitchFamily="50" charset="-128"/>
              </a:rPr>
              <a:t>16</a:t>
            </a:r>
            <a:r>
              <a:rPr lang="ja-JP" altLang="en-US" sz="1100" dirty="0" err="1" smtClean="0">
                <a:latin typeface="HG丸ｺﾞｼｯｸM-PRO" panose="020F0600000000000000" pitchFamily="50" charset="-128"/>
                <a:ea typeface="HG丸ｺﾞｼｯｸM-PRO" panose="020F0600000000000000" pitchFamily="50" charset="-128"/>
              </a:rPr>
              <a:t>、</a:t>
            </a:r>
            <a:r>
              <a:rPr lang="en-US" altLang="ja-JP" sz="1100" dirty="0" smtClean="0">
                <a:latin typeface="HG丸ｺﾞｼｯｸM-PRO" panose="020F0600000000000000" pitchFamily="50" charset="-128"/>
                <a:ea typeface="HG丸ｺﾞｼｯｸM-PRO" panose="020F0600000000000000" pitchFamily="50" charset="-128"/>
              </a:rPr>
              <a:t>17</a:t>
            </a:r>
            <a:r>
              <a:rPr lang="ja-JP" altLang="en-US" sz="1100" dirty="0" err="1" smtClean="0">
                <a:latin typeface="HG丸ｺﾞｼｯｸM-PRO" panose="020F0600000000000000" pitchFamily="50" charset="-128"/>
                <a:ea typeface="HG丸ｺﾞｼｯｸM-PRO" panose="020F0600000000000000" pitchFamily="50" charset="-128"/>
              </a:rPr>
              <a:t>、</a:t>
            </a:r>
            <a:r>
              <a:rPr lang="en-US" altLang="ja-JP" sz="1100" dirty="0" smtClean="0">
                <a:latin typeface="HG丸ｺﾞｼｯｸM-PRO" panose="020F0600000000000000" pitchFamily="50" charset="-128"/>
                <a:ea typeface="HG丸ｺﾞｼｯｸM-PRO" panose="020F0600000000000000" pitchFamily="50" charset="-128"/>
              </a:rPr>
              <a:t>18</a:t>
            </a:r>
            <a:r>
              <a:rPr lang="ja-JP" altLang="en-US" sz="1100" dirty="0">
                <a:latin typeface="HG丸ｺﾞｼｯｸM-PRO" panose="020F0600000000000000" pitchFamily="50" charset="-128"/>
                <a:ea typeface="HG丸ｺﾞｼｯｸM-PRO" panose="020F0600000000000000" pitchFamily="50" charset="-128"/>
              </a:rPr>
              <a:t>で２分</a:t>
            </a:r>
            <a:r>
              <a:rPr lang="en-US" altLang="ja-JP" sz="1100" dirty="0">
                <a:latin typeface="HG丸ｺﾞｼｯｸM-PRO" panose="020F0600000000000000" pitchFamily="50" charset="-128"/>
                <a:ea typeface="HG丸ｺﾞｼｯｸM-PRO" panose="020F0600000000000000" pitchFamily="50" charset="-128"/>
              </a:rPr>
              <a:t>≫</a:t>
            </a:r>
          </a:p>
          <a:p>
            <a:r>
              <a:rPr lang="ja-JP" altLang="en-US" sz="1100" dirty="0">
                <a:latin typeface="HG丸ｺﾞｼｯｸM-PRO" panose="020F0600000000000000" pitchFamily="50" charset="-128"/>
                <a:ea typeface="HG丸ｺﾞｼｯｸM-PRO" panose="020F0600000000000000" pitchFamily="50" charset="-128"/>
              </a:rPr>
              <a:t>　</a:t>
            </a:r>
            <a:r>
              <a:rPr lang="ja-JP" altLang="en-US" sz="1100" dirty="0" smtClean="0">
                <a:latin typeface="HG丸ｺﾞｼｯｸM-PRO" panose="020F0600000000000000" pitchFamily="50" charset="-128"/>
                <a:ea typeface="HG丸ｺﾞｼｯｸM-PRO" panose="020F0600000000000000" pitchFamily="50" charset="-128"/>
              </a:rPr>
              <a:t>そして、開発的</a:t>
            </a:r>
            <a:r>
              <a:rPr lang="ja-JP" altLang="en-US" sz="1100" dirty="0">
                <a:latin typeface="HG丸ｺﾞｼｯｸM-PRO" panose="020F0600000000000000" pitchFamily="50" charset="-128"/>
                <a:ea typeface="HG丸ｺﾞｼｯｸM-PRO" panose="020F0600000000000000" pitchFamily="50" charset="-128"/>
              </a:rPr>
              <a:t>な生徒指導を進める上</a:t>
            </a:r>
            <a:r>
              <a:rPr lang="ja-JP" altLang="en-US" sz="1100" dirty="0" smtClean="0">
                <a:latin typeface="HG丸ｺﾞｼｯｸM-PRO" panose="020F0600000000000000" pitchFamily="50" charset="-128"/>
                <a:ea typeface="HG丸ｺﾞｼｯｸM-PRO" panose="020F0600000000000000" pitchFamily="50" charset="-128"/>
              </a:rPr>
              <a:t>でも、</a:t>
            </a:r>
            <a:r>
              <a:rPr lang="en-US" altLang="ja-JP" sz="1100" dirty="0" smtClean="0">
                <a:latin typeface="HG丸ｺﾞｼｯｸM-PRO" panose="020F0600000000000000" pitchFamily="50" charset="-128"/>
                <a:ea typeface="HG丸ｺﾞｼｯｸM-PRO" panose="020F0600000000000000" pitchFamily="50" charset="-128"/>
              </a:rPr>
              <a:t>ORV-PDCA</a:t>
            </a:r>
            <a:r>
              <a:rPr lang="ja-JP" altLang="en-US" sz="1100" dirty="0">
                <a:latin typeface="HG丸ｺﾞｼｯｸM-PRO" panose="020F0600000000000000" pitchFamily="50" charset="-128"/>
                <a:ea typeface="HG丸ｺﾞｼｯｸM-PRO" panose="020F0600000000000000" pitchFamily="50" charset="-128"/>
              </a:rPr>
              <a:t>が重要となります。</a:t>
            </a:r>
            <a:endParaRPr lang="en-US" altLang="ja-JP" sz="1100" dirty="0">
              <a:latin typeface="HG丸ｺﾞｼｯｸM-PRO" panose="020F0600000000000000" pitchFamily="50" charset="-128"/>
              <a:ea typeface="HG丸ｺﾞｼｯｸM-PRO" panose="020F0600000000000000" pitchFamily="50" charset="-128"/>
            </a:endParaRPr>
          </a:p>
          <a:p>
            <a:endParaRPr lang="en-US" altLang="ja-JP" sz="1100" dirty="0" smtClean="0">
              <a:latin typeface="HG丸ｺﾞｼｯｸM-PRO" panose="020F0600000000000000" pitchFamily="50" charset="-128"/>
              <a:ea typeface="HG丸ｺﾞｼｯｸM-PRO" panose="020F0600000000000000" pitchFamily="50" charset="-128"/>
            </a:endParaRPr>
          </a:p>
          <a:p>
            <a:r>
              <a:rPr lang="ja-JP" altLang="en-US" sz="1100" dirty="0">
                <a:latin typeface="HG丸ｺﾞｼｯｸM-PRO" panose="020F0600000000000000" pitchFamily="50" charset="-128"/>
                <a:ea typeface="HG丸ｺﾞｼｯｸM-PRO" panose="020F0600000000000000" pitchFamily="50" charset="-128"/>
              </a:rPr>
              <a:t>　実際に学校で</a:t>
            </a:r>
            <a:r>
              <a:rPr lang="ja-JP" altLang="en-US" sz="1100" dirty="0" smtClean="0">
                <a:latin typeface="HG丸ｺﾞｼｯｸM-PRO" panose="020F0600000000000000" pitchFamily="50" charset="-128"/>
                <a:ea typeface="HG丸ｺﾞｼｯｸM-PRO" panose="020F0600000000000000" pitchFamily="50" charset="-128"/>
              </a:rPr>
              <a:t>は、児童</a:t>
            </a:r>
            <a:r>
              <a:rPr lang="ja-JP" altLang="en-US" sz="1100" dirty="0">
                <a:latin typeface="HG丸ｺﾞｼｯｸM-PRO" panose="020F0600000000000000" pitchFamily="50" charset="-128"/>
                <a:ea typeface="HG丸ｺﾞｼｯｸM-PRO" panose="020F0600000000000000" pitchFamily="50" charset="-128"/>
              </a:rPr>
              <a:t>生徒の状況を把握した上</a:t>
            </a:r>
            <a:r>
              <a:rPr lang="ja-JP" altLang="en-US" sz="1100" dirty="0" smtClean="0">
                <a:latin typeface="HG丸ｺﾞｼｯｸM-PRO" panose="020F0600000000000000" pitchFamily="50" charset="-128"/>
                <a:ea typeface="HG丸ｺﾞｼｯｸM-PRO" panose="020F0600000000000000" pitchFamily="50" charset="-128"/>
              </a:rPr>
              <a:t>で、教育</a:t>
            </a:r>
            <a:r>
              <a:rPr lang="ja-JP" altLang="en-US" sz="1100" dirty="0">
                <a:latin typeface="HG丸ｺﾞｼｯｸM-PRO" panose="020F0600000000000000" pitchFamily="50" charset="-128"/>
                <a:ea typeface="HG丸ｺﾞｼｯｸM-PRO" panose="020F0600000000000000" pitchFamily="50" charset="-128"/>
              </a:rPr>
              <a:t>目標の達成に向けて様々</a:t>
            </a:r>
            <a:r>
              <a:rPr lang="ja-JP" altLang="en-US" sz="1100" dirty="0" smtClean="0">
                <a:latin typeface="HG丸ｺﾞｼｯｸM-PRO" panose="020F0600000000000000" pitchFamily="50" charset="-128"/>
                <a:ea typeface="HG丸ｺﾞｼｯｸM-PRO" panose="020F0600000000000000" pitchFamily="50" charset="-128"/>
              </a:rPr>
              <a:t>な取組が</a:t>
            </a:r>
            <a:r>
              <a:rPr lang="ja-JP" altLang="en-US" sz="1100" dirty="0">
                <a:latin typeface="HG丸ｺﾞｼｯｸM-PRO" panose="020F0600000000000000" pitchFamily="50" charset="-128"/>
                <a:ea typeface="HG丸ｺﾞｼｯｸM-PRO" panose="020F0600000000000000" pitchFamily="50" charset="-128"/>
              </a:rPr>
              <a:t>行われています。★その</a:t>
            </a:r>
            <a:r>
              <a:rPr lang="ja-JP" altLang="en-US" sz="1100" dirty="0" smtClean="0">
                <a:latin typeface="HG丸ｺﾞｼｯｸM-PRO" panose="020F0600000000000000" pitchFamily="50" charset="-128"/>
                <a:ea typeface="HG丸ｺﾞｼｯｸM-PRO" panose="020F0600000000000000" pitchFamily="50" charset="-128"/>
              </a:rPr>
              <a:t>際、在学</a:t>
            </a:r>
            <a:r>
              <a:rPr lang="ja-JP" altLang="en-US" sz="1100" dirty="0">
                <a:latin typeface="HG丸ｺﾞｼｯｸM-PRO" panose="020F0600000000000000" pitchFamily="50" charset="-128"/>
                <a:ea typeface="HG丸ｺﾞｼｯｸM-PRO" panose="020F0600000000000000" pitchFamily="50" charset="-128"/>
              </a:rPr>
              <a:t>期間を長期的に</a:t>
            </a:r>
            <a:r>
              <a:rPr lang="ja-JP" altLang="en-US" sz="1100" dirty="0" smtClean="0">
                <a:latin typeface="HG丸ｺﾞｼｯｸM-PRO" panose="020F0600000000000000" pitchFamily="50" charset="-128"/>
                <a:ea typeface="HG丸ｺﾞｼｯｸM-PRO" panose="020F0600000000000000" pitchFamily="50" charset="-128"/>
              </a:rPr>
              <a:t>見据えた取組を行ったり、★学年、学期</a:t>
            </a:r>
            <a:r>
              <a:rPr lang="ja-JP" altLang="en-US" sz="1100" dirty="0">
                <a:latin typeface="HG丸ｺﾞｼｯｸM-PRO" panose="020F0600000000000000" pitchFamily="50" charset="-128"/>
                <a:ea typeface="HG丸ｺﾞｼｯｸM-PRO" panose="020F0600000000000000" pitchFamily="50" charset="-128"/>
              </a:rPr>
              <a:t>という中期的</a:t>
            </a:r>
            <a:r>
              <a:rPr lang="ja-JP" altLang="en-US" sz="1100" dirty="0" smtClean="0">
                <a:latin typeface="HG丸ｺﾞｼｯｸM-PRO" panose="020F0600000000000000" pitchFamily="50" charset="-128"/>
                <a:ea typeface="HG丸ｺﾞｼｯｸM-PRO" panose="020F0600000000000000" pitchFamily="50" charset="-128"/>
              </a:rPr>
              <a:t>な取組を行ったり、一つ</a:t>
            </a:r>
            <a:r>
              <a:rPr lang="ja-JP" altLang="en-US" sz="1100" dirty="0">
                <a:latin typeface="HG丸ｺﾞｼｯｸM-PRO" panose="020F0600000000000000" pitchFamily="50" charset="-128"/>
                <a:ea typeface="HG丸ｺﾞｼｯｸM-PRO" panose="020F0600000000000000" pitchFamily="50" charset="-128"/>
              </a:rPr>
              <a:t>の行事という短期間で</a:t>
            </a:r>
            <a:r>
              <a:rPr lang="ja-JP" altLang="en-US" sz="1100" dirty="0" smtClean="0">
                <a:latin typeface="HG丸ｺﾞｼｯｸM-PRO" panose="020F0600000000000000" pitchFamily="50" charset="-128"/>
                <a:ea typeface="HG丸ｺﾞｼｯｸM-PRO" panose="020F0600000000000000" pitchFamily="50" charset="-128"/>
              </a:rPr>
              <a:t>の取組を行ったりします</a:t>
            </a:r>
            <a:r>
              <a:rPr lang="ja-JP" altLang="en-US" sz="1100" dirty="0">
                <a:latin typeface="HG丸ｺﾞｼｯｸM-PRO" panose="020F0600000000000000" pitchFamily="50" charset="-128"/>
                <a:ea typeface="HG丸ｺﾞｼｯｸM-PRO" panose="020F0600000000000000" pitchFamily="50" charset="-128"/>
              </a:rPr>
              <a:t>。</a:t>
            </a:r>
            <a:endParaRPr lang="en-US" altLang="ja-JP" sz="1100" strike="sngStrike" dirty="0">
              <a:latin typeface="HG丸ｺﾞｼｯｸM-PRO" panose="020F0600000000000000" pitchFamily="50" charset="-128"/>
              <a:ea typeface="HG丸ｺﾞｼｯｸM-PRO" panose="020F0600000000000000" pitchFamily="50" charset="-128"/>
            </a:endParaRPr>
          </a:p>
          <a:p>
            <a:endParaRPr lang="en-US" altLang="ja-JP" sz="1100" dirty="0" smtClean="0">
              <a:latin typeface="HG丸ｺﾞｼｯｸM-PRO" panose="020F0600000000000000" pitchFamily="50" charset="-128"/>
              <a:ea typeface="HG丸ｺﾞｼｯｸM-PRO" panose="020F0600000000000000" pitchFamily="50" charset="-128"/>
            </a:endParaRPr>
          </a:p>
          <a:p>
            <a:r>
              <a:rPr lang="ja-JP" altLang="en-US" sz="1100" dirty="0">
                <a:latin typeface="HG丸ｺﾞｼｯｸM-PRO" panose="020F0600000000000000" pitchFamily="50" charset="-128"/>
                <a:ea typeface="HG丸ｺﾞｼｯｸM-PRO" panose="020F0600000000000000" pitchFamily="50" charset="-128"/>
              </a:rPr>
              <a:t>　こうした開発的生徒指導はどの学校でも日常的に行われています</a:t>
            </a:r>
            <a:r>
              <a:rPr lang="ja-JP" altLang="en-US" sz="1100" dirty="0" smtClean="0">
                <a:latin typeface="HG丸ｺﾞｼｯｸM-PRO" panose="020F0600000000000000" pitchFamily="50" charset="-128"/>
                <a:ea typeface="HG丸ｺﾞｼｯｸM-PRO" panose="020F0600000000000000" pitchFamily="50" charset="-128"/>
              </a:rPr>
              <a:t>が、今後</a:t>
            </a:r>
            <a:r>
              <a:rPr lang="ja-JP" altLang="en-US" sz="1100" dirty="0">
                <a:latin typeface="HG丸ｺﾞｼｯｸM-PRO" panose="020F0600000000000000" pitchFamily="50" charset="-128"/>
                <a:ea typeface="HG丸ｺﾞｼｯｸM-PRO" panose="020F0600000000000000" pitchFamily="50" charset="-128"/>
              </a:rPr>
              <a:t>は</a:t>
            </a:r>
            <a:r>
              <a:rPr lang="ja-JP" altLang="en-US" sz="1100" dirty="0" smtClean="0">
                <a:latin typeface="HG丸ｺﾞｼｯｸM-PRO" panose="020F0600000000000000" pitchFamily="50" charset="-128"/>
                <a:ea typeface="HG丸ｺﾞｼｯｸM-PRO" panose="020F0600000000000000" pitchFamily="50" charset="-128"/>
              </a:rPr>
              <a:t>さらに、</a:t>
            </a:r>
            <a:r>
              <a:rPr lang="en-US" altLang="ja-JP" sz="1100" dirty="0" smtClean="0">
                <a:latin typeface="HG丸ｺﾞｼｯｸM-PRO" panose="020F0600000000000000" pitchFamily="50" charset="-128"/>
                <a:ea typeface="HG丸ｺﾞｼｯｸM-PRO" panose="020F0600000000000000" pitchFamily="50" charset="-128"/>
              </a:rPr>
              <a:t>ORV</a:t>
            </a:r>
            <a:r>
              <a:rPr lang="ja-JP" altLang="en-US" sz="1100" dirty="0">
                <a:latin typeface="HG丸ｺﾞｼｯｸM-PRO" panose="020F0600000000000000" pitchFamily="50" charset="-128"/>
                <a:ea typeface="HG丸ｺﾞｼｯｸM-PRO" panose="020F0600000000000000" pitchFamily="50" charset="-128"/>
              </a:rPr>
              <a:t>を中心とした</a:t>
            </a:r>
            <a:r>
              <a:rPr lang="en-US" altLang="ja-JP" sz="1100" dirty="0">
                <a:latin typeface="HG丸ｺﾞｼｯｸM-PRO" panose="020F0600000000000000" pitchFamily="50" charset="-128"/>
                <a:ea typeface="HG丸ｺﾞｼｯｸM-PRO" panose="020F0600000000000000" pitchFamily="50" charset="-128"/>
              </a:rPr>
              <a:t>PDCA</a:t>
            </a:r>
            <a:r>
              <a:rPr lang="ja-JP" altLang="en-US" sz="1100" dirty="0">
                <a:latin typeface="HG丸ｺﾞｼｯｸM-PRO" panose="020F0600000000000000" pitchFamily="50" charset="-128"/>
                <a:ea typeface="HG丸ｺﾞｼｯｸM-PRO" panose="020F0600000000000000" pitchFamily="50" charset="-128"/>
              </a:rPr>
              <a:t>サイクルを意識しながら指導に当たることが必要です。本校</a:t>
            </a:r>
            <a:r>
              <a:rPr lang="ja-JP" altLang="en-US" sz="1100" dirty="0" smtClean="0">
                <a:latin typeface="HG丸ｺﾞｼｯｸM-PRO" panose="020F0600000000000000" pitchFamily="50" charset="-128"/>
                <a:ea typeface="HG丸ｺﾞｼｯｸM-PRO" panose="020F0600000000000000" pitchFamily="50" charset="-128"/>
              </a:rPr>
              <a:t>でもこうした生徒</a:t>
            </a:r>
            <a:r>
              <a:rPr lang="ja-JP" altLang="en-US" sz="1100" dirty="0">
                <a:latin typeface="HG丸ｺﾞｼｯｸM-PRO" panose="020F0600000000000000" pitchFamily="50" charset="-128"/>
                <a:ea typeface="HG丸ｺﾞｼｯｸM-PRO" panose="020F0600000000000000" pitchFamily="50" charset="-128"/>
              </a:rPr>
              <a:t>指導を充実させていきましょう。</a:t>
            </a:r>
            <a:endParaRPr lang="en-US" altLang="ja-JP" sz="1100" dirty="0">
              <a:latin typeface="HG丸ｺﾞｼｯｸM-PRO" panose="020F0600000000000000" pitchFamily="50" charset="-128"/>
              <a:ea typeface="HG丸ｺﾞｼｯｸM-PRO" panose="020F0600000000000000" pitchFamily="50" charset="-128"/>
            </a:endParaRPr>
          </a:p>
          <a:p>
            <a:r>
              <a:rPr lang="ja-JP" altLang="en-US" sz="1100" dirty="0">
                <a:latin typeface="HG丸ｺﾞｼｯｸM-PRO" panose="020F0600000000000000" pitchFamily="50" charset="-128"/>
                <a:ea typeface="HG丸ｺﾞｼｯｸM-PRO" panose="020F0600000000000000" pitchFamily="50" charset="-128"/>
              </a:rPr>
              <a:t>　それで</a:t>
            </a:r>
            <a:r>
              <a:rPr lang="ja-JP" altLang="en-US" sz="1100" dirty="0" smtClean="0">
                <a:latin typeface="HG丸ｺﾞｼｯｸM-PRO" panose="020F0600000000000000" pitchFamily="50" charset="-128"/>
                <a:ea typeface="HG丸ｺﾞｼｯｸM-PRO" panose="020F0600000000000000" pitchFamily="50" charset="-128"/>
              </a:rPr>
              <a:t>は、最後</a:t>
            </a:r>
            <a:r>
              <a:rPr lang="ja-JP" altLang="en-US" sz="1100" dirty="0">
                <a:latin typeface="HG丸ｺﾞｼｯｸM-PRO" panose="020F0600000000000000" pitchFamily="50" charset="-128"/>
                <a:ea typeface="HG丸ｺﾞｼｯｸM-PRO" panose="020F0600000000000000" pitchFamily="50" charset="-128"/>
              </a:rPr>
              <a:t>の協議に移ります。★</a:t>
            </a:r>
          </a:p>
        </p:txBody>
      </p:sp>
      <p:sp>
        <p:nvSpPr>
          <p:cNvPr id="3" name="正方形/長方形 2"/>
          <p:cNvSpPr/>
          <p:nvPr/>
        </p:nvSpPr>
        <p:spPr>
          <a:xfrm>
            <a:off x="3107582" y="3598045"/>
            <a:ext cx="3564924" cy="5170646"/>
          </a:xfrm>
          <a:prstGeom prst="rect">
            <a:avLst/>
          </a:prstGeom>
        </p:spPr>
        <p:txBody>
          <a:bodyPr wrap="square">
            <a:spAutoFit/>
          </a:bodyPr>
          <a:lstStyle/>
          <a:p>
            <a:r>
              <a:rPr lang="ja-JP" altLang="en-US" sz="1100" dirty="0">
                <a:latin typeface="HG丸ｺﾞｼｯｸM-PRO" panose="020F0600000000000000" pitchFamily="50" charset="-128"/>
                <a:ea typeface="HG丸ｺﾞｼｯｸM-PRO" panose="020F0600000000000000" pitchFamily="50" charset="-128"/>
              </a:rPr>
              <a:t>≪スライド</a:t>
            </a:r>
            <a:r>
              <a:rPr lang="en-US" altLang="ja-JP" sz="1100" dirty="0">
                <a:latin typeface="HG丸ｺﾞｼｯｸM-PRO" panose="020F0600000000000000" pitchFamily="50" charset="-128"/>
                <a:ea typeface="HG丸ｺﾞｼｯｸM-PRO" panose="020F0600000000000000" pitchFamily="50" charset="-128"/>
              </a:rPr>
              <a:t>19</a:t>
            </a:r>
            <a:r>
              <a:rPr lang="ja-JP" altLang="en-US" sz="1100" dirty="0">
                <a:latin typeface="HG丸ｺﾞｼｯｸM-PRO" panose="020F0600000000000000" pitchFamily="50" charset="-128"/>
                <a:ea typeface="HG丸ｺﾞｼｯｸM-PRO" panose="020F0600000000000000" pitchFamily="50" charset="-128"/>
              </a:rPr>
              <a:t>で</a:t>
            </a:r>
            <a:r>
              <a:rPr lang="en-US" altLang="ja-JP" sz="1100" dirty="0">
                <a:latin typeface="HG丸ｺﾞｼｯｸM-PRO" panose="020F0600000000000000" pitchFamily="50" charset="-128"/>
                <a:ea typeface="HG丸ｺﾞｼｯｸM-PRO" panose="020F0600000000000000" pitchFamily="50" charset="-128"/>
              </a:rPr>
              <a:t>14</a:t>
            </a:r>
            <a:r>
              <a:rPr lang="ja-JP" altLang="en-US" sz="1100" dirty="0">
                <a:latin typeface="HG丸ｺﾞｼｯｸM-PRO" panose="020F0600000000000000" pitchFamily="50" charset="-128"/>
                <a:ea typeface="HG丸ｺﾞｼｯｸM-PRO" panose="020F0600000000000000" pitchFamily="50" charset="-128"/>
              </a:rPr>
              <a:t>分≫ </a:t>
            </a:r>
            <a:endParaRPr lang="en-US" altLang="ja-JP" sz="1100" dirty="0">
              <a:latin typeface="HG丸ｺﾞｼｯｸM-PRO" panose="020F0600000000000000" pitchFamily="50" charset="-128"/>
              <a:ea typeface="HG丸ｺﾞｼｯｸM-PRO" panose="020F0600000000000000" pitchFamily="50" charset="-128"/>
            </a:endParaRPr>
          </a:p>
          <a:p>
            <a:r>
              <a:rPr lang="ja-JP" altLang="en-US" sz="1100" b="1" dirty="0" smtClean="0">
                <a:latin typeface="HG丸ｺﾞｼｯｸM-PRO" panose="020F0600000000000000" pitchFamily="50" charset="-128"/>
                <a:ea typeface="HG丸ｺﾞｼｯｸM-PRO" panose="020F0600000000000000" pitchFamily="50" charset="-128"/>
              </a:rPr>
              <a:t>［別紙</a:t>
            </a:r>
            <a:r>
              <a:rPr lang="en-US" altLang="ja-JP" sz="1100" b="1" dirty="0" smtClean="0">
                <a:latin typeface="HG丸ｺﾞｼｯｸM-PRO" panose="020F0600000000000000" pitchFamily="50" charset="-128"/>
                <a:ea typeface="HG丸ｺﾞｼｯｸM-PRO" panose="020F0600000000000000" pitchFamily="50" charset="-128"/>
              </a:rPr>
              <a:t>Ⅲ</a:t>
            </a:r>
            <a:r>
              <a:rPr lang="ja-JP" altLang="en-US" sz="1100" b="1" dirty="0" smtClean="0">
                <a:latin typeface="HG丸ｺﾞｼｯｸM-PRO" panose="020F0600000000000000" pitchFamily="50" charset="-128"/>
                <a:ea typeface="HG丸ｺﾞｼｯｸM-PRO" panose="020F0600000000000000" pitchFamily="50" charset="-128"/>
              </a:rPr>
              <a:t>を準備してください。］</a:t>
            </a:r>
            <a:endParaRPr lang="en-US" altLang="ja-JP" sz="1100" b="1" dirty="0" smtClean="0">
              <a:latin typeface="HG丸ｺﾞｼｯｸM-PRO" panose="020F0600000000000000" pitchFamily="50" charset="-128"/>
              <a:ea typeface="HG丸ｺﾞｼｯｸM-PRO" panose="020F0600000000000000" pitchFamily="50" charset="-128"/>
            </a:endParaRPr>
          </a:p>
          <a:p>
            <a:r>
              <a:rPr lang="ja-JP" altLang="en-US" sz="1100" b="1" dirty="0" smtClean="0">
                <a:latin typeface="HG丸ｺﾞｼｯｸM-PRO" panose="020F0600000000000000" pitchFamily="50" charset="-128"/>
                <a:ea typeface="HG丸ｺﾞｼｯｸM-PRO" panose="020F0600000000000000" pitchFamily="50" charset="-128"/>
              </a:rPr>
              <a:t>［グループ記録用紙に記録をお願いしてください。］</a:t>
            </a:r>
            <a:endParaRPr lang="en-US" altLang="ja-JP" sz="1100" b="1" dirty="0" smtClean="0">
              <a:latin typeface="HG丸ｺﾞｼｯｸM-PRO" panose="020F0600000000000000" pitchFamily="50" charset="-128"/>
              <a:ea typeface="HG丸ｺﾞｼｯｸM-PRO" panose="020F0600000000000000" pitchFamily="50" charset="-128"/>
            </a:endParaRPr>
          </a:p>
          <a:p>
            <a:r>
              <a:rPr lang="ja-JP" altLang="en-US" sz="1100" dirty="0">
                <a:latin typeface="HG丸ｺﾞｼｯｸM-PRO" panose="020F0600000000000000" pitchFamily="50" charset="-128"/>
                <a:ea typeface="HG丸ｺﾞｼｯｸM-PRO" panose="020F0600000000000000" pitchFamily="50" charset="-128"/>
              </a:rPr>
              <a:t>　これからの時間</a:t>
            </a:r>
            <a:r>
              <a:rPr lang="ja-JP" altLang="en-US" sz="1100" dirty="0" smtClean="0">
                <a:latin typeface="HG丸ｺﾞｼｯｸM-PRO" panose="020F0600000000000000" pitchFamily="50" charset="-128"/>
                <a:ea typeface="HG丸ｺﾞｼｯｸM-PRO" panose="020F0600000000000000" pitchFamily="50" charset="-128"/>
              </a:rPr>
              <a:t>は、本校</a:t>
            </a:r>
            <a:r>
              <a:rPr lang="ja-JP" altLang="en-US" sz="1100" dirty="0">
                <a:latin typeface="HG丸ｺﾞｼｯｸM-PRO" panose="020F0600000000000000" pitchFamily="50" charset="-128"/>
                <a:ea typeface="HG丸ｺﾞｼｯｸM-PRO" panose="020F0600000000000000" pitchFamily="50" charset="-128"/>
              </a:rPr>
              <a:t>が中期的・長期的に取り組んでいる</a:t>
            </a:r>
            <a:r>
              <a:rPr lang="en-US" altLang="ja-JP" sz="1100" dirty="0">
                <a:latin typeface="HG丸ｺﾞｼｯｸM-PRO" panose="020F0600000000000000" pitchFamily="50" charset="-128"/>
                <a:ea typeface="HG丸ｺﾞｼｯｸM-PRO" panose="020F0600000000000000" pitchFamily="50" charset="-128"/>
              </a:rPr>
              <a:t>『</a:t>
            </a:r>
            <a:r>
              <a:rPr lang="ja-JP" altLang="en-US" sz="1100" dirty="0">
                <a:latin typeface="HG丸ｺﾞｼｯｸM-PRO" panose="020F0600000000000000" pitchFamily="50" charset="-128"/>
                <a:ea typeface="HG丸ｺﾞｼｯｸM-PRO" panose="020F0600000000000000" pitchFamily="50" charset="-128"/>
              </a:rPr>
              <a:t>児童生徒の成長を促す開発的生徒指導実践</a:t>
            </a:r>
            <a:r>
              <a:rPr lang="en-US" altLang="ja-JP" sz="1100" dirty="0">
                <a:latin typeface="HG丸ｺﾞｼｯｸM-PRO" panose="020F0600000000000000" pitchFamily="50" charset="-128"/>
                <a:ea typeface="HG丸ｺﾞｼｯｸM-PRO" panose="020F0600000000000000" pitchFamily="50" charset="-128"/>
              </a:rPr>
              <a:t>』</a:t>
            </a:r>
            <a:r>
              <a:rPr lang="ja-JP" altLang="en-US" sz="1100" dirty="0" smtClean="0">
                <a:latin typeface="HG丸ｺﾞｼｯｸM-PRO" panose="020F0600000000000000" pitchFamily="50" charset="-128"/>
                <a:ea typeface="HG丸ｺﾞｼｯｸM-PRO" panose="020F0600000000000000" pitchFamily="50" charset="-128"/>
              </a:rPr>
              <a:t>について、協議</a:t>
            </a:r>
            <a:r>
              <a:rPr lang="ja-JP" altLang="en-US" sz="1100" dirty="0">
                <a:latin typeface="HG丸ｺﾞｼｯｸM-PRO" panose="020F0600000000000000" pitchFamily="50" charset="-128"/>
                <a:ea typeface="HG丸ｺﾞｼｯｸM-PRO" panose="020F0600000000000000" pitchFamily="50" charset="-128"/>
              </a:rPr>
              <a:t>を深めていきたいと思います。</a:t>
            </a:r>
            <a:endParaRPr lang="en-US" altLang="ja-JP" sz="1100" dirty="0">
              <a:latin typeface="HG丸ｺﾞｼｯｸM-PRO" panose="020F0600000000000000" pitchFamily="50" charset="-128"/>
              <a:ea typeface="HG丸ｺﾞｼｯｸM-PRO" panose="020F0600000000000000" pitchFamily="50" charset="-128"/>
            </a:endParaRPr>
          </a:p>
          <a:p>
            <a:r>
              <a:rPr lang="ja-JP" altLang="en-US" sz="1100" dirty="0">
                <a:latin typeface="HG丸ｺﾞｼｯｸM-PRO" panose="020F0600000000000000" pitchFamily="50" charset="-128"/>
                <a:ea typeface="HG丸ｺﾞｼｯｸM-PRO" panose="020F0600000000000000" pitchFamily="50" charset="-128"/>
              </a:rPr>
              <a:t>　で</a:t>
            </a:r>
            <a:r>
              <a:rPr lang="ja-JP" altLang="en-US" sz="1100" dirty="0" smtClean="0">
                <a:latin typeface="HG丸ｺﾞｼｯｸM-PRO" panose="020F0600000000000000" pitchFamily="50" charset="-128"/>
                <a:ea typeface="HG丸ｺﾞｼｯｸM-PRO" panose="020F0600000000000000" pitchFamily="50" charset="-128"/>
              </a:rPr>
              <a:t>は、具体的</a:t>
            </a:r>
            <a:r>
              <a:rPr lang="ja-JP" altLang="en-US" sz="1100" dirty="0">
                <a:latin typeface="HG丸ｺﾞｼｯｸM-PRO" panose="020F0600000000000000" pitchFamily="50" charset="-128"/>
                <a:ea typeface="HG丸ｺﾞｼｯｸM-PRO" panose="020F0600000000000000" pitchFamily="50" charset="-128"/>
              </a:rPr>
              <a:t>な作業を説明します。</a:t>
            </a:r>
          </a:p>
          <a:p>
            <a:endParaRPr lang="en-US" altLang="ja-JP" sz="1100" dirty="0">
              <a:latin typeface="HG丸ｺﾞｼｯｸM-PRO" panose="020F0600000000000000" pitchFamily="50" charset="-128"/>
              <a:ea typeface="HG丸ｺﾞｼｯｸM-PRO" panose="020F0600000000000000" pitchFamily="50" charset="-128"/>
            </a:endParaRPr>
          </a:p>
          <a:p>
            <a:r>
              <a:rPr lang="ja-JP" altLang="en-US" sz="1100" dirty="0">
                <a:latin typeface="HG丸ｺﾞｼｯｸM-PRO" panose="020F0600000000000000" pitchFamily="50" charset="-128"/>
                <a:ea typeface="HG丸ｺﾞｼｯｸM-PRO" panose="020F0600000000000000" pitchFamily="50" charset="-128"/>
              </a:rPr>
              <a:t>　別紙</a:t>
            </a:r>
            <a:r>
              <a:rPr lang="en-US" altLang="ja-JP" sz="1100" dirty="0">
                <a:latin typeface="HG丸ｺﾞｼｯｸM-PRO" panose="020F0600000000000000" pitchFamily="50" charset="-128"/>
                <a:ea typeface="HG丸ｺﾞｼｯｸM-PRO" panose="020F0600000000000000" pitchFamily="50" charset="-128"/>
              </a:rPr>
              <a:t>Ⅲ</a:t>
            </a:r>
            <a:r>
              <a:rPr lang="ja-JP" altLang="en-US" sz="1100" dirty="0">
                <a:latin typeface="HG丸ｺﾞｼｯｸM-PRO" panose="020F0600000000000000" pitchFamily="50" charset="-128"/>
                <a:ea typeface="HG丸ｺﾞｼｯｸM-PRO" panose="020F0600000000000000" pitchFamily="50" charset="-128"/>
              </a:rPr>
              <a:t>の右の</a:t>
            </a:r>
            <a:r>
              <a:rPr lang="ja-JP" altLang="en-US" sz="1100" dirty="0" smtClean="0">
                <a:latin typeface="HG丸ｺﾞｼｯｸM-PRO" panose="020F0600000000000000" pitchFamily="50" charset="-128"/>
                <a:ea typeface="HG丸ｺﾞｼｯｸM-PRO" panose="020F0600000000000000" pitchFamily="50" charset="-128"/>
              </a:rPr>
              <a:t>欄の</a:t>
            </a:r>
            <a:r>
              <a:rPr lang="en-US" altLang="ja-JP" sz="1100" dirty="0" smtClean="0">
                <a:latin typeface="HG丸ｺﾞｼｯｸM-PRO" panose="020F0600000000000000" pitchFamily="50" charset="-128"/>
                <a:ea typeface="HG丸ｺﾞｼｯｸM-PRO" panose="020F0600000000000000" pitchFamily="50" charset="-128"/>
              </a:rPr>
              <a:t>〔</a:t>
            </a:r>
            <a:r>
              <a:rPr lang="ja-JP" altLang="en-US" sz="1100" dirty="0" smtClean="0">
                <a:latin typeface="HG丸ｺﾞｼｯｸM-PRO" panose="020F0600000000000000" pitchFamily="50" charset="-128"/>
                <a:ea typeface="HG丸ｺﾞｼｯｸM-PRO" panose="020F0600000000000000" pitchFamily="50" charset="-128"/>
              </a:rPr>
              <a:t>例</a:t>
            </a:r>
            <a:r>
              <a:rPr lang="en-US" altLang="ja-JP" sz="1100" dirty="0">
                <a:latin typeface="HG丸ｺﾞｼｯｸM-PRO" panose="020F0600000000000000" pitchFamily="50" charset="-128"/>
                <a:ea typeface="HG丸ｺﾞｼｯｸM-PRO" panose="020F0600000000000000" pitchFamily="50" charset="-128"/>
              </a:rPr>
              <a:t>〕</a:t>
            </a:r>
            <a:r>
              <a:rPr lang="ja-JP" altLang="en-US" sz="1100" dirty="0" smtClean="0">
                <a:latin typeface="HG丸ｺﾞｼｯｸM-PRO" panose="020F0600000000000000" pitchFamily="50" charset="-128"/>
                <a:ea typeface="HG丸ｺﾞｼｯｸM-PRO" panose="020F0600000000000000" pitchFamily="50" charset="-128"/>
              </a:rPr>
              <a:t>を</a:t>
            </a:r>
            <a:r>
              <a:rPr lang="ja-JP" altLang="en-US" sz="1100" dirty="0">
                <a:latin typeface="HG丸ｺﾞｼｯｸM-PRO" panose="020F0600000000000000" pitchFamily="50" charset="-128"/>
                <a:ea typeface="HG丸ｺﾞｼｯｸM-PRO" panose="020F0600000000000000" pitchFamily="50" charset="-128"/>
              </a:rPr>
              <a:t>見てください。</a:t>
            </a:r>
            <a:endParaRPr lang="en-US" altLang="ja-JP" sz="1100" dirty="0">
              <a:latin typeface="HG丸ｺﾞｼｯｸM-PRO" panose="020F0600000000000000" pitchFamily="50" charset="-128"/>
              <a:ea typeface="HG丸ｺﾞｼｯｸM-PRO" panose="020F0600000000000000" pitchFamily="50" charset="-128"/>
            </a:endParaRPr>
          </a:p>
          <a:p>
            <a:r>
              <a:rPr lang="ja-JP" altLang="en-US" sz="1100" dirty="0">
                <a:latin typeface="HG丸ｺﾞｼｯｸM-PRO" panose="020F0600000000000000" pitchFamily="50" charset="-128"/>
                <a:ea typeface="HG丸ｺﾞｼｯｸM-PRO" panose="020F0600000000000000" pitchFamily="50" charset="-128"/>
              </a:rPr>
              <a:t>　</a:t>
            </a:r>
            <a:r>
              <a:rPr lang="ja-JP" altLang="en-US" sz="1100" dirty="0" smtClean="0">
                <a:latin typeface="HG丸ｺﾞｼｯｸM-PRO" panose="020F0600000000000000" pitchFamily="50" charset="-128"/>
                <a:ea typeface="HG丸ｺﾞｼｯｸM-PRO" panose="020F0600000000000000" pitchFamily="50" charset="-128"/>
              </a:rPr>
              <a:t>まず、⑦</a:t>
            </a:r>
            <a:r>
              <a:rPr lang="ja-JP" altLang="en-US" sz="1100" dirty="0">
                <a:latin typeface="HG丸ｺﾞｼｯｸM-PRO" panose="020F0600000000000000" pitchFamily="50" charset="-128"/>
                <a:ea typeface="HG丸ｺﾞｼｯｸM-PRO" panose="020F0600000000000000" pitchFamily="50" charset="-128"/>
              </a:rPr>
              <a:t>本校の実践のうち「あいさつ運動」など「児童生徒の身に付けさせたい必要な力ではある</a:t>
            </a:r>
            <a:r>
              <a:rPr lang="ja-JP" altLang="en-US" sz="1100" dirty="0" smtClean="0">
                <a:latin typeface="HG丸ｺﾞｼｯｸM-PRO" panose="020F0600000000000000" pitchFamily="50" charset="-128"/>
                <a:ea typeface="HG丸ｺﾞｼｯｸM-PRO" panose="020F0600000000000000" pitchFamily="50" charset="-128"/>
              </a:rPr>
              <a:t>が、十分</a:t>
            </a:r>
            <a:r>
              <a:rPr lang="ja-JP" altLang="en-US" sz="1100" dirty="0">
                <a:latin typeface="HG丸ｺﾞｼｯｸM-PRO" panose="020F0600000000000000" pitchFamily="50" charset="-128"/>
                <a:ea typeface="HG丸ｺﾞｼｯｸM-PRO" panose="020F0600000000000000" pitchFamily="50" charset="-128"/>
              </a:rPr>
              <a:t>ではない実践（力）」に</a:t>
            </a:r>
            <a:r>
              <a:rPr lang="ja-JP" altLang="en-US" sz="1100" dirty="0" smtClean="0">
                <a:latin typeface="HG丸ｺﾞｼｯｸM-PRO" panose="020F0600000000000000" pitchFamily="50" charset="-128"/>
                <a:ea typeface="HG丸ｺﾞｼｯｸM-PRO" panose="020F0600000000000000" pitchFamily="50" charset="-128"/>
              </a:rPr>
              <a:t>ついて、グループ</a:t>
            </a:r>
            <a:r>
              <a:rPr lang="ja-JP" altLang="en-US" sz="1100" dirty="0">
                <a:latin typeface="HG丸ｺﾞｼｯｸM-PRO" panose="020F0600000000000000" pitchFamily="50" charset="-128"/>
                <a:ea typeface="HG丸ｺﾞｼｯｸM-PRO" panose="020F0600000000000000" pitchFamily="50" charset="-128"/>
              </a:rPr>
              <a:t>で</a:t>
            </a:r>
            <a:r>
              <a:rPr lang="ja-JP" altLang="en-US" sz="1100" dirty="0" smtClean="0">
                <a:latin typeface="HG丸ｺﾞｼｯｸM-PRO" panose="020F0600000000000000" pitchFamily="50" charset="-128"/>
                <a:ea typeface="HG丸ｺﾞｼｯｸM-PRO" panose="020F0600000000000000" pitchFamily="50" charset="-128"/>
              </a:rPr>
              <a:t>一つ</a:t>
            </a:r>
            <a:r>
              <a:rPr lang="ja-JP" altLang="en-US" sz="1100" dirty="0">
                <a:latin typeface="HG丸ｺﾞｼｯｸM-PRO" panose="020F0600000000000000" pitchFamily="50" charset="-128"/>
                <a:ea typeface="HG丸ｺﾞｼｯｸM-PRO" panose="020F0600000000000000" pitchFamily="50" charset="-128"/>
              </a:rPr>
              <a:t>挙げて</a:t>
            </a:r>
            <a:r>
              <a:rPr lang="ja-JP" altLang="en-US" sz="1100" dirty="0" smtClean="0">
                <a:latin typeface="HG丸ｺﾞｼｯｸM-PRO" panose="020F0600000000000000" pitchFamily="50" charset="-128"/>
                <a:ea typeface="HG丸ｺﾞｼｯｸM-PRO" panose="020F0600000000000000" pitchFamily="50" charset="-128"/>
              </a:rPr>
              <a:t>ください</a:t>
            </a:r>
            <a:r>
              <a:rPr lang="ja-JP" altLang="en-US" sz="1100" dirty="0">
                <a:latin typeface="HG丸ｺﾞｼｯｸM-PRO" panose="020F0600000000000000" pitchFamily="50" charset="-128"/>
                <a:ea typeface="HG丸ｺﾞｼｯｸM-PRO" panose="020F0600000000000000" pitchFamily="50" charset="-128"/>
              </a:rPr>
              <a:t>。出された実践</a:t>
            </a:r>
            <a:r>
              <a:rPr lang="ja-JP" altLang="en-US" sz="1100" dirty="0" smtClean="0">
                <a:latin typeface="HG丸ｺﾞｼｯｸM-PRO" panose="020F0600000000000000" pitchFamily="50" charset="-128"/>
                <a:ea typeface="HG丸ｺﾞｼｯｸM-PRO" panose="020F0600000000000000" pitchFamily="50" charset="-128"/>
              </a:rPr>
              <a:t>は、⑦</a:t>
            </a:r>
            <a:r>
              <a:rPr lang="en-US" altLang="ja-JP" sz="1100" dirty="0">
                <a:latin typeface="HG丸ｺﾞｼｯｸM-PRO" panose="020F0600000000000000" pitchFamily="50" charset="-128"/>
                <a:ea typeface="HG丸ｺﾞｼｯｸM-PRO" panose="020F0600000000000000" pitchFamily="50" charset="-128"/>
              </a:rPr>
              <a:t>『</a:t>
            </a:r>
            <a:r>
              <a:rPr lang="ja-JP" altLang="en-US" sz="1100" dirty="0">
                <a:latin typeface="HG丸ｺﾞｼｯｸM-PRO" panose="020F0600000000000000" pitchFamily="50" charset="-128"/>
                <a:ea typeface="HG丸ｺﾞｼｯｸM-PRO" panose="020F0600000000000000" pitchFamily="50" charset="-128"/>
              </a:rPr>
              <a:t>実践</a:t>
            </a:r>
            <a:r>
              <a:rPr lang="en-US" altLang="ja-JP" sz="1100" dirty="0">
                <a:latin typeface="HG丸ｺﾞｼｯｸM-PRO" panose="020F0600000000000000" pitchFamily="50" charset="-128"/>
                <a:ea typeface="HG丸ｺﾞｼｯｸM-PRO" panose="020F0600000000000000" pitchFamily="50" charset="-128"/>
              </a:rPr>
              <a:t>』</a:t>
            </a:r>
            <a:r>
              <a:rPr lang="ja-JP" altLang="en-US" sz="1100" dirty="0">
                <a:latin typeface="HG丸ｺﾞｼｯｸM-PRO" panose="020F0600000000000000" pitchFamily="50" charset="-128"/>
                <a:ea typeface="HG丸ｺﾞｼｯｸM-PRO" panose="020F0600000000000000" pitchFamily="50" charset="-128"/>
              </a:rPr>
              <a:t>の欄に記入してください。</a:t>
            </a:r>
            <a:endParaRPr lang="en-US" altLang="ja-JP" sz="1100" dirty="0">
              <a:latin typeface="HG丸ｺﾞｼｯｸM-PRO" panose="020F0600000000000000" pitchFamily="50" charset="-128"/>
              <a:ea typeface="HG丸ｺﾞｼｯｸM-PRO" panose="020F0600000000000000" pitchFamily="50" charset="-128"/>
            </a:endParaRPr>
          </a:p>
          <a:p>
            <a:endParaRPr lang="en-US" altLang="ja-JP" sz="1100" dirty="0">
              <a:latin typeface="HG丸ｺﾞｼｯｸM-PRO" panose="020F0600000000000000" pitchFamily="50" charset="-128"/>
              <a:ea typeface="HG丸ｺﾞｼｯｸM-PRO" panose="020F0600000000000000" pitchFamily="50" charset="-128"/>
            </a:endParaRPr>
          </a:p>
          <a:p>
            <a:r>
              <a:rPr lang="ja-JP" altLang="en-US" sz="1100" dirty="0">
                <a:latin typeface="HG丸ｺﾞｼｯｸM-PRO" panose="020F0600000000000000" pitchFamily="50" charset="-128"/>
                <a:ea typeface="HG丸ｺﾞｼｯｸM-PRO" panose="020F0600000000000000" pitchFamily="50" charset="-128"/>
              </a:rPr>
              <a:t>　そして⑧です。⑦の実践に</a:t>
            </a:r>
            <a:r>
              <a:rPr lang="ja-JP" altLang="en-US" sz="1100" dirty="0" smtClean="0">
                <a:latin typeface="HG丸ｺﾞｼｯｸM-PRO" panose="020F0600000000000000" pitchFamily="50" charset="-128"/>
                <a:ea typeface="HG丸ｺﾞｼｯｸM-PRO" panose="020F0600000000000000" pitchFamily="50" charset="-128"/>
              </a:rPr>
              <a:t>関する取組を、グループ</a:t>
            </a:r>
            <a:r>
              <a:rPr lang="ja-JP" altLang="en-US" sz="1100" dirty="0">
                <a:latin typeface="HG丸ｺﾞｼｯｸM-PRO" panose="020F0600000000000000" pitchFamily="50" charset="-128"/>
                <a:ea typeface="HG丸ｺﾞｼｯｸM-PRO" panose="020F0600000000000000" pitchFamily="50" charset="-128"/>
              </a:rPr>
              <a:t>で話し合いながら</a:t>
            </a:r>
            <a:r>
              <a:rPr lang="en-US" altLang="ja-JP" sz="1100" dirty="0">
                <a:latin typeface="HG丸ｺﾞｼｯｸM-PRO" panose="020F0600000000000000" pitchFamily="50" charset="-128"/>
                <a:ea typeface="HG丸ｺﾞｼｯｸM-PRO" panose="020F0600000000000000" pitchFamily="50" charset="-128"/>
              </a:rPr>
              <a:t>ORV-PDCA</a:t>
            </a:r>
            <a:r>
              <a:rPr lang="ja-JP" altLang="en-US" sz="1100" dirty="0">
                <a:latin typeface="HG丸ｺﾞｼｯｸM-PRO" panose="020F0600000000000000" pitchFamily="50" charset="-128"/>
                <a:ea typeface="HG丸ｺﾞｼｯｸM-PRO" panose="020F0600000000000000" pitchFamily="50" charset="-128"/>
              </a:rPr>
              <a:t>に当てはめてください。</a:t>
            </a:r>
            <a:endParaRPr lang="en-US" altLang="ja-JP" sz="1100" dirty="0">
              <a:latin typeface="HG丸ｺﾞｼｯｸM-PRO" panose="020F0600000000000000" pitchFamily="50" charset="-128"/>
              <a:ea typeface="HG丸ｺﾞｼｯｸM-PRO" panose="020F0600000000000000" pitchFamily="50" charset="-128"/>
            </a:endParaRPr>
          </a:p>
          <a:p>
            <a:endParaRPr lang="ja-JP" altLang="en-US" sz="1100" dirty="0">
              <a:latin typeface="HG丸ｺﾞｼｯｸM-PRO" panose="020F0600000000000000" pitchFamily="50" charset="-128"/>
              <a:ea typeface="HG丸ｺﾞｼｯｸM-PRO" panose="020F0600000000000000" pitchFamily="50" charset="-128"/>
            </a:endParaRPr>
          </a:p>
          <a:p>
            <a:r>
              <a:rPr lang="ja-JP" altLang="en-US" sz="1100" dirty="0">
                <a:latin typeface="HG丸ｺﾞｼｯｸM-PRO" panose="020F0600000000000000" pitchFamily="50" charset="-128"/>
                <a:ea typeface="HG丸ｺﾞｼｯｸM-PRO" panose="020F0600000000000000" pitchFamily="50" charset="-128"/>
              </a:rPr>
              <a:t>　作業を進めていく中</a:t>
            </a:r>
            <a:r>
              <a:rPr lang="ja-JP" altLang="en-US" sz="1100" dirty="0" smtClean="0">
                <a:latin typeface="HG丸ｺﾞｼｯｸM-PRO" panose="020F0600000000000000" pitchFamily="50" charset="-128"/>
                <a:ea typeface="HG丸ｺﾞｼｯｸM-PRO" panose="020F0600000000000000" pitchFamily="50" charset="-128"/>
              </a:rPr>
              <a:t>で、⑨</a:t>
            </a:r>
            <a:r>
              <a:rPr lang="ja-JP" altLang="en-US" sz="1100" dirty="0">
                <a:latin typeface="HG丸ｺﾞｼｯｸM-PRO" panose="020F0600000000000000" pitchFamily="50" charset="-128"/>
                <a:ea typeface="HG丸ｺﾞｼｯｸM-PRO" panose="020F0600000000000000" pitchFamily="50" charset="-128"/>
              </a:rPr>
              <a:t>さらに充実できる（また</a:t>
            </a:r>
            <a:r>
              <a:rPr lang="ja-JP" altLang="en-US" sz="1100" dirty="0" smtClean="0">
                <a:latin typeface="HG丸ｺﾞｼｯｸM-PRO" panose="020F0600000000000000" pitchFamily="50" charset="-128"/>
                <a:ea typeface="HG丸ｺﾞｼｯｸM-PRO" panose="020F0600000000000000" pitchFamily="50" charset="-128"/>
              </a:rPr>
              <a:t>は、新た</a:t>
            </a:r>
            <a:r>
              <a:rPr lang="ja-JP" altLang="en-US" sz="1100" dirty="0">
                <a:latin typeface="HG丸ｺﾞｼｯｸM-PRO" panose="020F0600000000000000" pitchFamily="50" charset="-128"/>
                <a:ea typeface="HG丸ｺﾞｼｯｸM-PRO" panose="020F0600000000000000" pitchFamily="50" charset="-128"/>
              </a:rPr>
              <a:t>な</a:t>
            </a:r>
            <a:r>
              <a:rPr lang="ja-JP" altLang="en-US" sz="1100" dirty="0" smtClean="0">
                <a:latin typeface="HG丸ｺﾞｼｯｸM-PRO" panose="020F0600000000000000" pitchFamily="50" charset="-128"/>
                <a:ea typeface="HG丸ｺﾞｼｯｸM-PRO" panose="020F0600000000000000" pitchFamily="50" charset="-128"/>
              </a:rPr>
              <a:t>）取組</a:t>
            </a:r>
            <a:r>
              <a:rPr lang="en-US" altLang="ja-JP" sz="1100" dirty="0" smtClean="0">
                <a:latin typeface="HG丸ｺﾞｼｯｸM-PRO" panose="020F0600000000000000" pitchFamily="50" charset="-128"/>
                <a:ea typeface="HG丸ｺﾞｼｯｸM-PRO" panose="020F0600000000000000" pitchFamily="50" charset="-128"/>
              </a:rPr>
              <a:t>』</a:t>
            </a:r>
            <a:r>
              <a:rPr lang="ja-JP" altLang="en-US" sz="1100" dirty="0">
                <a:latin typeface="HG丸ｺﾞｼｯｸM-PRO" panose="020F0600000000000000" pitchFamily="50" charset="-128"/>
                <a:ea typeface="HG丸ｺﾞｼｯｸM-PRO" panose="020F0600000000000000" pitchFamily="50" charset="-128"/>
              </a:rPr>
              <a:t>が見えてくると思います。</a:t>
            </a:r>
            <a:r>
              <a:rPr lang="en-US" altLang="ja-JP" sz="1100" dirty="0">
                <a:latin typeface="HG丸ｺﾞｼｯｸM-PRO" panose="020F0600000000000000" pitchFamily="50" charset="-128"/>
                <a:ea typeface="HG丸ｺﾞｼｯｸM-PRO" panose="020F0600000000000000" pitchFamily="50" charset="-128"/>
              </a:rPr>
              <a:t>『</a:t>
            </a:r>
            <a:r>
              <a:rPr lang="ja-JP" altLang="en-US" sz="1100" dirty="0">
                <a:latin typeface="HG丸ｺﾞｼｯｸM-PRO" panose="020F0600000000000000" pitchFamily="50" charset="-128"/>
                <a:ea typeface="HG丸ｺﾞｼｯｸM-PRO" panose="020F0600000000000000" pitchFamily="50" charset="-128"/>
              </a:rPr>
              <a:t>さらに充実させるため</a:t>
            </a:r>
            <a:r>
              <a:rPr lang="ja-JP" altLang="en-US" sz="1100" dirty="0" smtClean="0">
                <a:latin typeface="HG丸ｺﾞｼｯｸM-PRO" panose="020F0600000000000000" pitchFamily="50" charset="-128"/>
                <a:ea typeface="HG丸ｺﾞｼｯｸM-PRO" panose="020F0600000000000000" pitchFamily="50" charset="-128"/>
              </a:rPr>
              <a:t>に、どの</a:t>
            </a:r>
            <a:r>
              <a:rPr lang="ja-JP" altLang="en-US" sz="1100" dirty="0">
                <a:latin typeface="HG丸ｺﾞｼｯｸM-PRO" panose="020F0600000000000000" pitchFamily="50" charset="-128"/>
                <a:ea typeface="HG丸ｺﾞｼｯｸM-PRO" panose="020F0600000000000000" pitchFamily="50" charset="-128"/>
              </a:rPr>
              <a:t>よう</a:t>
            </a:r>
            <a:r>
              <a:rPr lang="ja-JP" altLang="en-US" sz="1100" dirty="0" smtClean="0">
                <a:latin typeface="HG丸ｺﾞｼｯｸM-PRO" panose="020F0600000000000000" pitchFamily="50" charset="-128"/>
                <a:ea typeface="HG丸ｺﾞｼｯｸM-PRO" panose="020F0600000000000000" pitchFamily="50" charset="-128"/>
              </a:rPr>
              <a:t>な取組に</a:t>
            </a:r>
            <a:r>
              <a:rPr lang="ja-JP" altLang="en-US" sz="1100" dirty="0">
                <a:latin typeface="HG丸ｺﾞｼｯｸM-PRO" panose="020F0600000000000000" pitchFamily="50" charset="-128"/>
                <a:ea typeface="HG丸ｺﾞｼｯｸM-PRO" panose="020F0600000000000000" pitchFamily="50" charset="-128"/>
              </a:rPr>
              <a:t>すれば良いのか</a:t>
            </a:r>
            <a:r>
              <a:rPr lang="en-US" altLang="ja-JP" sz="1100" dirty="0">
                <a:latin typeface="HG丸ｺﾞｼｯｸM-PRO" panose="020F0600000000000000" pitchFamily="50" charset="-128"/>
                <a:ea typeface="HG丸ｺﾞｼｯｸM-PRO" panose="020F0600000000000000" pitchFamily="50" charset="-128"/>
              </a:rPr>
              <a:t>』</a:t>
            </a:r>
            <a:r>
              <a:rPr lang="ja-JP" altLang="en-US" sz="1100" dirty="0">
                <a:latin typeface="HG丸ｺﾞｼｯｸM-PRO" panose="020F0600000000000000" pitchFamily="50" charset="-128"/>
                <a:ea typeface="HG丸ｺﾞｼｯｸM-PRO" panose="020F0600000000000000" pitchFamily="50" charset="-128"/>
              </a:rPr>
              <a:t>改善方法について協議してください。</a:t>
            </a:r>
            <a:endParaRPr lang="en-US" altLang="ja-JP" sz="1100" dirty="0">
              <a:latin typeface="HG丸ｺﾞｼｯｸM-PRO" panose="020F0600000000000000" pitchFamily="50" charset="-128"/>
              <a:ea typeface="HG丸ｺﾞｼｯｸM-PRO" panose="020F0600000000000000" pitchFamily="50" charset="-128"/>
            </a:endParaRPr>
          </a:p>
          <a:p>
            <a:r>
              <a:rPr lang="ja-JP" altLang="en-US" sz="1100" dirty="0">
                <a:latin typeface="HG丸ｺﾞｼｯｸM-PRO" panose="020F0600000000000000" pitchFamily="50" charset="-128"/>
                <a:ea typeface="HG丸ｺﾞｼｯｸM-PRO" panose="020F0600000000000000" pitchFamily="50" charset="-128"/>
              </a:rPr>
              <a:t>　この⑦⑧⑨の作業を</a:t>
            </a:r>
            <a:r>
              <a:rPr lang="en-US" altLang="ja-JP" sz="1100" dirty="0">
                <a:latin typeface="HG丸ｺﾞｼｯｸM-PRO" panose="020F0600000000000000" pitchFamily="50" charset="-128"/>
                <a:ea typeface="HG丸ｺﾞｼｯｸM-PRO" panose="020F0600000000000000" pitchFamily="50" charset="-128"/>
              </a:rPr>
              <a:t>13</a:t>
            </a:r>
            <a:r>
              <a:rPr lang="ja-JP" altLang="en-US" sz="1100" dirty="0">
                <a:latin typeface="HG丸ｺﾞｼｯｸM-PRO" panose="020F0600000000000000" pitchFamily="50" charset="-128"/>
                <a:ea typeface="HG丸ｺﾞｼｯｸM-PRO" panose="020F0600000000000000" pitchFamily="50" charset="-128"/>
              </a:rPr>
              <a:t>分間でお願いします。それでは始めてください</a:t>
            </a:r>
            <a:r>
              <a:rPr lang="ja-JP" altLang="en-US" sz="1100" dirty="0" smtClean="0">
                <a:latin typeface="HG丸ｺﾞｼｯｸM-PRO" panose="020F0600000000000000" pitchFamily="50" charset="-128"/>
                <a:ea typeface="HG丸ｺﾞｼｯｸM-PRO" panose="020F0600000000000000" pitchFamily="50" charset="-128"/>
              </a:rPr>
              <a:t>。</a:t>
            </a:r>
            <a:endParaRPr lang="en-US" altLang="ja-JP" sz="1100" dirty="0" smtClean="0">
              <a:latin typeface="HG丸ｺﾞｼｯｸM-PRO" panose="020F0600000000000000" pitchFamily="50" charset="-128"/>
              <a:ea typeface="HG丸ｺﾞｼｯｸM-PRO" panose="020F0600000000000000" pitchFamily="50" charset="-128"/>
            </a:endParaRPr>
          </a:p>
          <a:p>
            <a:endParaRPr lang="ja-JP" altLang="en-US" sz="1100" dirty="0">
              <a:latin typeface="HG丸ｺﾞｼｯｸM-PRO" panose="020F0600000000000000" pitchFamily="50" charset="-128"/>
              <a:ea typeface="HG丸ｺﾞｼｯｸM-PRO" panose="020F0600000000000000" pitchFamily="50" charset="-128"/>
            </a:endParaRPr>
          </a:p>
          <a:p>
            <a:endParaRPr lang="en-US" altLang="ja-JP" sz="1100" dirty="0">
              <a:latin typeface="HG丸ｺﾞｼｯｸM-PRO" panose="020F0600000000000000" pitchFamily="50" charset="-128"/>
              <a:ea typeface="HG丸ｺﾞｼｯｸM-PRO" panose="020F0600000000000000" pitchFamily="50" charset="-128"/>
            </a:endParaRPr>
          </a:p>
          <a:p>
            <a:endParaRPr lang="en-US" altLang="ja-JP" sz="1100" dirty="0" smtClean="0">
              <a:latin typeface="HG丸ｺﾞｼｯｸM-PRO" panose="020F0600000000000000" pitchFamily="50" charset="-128"/>
              <a:ea typeface="HG丸ｺﾞｼｯｸM-PRO" panose="020F0600000000000000" pitchFamily="50" charset="-128"/>
            </a:endParaRPr>
          </a:p>
          <a:p>
            <a:r>
              <a:rPr lang="ja-JP" altLang="en-US" sz="1100" dirty="0">
                <a:latin typeface="HG丸ｺﾞｼｯｸM-PRO" panose="020F0600000000000000" pitchFamily="50" charset="-128"/>
                <a:ea typeface="HG丸ｺﾞｼｯｸM-PRO" panose="020F0600000000000000" pitchFamily="50" charset="-128"/>
              </a:rPr>
              <a:t>（</a:t>
            </a:r>
            <a:r>
              <a:rPr lang="ja-JP" altLang="en-US" sz="1100" dirty="0" smtClean="0">
                <a:latin typeface="HG丸ｺﾞｼｯｸM-PRO" panose="020F0600000000000000" pitchFamily="50" charset="-128"/>
                <a:ea typeface="HG丸ｺﾞｼｯｸM-PRO" panose="020F0600000000000000" pitchFamily="50" charset="-128"/>
              </a:rPr>
              <a:t>所定</a:t>
            </a:r>
            <a:r>
              <a:rPr lang="ja-JP" altLang="en-US" sz="1100" dirty="0">
                <a:latin typeface="HG丸ｺﾞｼｯｸM-PRO" panose="020F0600000000000000" pitchFamily="50" charset="-128"/>
                <a:ea typeface="HG丸ｺﾞｼｯｸM-PRO" panose="020F0600000000000000" pitchFamily="50" charset="-128"/>
              </a:rPr>
              <a:t>時間</a:t>
            </a:r>
            <a:r>
              <a:rPr lang="ja-JP" altLang="en-US" sz="1100" dirty="0" smtClean="0">
                <a:latin typeface="HG丸ｺﾞｼｯｸM-PRO" panose="020F0600000000000000" pitchFamily="50" charset="-128"/>
                <a:ea typeface="HG丸ｺﾞｼｯｸM-PRO" panose="020F0600000000000000" pitchFamily="50" charset="-128"/>
              </a:rPr>
              <a:t>経過後</a:t>
            </a:r>
            <a:r>
              <a:rPr lang="ja-JP" altLang="en-US" sz="1100" dirty="0">
                <a:latin typeface="HG丸ｺﾞｼｯｸM-PRO" panose="020F0600000000000000" pitchFamily="50" charset="-128"/>
                <a:ea typeface="HG丸ｺﾞｼｯｸM-PRO" panose="020F0600000000000000" pitchFamily="50" charset="-128"/>
              </a:rPr>
              <a:t>）</a:t>
            </a:r>
            <a:endParaRPr lang="en-US" altLang="ja-JP" sz="1100" dirty="0">
              <a:latin typeface="HG丸ｺﾞｼｯｸM-PRO" panose="020F0600000000000000" pitchFamily="50" charset="-128"/>
              <a:ea typeface="HG丸ｺﾞｼｯｸM-PRO" panose="020F0600000000000000" pitchFamily="50" charset="-128"/>
            </a:endParaRPr>
          </a:p>
          <a:p>
            <a:r>
              <a:rPr lang="ja-JP" altLang="en-US" sz="1100" dirty="0" smtClean="0">
                <a:latin typeface="HG丸ｺﾞｼｯｸM-PRO" panose="020F0600000000000000" pitchFamily="50" charset="-128"/>
                <a:ea typeface="HG丸ｺﾞｼｯｸM-PRO" panose="020F0600000000000000" pitchFamily="50" charset="-128"/>
              </a:rPr>
              <a:t>ありがとう</a:t>
            </a:r>
            <a:r>
              <a:rPr lang="ja-JP" altLang="en-US" sz="1100" dirty="0">
                <a:latin typeface="HG丸ｺﾞｼｯｸM-PRO" panose="020F0600000000000000" pitchFamily="50" charset="-128"/>
                <a:ea typeface="HG丸ｺﾞｼｯｸM-PRO" panose="020F0600000000000000" pitchFamily="50" charset="-128"/>
              </a:rPr>
              <a:t>ございました。★</a:t>
            </a:r>
          </a:p>
        </p:txBody>
      </p:sp>
      <p:sp>
        <p:nvSpPr>
          <p:cNvPr id="17" name="横巻き 16"/>
          <p:cNvSpPr/>
          <p:nvPr/>
        </p:nvSpPr>
        <p:spPr>
          <a:xfrm>
            <a:off x="4872505" y="7688436"/>
            <a:ext cx="894226" cy="360908"/>
          </a:xfrm>
          <a:prstGeom prst="horizontalScroll">
            <a:avLst/>
          </a:prstGeom>
          <a:solidFill>
            <a:schemeClr val="accent6">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kumimoji="1" lang="ja-JP" altLang="en-US" sz="1000" dirty="0" smtClean="0">
                <a:solidFill>
                  <a:schemeClr val="tx1"/>
                </a:solidFill>
                <a:latin typeface="HG丸ｺﾞｼｯｸM-PRO" panose="020F0600000000000000" pitchFamily="50" charset="-128"/>
                <a:ea typeface="HG丸ｺﾞｼｯｸM-PRO" panose="020F0600000000000000" pitchFamily="50" charset="-128"/>
              </a:rPr>
              <a:t>グループ協議</a:t>
            </a:r>
            <a:endParaRPr kumimoji="1" lang="ja-JP" altLang="en-US" sz="1000" dirty="0">
              <a:solidFill>
                <a:schemeClr val="tx1"/>
              </a:solidFill>
              <a:latin typeface="HG丸ｺﾞｼｯｸM-PRO" panose="020F0600000000000000" pitchFamily="50" charset="-128"/>
              <a:ea typeface="HG丸ｺﾞｼｯｸM-PRO" panose="020F0600000000000000" pitchFamily="50" charset="-128"/>
            </a:endParaRPr>
          </a:p>
        </p:txBody>
      </p:sp>
      <p:pic>
        <p:nvPicPr>
          <p:cNvPr id="8194" name="Picture 2"/>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255198" y="1124092"/>
            <a:ext cx="2740146" cy="205511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195" name="Picture 3"/>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260489" y="4025049"/>
            <a:ext cx="2743946" cy="205796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12580538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テキスト ボックス 27"/>
          <p:cNvSpPr txBox="1"/>
          <p:nvPr/>
        </p:nvSpPr>
        <p:spPr>
          <a:xfrm>
            <a:off x="3225258" y="9659556"/>
            <a:ext cx="407484" cy="246221"/>
          </a:xfrm>
          <a:prstGeom prst="rect">
            <a:avLst/>
          </a:prstGeom>
          <a:noFill/>
        </p:spPr>
        <p:txBody>
          <a:bodyPr wrap="none" rtlCol="0">
            <a:spAutoFit/>
          </a:bodyPr>
          <a:lstStyle/>
          <a:p>
            <a:r>
              <a:rPr kumimoji="1" lang="en-US" altLang="ja-JP" sz="1000" dirty="0" smtClean="0">
                <a:latin typeface="HG丸ｺﾞｼｯｸM-PRO" panose="020F0600000000000000" pitchFamily="50" charset="-128"/>
                <a:ea typeface="HG丸ｺﾞｼｯｸM-PRO" panose="020F0600000000000000" pitchFamily="50" charset="-128"/>
              </a:rPr>
              <a:t>-</a:t>
            </a:r>
            <a:fld id="{942C3A38-0832-4086-88EF-08809291DF70}" type="slidenum">
              <a:rPr kumimoji="1" lang="en-US" altLang="ja-JP" sz="1000" smtClean="0">
                <a:latin typeface="HG丸ｺﾞｼｯｸM-PRO" panose="020F0600000000000000" pitchFamily="50" charset="-128"/>
                <a:ea typeface="HG丸ｺﾞｼｯｸM-PRO" panose="020F0600000000000000" pitchFamily="50" charset="-128"/>
              </a:rPr>
              <a:t>13</a:t>
            </a:fld>
            <a:r>
              <a:rPr kumimoji="1" lang="en-US" altLang="ja-JP" sz="1000" dirty="0" smtClean="0">
                <a:latin typeface="HG丸ｺﾞｼｯｸM-PRO" panose="020F0600000000000000" pitchFamily="50" charset="-128"/>
                <a:ea typeface="HG丸ｺﾞｼｯｸM-PRO" panose="020F0600000000000000" pitchFamily="50" charset="-128"/>
              </a:rPr>
              <a:t>-</a:t>
            </a:r>
            <a:endParaRPr kumimoji="1" lang="ja-JP" altLang="en-US" sz="1000" dirty="0">
              <a:latin typeface="HG丸ｺﾞｼｯｸM-PRO" panose="020F0600000000000000" pitchFamily="50" charset="-128"/>
              <a:ea typeface="HG丸ｺﾞｼｯｸM-PRO" panose="020F0600000000000000" pitchFamily="50" charset="-128"/>
            </a:endParaRPr>
          </a:p>
        </p:txBody>
      </p:sp>
      <p:sp>
        <p:nvSpPr>
          <p:cNvPr id="17" name="正方形/長方形 16"/>
          <p:cNvSpPr/>
          <p:nvPr/>
        </p:nvSpPr>
        <p:spPr>
          <a:xfrm>
            <a:off x="192505" y="704529"/>
            <a:ext cx="2880000" cy="381608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72000" bIns="72000" rtlCol="0" anchor="t"/>
          <a:lstStyle/>
          <a:p>
            <a:r>
              <a:rPr kumimoji="1" lang="ja-JP" altLang="en-US" dirty="0" smtClean="0">
                <a:solidFill>
                  <a:schemeClr val="tx1"/>
                </a:solidFill>
                <a:latin typeface="+mn-ea"/>
              </a:rPr>
              <a:t>スライド</a:t>
            </a:r>
            <a:r>
              <a:rPr kumimoji="1" lang="en-US" altLang="ja-JP" dirty="0" smtClean="0">
                <a:solidFill>
                  <a:schemeClr val="tx1"/>
                </a:solidFill>
                <a:latin typeface="+mn-ea"/>
              </a:rPr>
              <a:t>20</a:t>
            </a:r>
          </a:p>
          <a:p>
            <a:endParaRPr lang="en-US" altLang="ja-JP" dirty="0">
              <a:solidFill>
                <a:schemeClr val="tx1"/>
              </a:solidFill>
              <a:latin typeface="+mn-ea"/>
            </a:endParaRPr>
          </a:p>
          <a:p>
            <a:endParaRPr kumimoji="1" lang="en-US" altLang="ja-JP" dirty="0" smtClean="0">
              <a:solidFill>
                <a:schemeClr val="tx1"/>
              </a:solidFill>
              <a:latin typeface="+mn-ea"/>
            </a:endParaRPr>
          </a:p>
          <a:p>
            <a:endParaRPr lang="en-US" altLang="ja-JP" dirty="0">
              <a:solidFill>
                <a:schemeClr val="tx1"/>
              </a:solidFill>
              <a:latin typeface="+mn-ea"/>
            </a:endParaRPr>
          </a:p>
          <a:p>
            <a:endParaRPr kumimoji="1" lang="en-US" altLang="ja-JP" dirty="0" smtClean="0">
              <a:solidFill>
                <a:schemeClr val="tx1"/>
              </a:solidFill>
              <a:latin typeface="+mn-ea"/>
            </a:endParaRPr>
          </a:p>
          <a:p>
            <a:endParaRPr lang="en-US" altLang="ja-JP" dirty="0">
              <a:solidFill>
                <a:schemeClr val="tx1"/>
              </a:solidFill>
              <a:latin typeface="+mn-ea"/>
            </a:endParaRPr>
          </a:p>
          <a:p>
            <a:endParaRPr kumimoji="1" lang="en-US" altLang="ja-JP" dirty="0" smtClean="0">
              <a:solidFill>
                <a:schemeClr val="tx1"/>
              </a:solidFill>
              <a:latin typeface="+mn-ea"/>
            </a:endParaRPr>
          </a:p>
          <a:p>
            <a:endParaRPr lang="en-US" altLang="ja-JP" dirty="0">
              <a:solidFill>
                <a:schemeClr val="tx1"/>
              </a:solidFill>
              <a:latin typeface="+mn-ea"/>
            </a:endParaRPr>
          </a:p>
          <a:p>
            <a:endParaRPr kumimoji="1" lang="en-US" altLang="ja-JP" sz="1200" dirty="0" smtClean="0">
              <a:solidFill>
                <a:schemeClr val="tx1"/>
              </a:solidFill>
              <a:latin typeface="+mn-ea"/>
            </a:endParaRPr>
          </a:p>
        </p:txBody>
      </p:sp>
      <p:sp>
        <p:nvSpPr>
          <p:cNvPr id="18" name="正方形/長方形 17"/>
          <p:cNvSpPr/>
          <p:nvPr/>
        </p:nvSpPr>
        <p:spPr>
          <a:xfrm>
            <a:off x="3072505" y="704873"/>
            <a:ext cx="3600000" cy="381608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72000" bIns="72000" rtlCol="0" anchor="t"/>
          <a:lstStyle/>
          <a:p>
            <a:pPr defTabSz="917201">
              <a:defRPr/>
            </a:pPr>
            <a:endParaRPr lang="ja-JP" altLang="en-US" sz="1100" dirty="0">
              <a:solidFill>
                <a:schemeClr val="tx1"/>
              </a:solidFill>
              <a:latin typeface="HG丸ｺﾞｼｯｸM-PRO" panose="020F0600000000000000" pitchFamily="50" charset="-128"/>
              <a:ea typeface="HG丸ｺﾞｼｯｸM-PRO" panose="020F0600000000000000" pitchFamily="50" charset="-128"/>
            </a:endParaRPr>
          </a:p>
        </p:txBody>
      </p:sp>
      <p:sp>
        <p:nvSpPr>
          <p:cNvPr id="21" name="テキスト ボックス 20"/>
          <p:cNvSpPr txBox="1"/>
          <p:nvPr/>
        </p:nvSpPr>
        <p:spPr>
          <a:xfrm>
            <a:off x="256042" y="3204934"/>
            <a:ext cx="2778325" cy="338554"/>
          </a:xfrm>
          <a:prstGeom prst="rect">
            <a:avLst/>
          </a:prstGeom>
          <a:noFill/>
        </p:spPr>
        <p:txBody>
          <a:bodyPr wrap="none" rtlCol="0">
            <a:spAutoFit/>
          </a:bodyPr>
          <a:lstStyle/>
          <a:p>
            <a:r>
              <a:rPr lang="ja-JP" altLang="en-US" sz="1600" dirty="0">
                <a:latin typeface="+mn-ea"/>
              </a:rPr>
              <a:t>（　　）</a:t>
            </a:r>
            <a:r>
              <a:rPr lang="ja-JP" altLang="en-US" sz="1600" dirty="0">
                <a:latin typeface="+mn-ea"/>
                <a:sym typeface="Wingdings" panose="05000000000000000000" pitchFamily="2" charset="2"/>
              </a:rPr>
              <a:t>：（　　）</a:t>
            </a:r>
            <a:r>
              <a:rPr lang="ja-JP" altLang="en-US" sz="1600" dirty="0">
                <a:latin typeface="+mn-ea"/>
              </a:rPr>
              <a:t>　～　（　　）：（　　）</a:t>
            </a:r>
            <a:endParaRPr kumimoji="1" lang="ja-JP" altLang="en-US" sz="1600" dirty="0"/>
          </a:p>
        </p:txBody>
      </p:sp>
      <p:sp>
        <p:nvSpPr>
          <p:cNvPr id="19" name="正方形/長方形 18"/>
          <p:cNvSpPr/>
          <p:nvPr/>
        </p:nvSpPr>
        <p:spPr>
          <a:xfrm>
            <a:off x="192505" y="4520952"/>
            <a:ext cx="2880000" cy="28800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72000" bIns="72000" rtlCol="0" anchor="t"/>
          <a:lstStyle/>
          <a:p>
            <a:r>
              <a:rPr kumimoji="1" lang="ja-JP" altLang="en-US" dirty="0" smtClean="0">
                <a:solidFill>
                  <a:schemeClr val="tx1"/>
                </a:solidFill>
                <a:latin typeface="+mn-ea"/>
              </a:rPr>
              <a:t>スライド</a:t>
            </a:r>
            <a:r>
              <a:rPr kumimoji="1" lang="en-US" altLang="ja-JP" dirty="0" smtClean="0">
                <a:solidFill>
                  <a:schemeClr val="tx1"/>
                </a:solidFill>
                <a:latin typeface="+mn-ea"/>
              </a:rPr>
              <a:t>21</a:t>
            </a:r>
          </a:p>
          <a:p>
            <a:endParaRPr lang="en-US" altLang="ja-JP" dirty="0">
              <a:solidFill>
                <a:schemeClr val="tx1"/>
              </a:solidFill>
              <a:latin typeface="+mn-ea"/>
            </a:endParaRPr>
          </a:p>
          <a:p>
            <a:endParaRPr kumimoji="1" lang="en-US" altLang="ja-JP" dirty="0" smtClean="0">
              <a:solidFill>
                <a:schemeClr val="tx1"/>
              </a:solidFill>
              <a:latin typeface="+mn-ea"/>
            </a:endParaRPr>
          </a:p>
          <a:p>
            <a:endParaRPr lang="en-US" altLang="ja-JP" dirty="0">
              <a:solidFill>
                <a:schemeClr val="tx1"/>
              </a:solidFill>
              <a:latin typeface="+mn-ea"/>
            </a:endParaRPr>
          </a:p>
          <a:p>
            <a:endParaRPr kumimoji="1" lang="en-US" altLang="ja-JP" dirty="0" smtClean="0">
              <a:solidFill>
                <a:schemeClr val="tx1"/>
              </a:solidFill>
              <a:latin typeface="+mn-ea"/>
            </a:endParaRPr>
          </a:p>
          <a:p>
            <a:endParaRPr lang="en-US" altLang="ja-JP" dirty="0">
              <a:solidFill>
                <a:schemeClr val="tx1"/>
              </a:solidFill>
              <a:latin typeface="+mn-ea"/>
            </a:endParaRPr>
          </a:p>
          <a:p>
            <a:endParaRPr kumimoji="1" lang="en-US" altLang="ja-JP" sz="1200" dirty="0" smtClean="0">
              <a:solidFill>
                <a:schemeClr val="tx1"/>
              </a:solidFill>
              <a:latin typeface="+mn-ea"/>
            </a:endParaRPr>
          </a:p>
        </p:txBody>
      </p:sp>
      <p:sp>
        <p:nvSpPr>
          <p:cNvPr id="22" name="正方形/長方形 21"/>
          <p:cNvSpPr/>
          <p:nvPr/>
        </p:nvSpPr>
        <p:spPr>
          <a:xfrm>
            <a:off x="3072505" y="4520952"/>
            <a:ext cx="3600000" cy="28800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72000" bIns="72000" rtlCol="0" anchor="t"/>
          <a:lstStyle/>
          <a:p>
            <a:pPr defTabSz="917280">
              <a:defRPr/>
            </a:pPr>
            <a:endParaRPr lang="ja-JP" altLang="en-US" sz="1100" dirty="0">
              <a:solidFill>
                <a:schemeClr val="tx1"/>
              </a:solidFill>
              <a:latin typeface="HG丸ｺﾞｼｯｸM-PRO" panose="020F0600000000000000" pitchFamily="50" charset="-128"/>
              <a:ea typeface="HG丸ｺﾞｼｯｸM-PRO" panose="020F0600000000000000" pitchFamily="50" charset="-128"/>
            </a:endParaRPr>
          </a:p>
        </p:txBody>
      </p:sp>
      <p:sp>
        <p:nvSpPr>
          <p:cNvPr id="23" name="テキスト ボックス 22"/>
          <p:cNvSpPr txBox="1"/>
          <p:nvPr/>
        </p:nvSpPr>
        <p:spPr>
          <a:xfrm>
            <a:off x="280598" y="7022631"/>
            <a:ext cx="2778325" cy="338554"/>
          </a:xfrm>
          <a:prstGeom prst="rect">
            <a:avLst/>
          </a:prstGeom>
          <a:noFill/>
        </p:spPr>
        <p:txBody>
          <a:bodyPr wrap="none" rtlCol="0">
            <a:spAutoFit/>
          </a:bodyPr>
          <a:lstStyle/>
          <a:p>
            <a:r>
              <a:rPr lang="ja-JP" altLang="en-US" sz="1600" dirty="0">
                <a:latin typeface="+mn-ea"/>
              </a:rPr>
              <a:t>（　　）</a:t>
            </a:r>
            <a:r>
              <a:rPr lang="ja-JP" altLang="en-US" sz="1600" dirty="0">
                <a:latin typeface="+mn-ea"/>
                <a:sym typeface="Wingdings" panose="05000000000000000000" pitchFamily="2" charset="2"/>
              </a:rPr>
              <a:t>：（　　）</a:t>
            </a:r>
            <a:r>
              <a:rPr lang="ja-JP" altLang="en-US" sz="1600" dirty="0">
                <a:latin typeface="+mn-ea"/>
              </a:rPr>
              <a:t>　～　（　　）：（　　）</a:t>
            </a:r>
            <a:endParaRPr kumimoji="1" lang="ja-JP" altLang="en-US" sz="1600" dirty="0"/>
          </a:p>
        </p:txBody>
      </p:sp>
      <p:sp>
        <p:nvSpPr>
          <p:cNvPr id="2" name="正方形/長方形 1"/>
          <p:cNvSpPr/>
          <p:nvPr/>
        </p:nvSpPr>
        <p:spPr>
          <a:xfrm>
            <a:off x="3084325" y="713820"/>
            <a:ext cx="3588180" cy="3816429"/>
          </a:xfrm>
          <a:prstGeom prst="rect">
            <a:avLst/>
          </a:prstGeom>
        </p:spPr>
        <p:txBody>
          <a:bodyPr wrap="square">
            <a:spAutoFit/>
          </a:bodyPr>
          <a:lstStyle/>
          <a:p>
            <a:r>
              <a:rPr lang="ja-JP" altLang="en-US" sz="1100" dirty="0">
                <a:latin typeface="HG丸ｺﾞｼｯｸM-PRO" panose="020F0600000000000000" pitchFamily="50" charset="-128"/>
                <a:ea typeface="HG丸ｺﾞｼｯｸM-PRO" panose="020F0600000000000000" pitchFamily="50" charset="-128"/>
              </a:rPr>
              <a:t>≪スライド</a:t>
            </a:r>
            <a:r>
              <a:rPr lang="en-US" altLang="ja-JP" sz="1100" dirty="0">
                <a:latin typeface="HG丸ｺﾞｼｯｸM-PRO" panose="020F0600000000000000" pitchFamily="50" charset="-128"/>
                <a:ea typeface="HG丸ｺﾞｼｯｸM-PRO" panose="020F0600000000000000" pitchFamily="50" charset="-128"/>
              </a:rPr>
              <a:t>20</a:t>
            </a:r>
            <a:r>
              <a:rPr lang="ja-JP" altLang="en-US" sz="1100" dirty="0">
                <a:latin typeface="HG丸ｺﾞｼｯｸM-PRO" panose="020F0600000000000000" pitchFamily="50" charset="-128"/>
                <a:ea typeface="HG丸ｺﾞｼｯｸM-PRO" panose="020F0600000000000000" pitchFamily="50" charset="-128"/>
              </a:rPr>
              <a:t>で３分≫</a:t>
            </a:r>
          </a:p>
          <a:p>
            <a:r>
              <a:rPr lang="ja-JP" altLang="en-US" sz="1100" dirty="0">
                <a:latin typeface="HG丸ｺﾞｼｯｸM-PRO" panose="020F0600000000000000" pitchFamily="50" charset="-128"/>
                <a:ea typeface="HG丸ｺﾞｼｯｸM-PRO" panose="020F0600000000000000" pitchFamily="50" charset="-128"/>
              </a:rPr>
              <a:t>　で</a:t>
            </a:r>
            <a:r>
              <a:rPr lang="ja-JP" altLang="en-US" sz="1100" dirty="0" smtClean="0">
                <a:latin typeface="HG丸ｺﾞｼｯｸM-PRO" panose="020F0600000000000000" pitchFamily="50" charset="-128"/>
                <a:ea typeface="HG丸ｺﾞｼｯｸM-PRO" panose="020F0600000000000000" pitchFamily="50" charset="-128"/>
              </a:rPr>
              <a:t>は、ただ</a:t>
            </a:r>
            <a:r>
              <a:rPr lang="ja-JP" altLang="en-US" sz="1100" dirty="0">
                <a:latin typeface="HG丸ｺﾞｼｯｸM-PRO" panose="020F0600000000000000" pitchFamily="50" charset="-128"/>
                <a:ea typeface="HG丸ｺﾞｼｯｸM-PRO" panose="020F0600000000000000" pitchFamily="50" charset="-128"/>
              </a:rPr>
              <a:t>今の協議に</a:t>
            </a:r>
            <a:r>
              <a:rPr lang="ja-JP" altLang="en-US" sz="1100" dirty="0" smtClean="0">
                <a:latin typeface="HG丸ｺﾞｼｯｸM-PRO" panose="020F0600000000000000" pitchFamily="50" charset="-128"/>
                <a:ea typeface="HG丸ｺﾞｼｯｸM-PRO" panose="020F0600000000000000" pitchFamily="50" charset="-128"/>
              </a:rPr>
              <a:t>ついて、いくつ</a:t>
            </a:r>
            <a:r>
              <a:rPr lang="ja-JP" altLang="en-US" sz="1100" dirty="0">
                <a:latin typeface="HG丸ｺﾞｼｯｸM-PRO" panose="020F0600000000000000" pitchFamily="50" charset="-128"/>
                <a:ea typeface="HG丸ｺﾞｼｯｸM-PRO" panose="020F0600000000000000" pitchFamily="50" charset="-128"/>
              </a:rPr>
              <a:t>かのグループに発表していただきます。</a:t>
            </a:r>
            <a:endParaRPr lang="en-US" altLang="ja-JP" sz="1100" dirty="0">
              <a:latin typeface="HG丸ｺﾞｼｯｸM-PRO" panose="020F0600000000000000" pitchFamily="50" charset="-128"/>
              <a:ea typeface="HG丸ｺﾞｼｯｸM-PRO" panose="020F0600000000000000" pitchFamily="50" charset="-128"/>
            </a:endParaRPr>
          </a:p>
          <a:p>
            <a:endParaRPr lang="ja-JP" altLang="en-US" sz="1100" dirty="0">
              <a:latin typeface="HG丸ｺﾞｼｯｸM-PRO" panose="020F0600000000000000" pitchFamily="50" charset="-128"/>
              <a:ea typeface="HG丸ｺﾞｼｯｸM-PRO" panose="020F0600000000000000" pitchFamily="50" charset="-128"/>
            </a:endParaRPr>
          </a:p>
          <a:p>
            <a:r>
              <a:rPr lang="ja-JP" altLang="en-US" sz="1100" dirty="0">
                <a:latin typeface="HG丸ｺﾞｼｯｸM-PRO" panose="020F0600000000000000" pitchFamily="50" charset="-128"/>
                <a:ea typeface="HG丸ｺﾞｼｯｸM-PRO" panose="020F0600000000000000" pitchFamily="50" charset="-128"/>
              </a:rPr>
              <a:t>　発表</a:t>
            </a:r>
            <a:r>
              <a:rPr lang="ja-JP" altLang="en-US" sz="1100" dirty="0" smtClean="0">
                <a:latin typeface="HG丸ｺﾞｼｯｸM-PRO" panose="020F0600000000000000" pitchFamily="50" charset="-128"/>
                <a:ea typeface="HG丸ｺﾞｼｯｸM-PRO" panose="020F0600000000000000" pitchFamily="50" charset="-128"/>
              </a:rPr>
              <a:t>は、</a:t>
            </a:r>
            <a:r>
              <a:rPr lang="en-US" altLang="ja-JP" sz="1100" dirty="0" smtClean="0">
                <a:latin typeface="HG丸ｺﾞｼｯｸM-PRO" panose="020F0600000000000000" pitchFamily="50" charset="-128"/>
                <a:ea typeface="HG丸ｺﾞｼｯｸM-PRO" panose="020F0600000000000000" pitchFamily="50" charset="-128"/>
              </a:rPr>
              <a:t>『</a:t>
            </a:r>
            <a:r>
              <a:rPr lang="ja-JP" altLang="en-US" sz="1100" dirty="0">
                <a:latin typeface="HG丸ｺﾞｼｯｸM-PRO" panose="020F0600000000000000" pitchFamily="50" charset="-128"/>
                <a:ea typeface="HG丸ｺﾞｼｯｸM-PRO" panose="020F0600000000000000" pitchFamily="50" charset="-128"/>
              </a:rPr>
              <a:t>協議した実践</a:t>
            </a:r>
            <a:r>
              <a:rPr lang="en-US" altLang="ja-JP" sz="1100" dirty="0">
                <a:latin typeface="HG丸ｺﾞｼｯｸM-PRO" panose="020F0600000000000000" pitchFamily="50" charset="-128"/>
                <a:ea typeface="HG丸ｺﾞｼｯｸM-PRO" panose="020F0600000000000000" pitchFamily="50" charset="-128"/>
              </a:rPr>
              <a:t>』『</a:t>
            </a:r>
            <a:r>
              <a:rPr lang="ja-JP" altLang="en-US" sz="1100" dirty="0">
                <a:latin typeface="HG丸ｺﾞｼｯｸM-PRO" panose="020F0600000000000000" pitchFamily="50" charset="-128"/>
                <a:ea typeface="HG丸ｺﾞｼｯｸM-PRO" panose="020F0600000000000000" pitchFamily="50" charset="-128"/>
              </a:rPr>
              <a:t>さらに充実</a:t>
            </a:r>
            <a:r>
              <a:rPr lang="ja-JP" altLang="en-US" sz="1100" dirty="0" smtClean="0">
                <a:latin typeface="HG丸ｺﾞｼｯｸM-PRO" panose="020F0600000000000000" pitchFamily="50" charset="-128"/>
                <a:ea typeface="HG丸ｺﾞｼｯｸM-PRO" panose="020F0600000000000000" pitchFamily="50" charset="-128"/>
              </a:rPr>
              <a:t>できる取組、または、新たな取組</a:t>
            </a:r>
            <a:r>
              <a:rPr lang="en-US" altLang="ja-JP" sz="1100" dirty="0" smtClean="0">
                <a:latin typeface="HG丸ｺﾞｼｯｸM-PRO" panose="020F0600000000000000" pitchFamily="50" charset="-128"/>
                <a:ea typeface="HG丸ｺﾞｼｯｸM-PRO" panose="020F0600000000000000" pitchFamily="50" charset="-128"/>
              </a:rPr>
              <a:t>』</a:t>
            </a:r>
            <a:r>
              <a:rPr lang="ja-JP" altLang="en-US" sz="1100" dirty="0" err="1" smtClean="0">
                <a:latin typeface="HG丸ｺﾞｼｯｸM-PRO" panose="020F0600000000000000" pitchFamily="50" charset="-128"/>
                <a:ea typeface="HG丸ｺﾞｼｯｸM-PRO" panose="020F0600000000000000" pitchFamily="50" charset="-128"/>
              </a:rPr>
              <a:t>、</a:t>
            </a:r>
            <a:r>
              <a:rPr lang="ja-JP" altLang="en-US" sz="1100" dirty="0" smtClean="0">
                <a:latin typeface="HG丸ｺﾞｼｯｸM-PRO" panose="020F0600000000000000" pitchFamily="50" charset="-128"/>
                <a:ea typeface="HG丸ｺﾞｼｯｸM-PRO" panose="020F0600000000000000" pitchFamily="50" charset="-128"/>
              </a:rPr>
              <a:t>その</a:t>
            </a:r>
            <a:r>
              <a:rPr lang="ja-JP" altLang="en-US" sz="1100" dirty="0">
                <a:latin typeface="HG丸ｺﾞｼｯｸM-PRO" panose="020F0600000000000000" pitchFamily="50" charset="-128"/>
                <a:ea typeface="HG丸ｺﾞｼｯｸM-PRO" panose="020F0600000000000000" pitchFamily="50" charset="-128"/>
              </a:rPr>
              <a:t>ための改善方法について簡潔に発表してください。</a:t>
            </a:r>
          </a:p>
          <a:p>
            <a:r>
              <a:rPr lang="ja-JP" altLang="en-US" sz="1100" dirty="0">
                <a:latin typeface="HG丸ｺﾞｼｯｸM-PRO" panose="020F0600000000000000" pitchFamily="50" charset="-128"/>
                <a:ea typeface="HG丸ｺﾞｼｯｸM-PRO" panose="020F0600000000000000" pitchFamily="50" charset="-128"/>
              </a:rPr>
              <a:t>　それで</a:t>
            </a:r>
            <a:r>
              <a:rPr lang="ja-JP" altLang="en-US" sz="1100" dirty="0" smtClean="0">
                <a:latin typeface="HG丸ｺﾞｼｯｸM-PRO" panose="020F0600000000000000" pitchFamily="50" charset="-128"/>
                <a:ea typeface="HG丸ｺﾞｼｯｸM-PRO" panose="020F0600000000000000" pitchFamily="50" charset="-128"/>
              </a:rPr>
              <a:t>は、こちら</a:t>
            </a:r>
            <a:r>
              <a:rPr lang="ja-JP" altLang="en-US" sz="1100" dirty="0">
                <a:latin typeface="HG丸ｺﾞｼｯｸM-PRO" panose="020F0600000000000000" pitchFamily="50" charset="-128"/>
                <a:ea typeface="HG丸ｺﾞｼｯｸM-PRO" panose="020F0600000000000000" pitchFamily="50" charset="-128"/>
              </a:rPr>
              <a:t>のグループからお願いします</a:t>
            </a:r>
            <a:r>
              <a:rPr lang="ja-JP" altLang="en-US" sz="1100" dirty="0" smtClean="0">
                <a:latin typeface="HG丸ｺﾞｼｯｸM-PRO" panose="020F0600000000000000" pitchFamily="50" charset="-128"/>
                <a:ea typeface="HG丸ｺﾞｼｯｸM-PRO" panose="020F0600000000000000" pitchFamily="50" charset="-128"/>
              </a:rPr>
              <a:t>。</a:t>
            </a:r>
            <a:endParaRPr lang="en-US" altLang="ja-JP" sz="1100" dirty="0" smtClean="0">
              <a:latin typeface="HG丸ｺﾞｼｯｸM-PRO" panose="020F0600000000000000" pitchFamily="50" charset="-128"/>
              <a:ea typeface="HG丸ｺﾞｼｯｸM-PRO" panose="020F0600000000000000" pitchFamily="50" charset="-128"/>
            </a:endParaRPr>
          </a:p>
          <a:p>
            <a:endParaRPr lang="en-US" altLang="ja-JP" sz="1100" dirty="0">
              <a:latin typeface="HG丸ｺﾞｼｯｸM-PRO" panose="020F0600000000000000" pitchFamily="50" charset="-128"/>
              <a:ea typeface="HG丸ｺﾞｼｯｸM-PRO" panose="020F0600000000000000" pitchFamily="50" charset="-128"/>
            </a:endParaRPr>
          </a:p>
          <a:p>
            <a:endParaRPr lang="en-US" altLang="ja-JP" sz="1100" dirty="0">
              <a:latin typeface="HG丸ｺﾞｼｯｸM-PRO" panose="020F0600000000000000" pitchFamily="50" charset="-128"/>
              <a:ea typeface="HG丸ｺﾞｼｯｸM-PRO" panose="020F0600000000000000" pitchFamily="50" charset="-128"/>
            </a:endParaRPr>
          </a:p>
          <a:p>
            <a:endParaRPr lang="en-US" altLang="ja-JP" sz="1100" dirty="0">
              <a:latin typeface="HG丸ｺﾞｼｯｸM-PRO" panose="020F0600000000000000" pitchFamily="50" charset="-128"/>
              <a:ea typeface="HG丸ｺﾞｼｯｸM-PRO" panose="020F0600000000000000" pitchFamily="50" charset="-128"/>
            </a:endParaRPr>
          </a:p>
          <a:p>
            <a:r>
              <a:rPr lang="ja-JP" altLang="en-US" sz="1100" dirty="0">
                <a:latin typeface="HG丸ｺﾞｼｯｸM-PRO" panose="020F0600000000000000" pitchFamily="50" charset="-128"/>
                <a:ea typeface="HG丸ｺﾞｼｯｸM-PRO" panose="020F0600000000000000" pitchFamily="50" charset="-128"/>
              </a:rPr>
              <a:t>（時間を考えて</a:t>
            </a:r>
            <a:r>
              <a:rPr lang="ja-JP" altLang="en-US" sz="1100" dirty="0" smtClean="0">
                <a:latin typeface="HG丸ｺﾞｼｯｸM-PRO" panose="020F0600000000000000" pitchFamily="50" charset="-128"/>
                <a:ea typeface="HG丸ｺﾞｼｯｸM-PRO" panose="020F0600000000000000" pitchFamily="50" charset="-128"/>
              </a:rPr>
              <a:t>２、３</a:t>
            </a:r>
            <a:r>
              <a:rPr lang="ja-JP" altLang="en-US" sz="1100" dirty="0">
                <a:latin typeface="HG丸ｺﾞｼｯｸM-PRO" panose="020F0600000000000000" pitchFamily="50" charset="-128"/>
                <a:ea typeface="HG丸ｺﾞｼｯｸM-PRO" panose="020F0600000000000000" pitchFamily="50" charset="-128"/>
              </a:rPr>
              <a:t>グループに発表してもらう）</a:t>
            </a:r>
            <a:endParaRPr lang="en-US" altLang="ja-JP" sz="1100" dirty="0">
              <a:latin typeface="HG丸ｺﾞｼｯｸM-PRO" panose="020F0600000000000000" pitchFamily="50" charset="-128"/>
              <a:ea typeface="HG丸ｺﾞｼｯｸM-PRO" panose="020F0600000000000000" pitchFamily="50" charset="-128"/>
            </a:endParaRPr>
          </a:p>
          <a:p>
            <a:endParaRPr lang="en-US" altLang="ja-JP" sz="1100" dirty="0">
              <a:latin typeface="HG丸ｺﾞｼｯｸM-PRO" panose="020F0600000000000000" pitchFamily="50" charset="-128"/>
              <a:ea typeface="HG丸ｺﾞｼｯｸM-PRO" panose="020F0600000000000000" pitchFamily="50" charset="-128"/>
            </a:endParaRPr>
          </a:p>
          <a:p>
            <a:r>
              <a:rPr lang="ja-JP" altLang="en-US" sz="1100" dirty="0">
                <a:latin typeface="HG丸ｺﾞｼｯｸM-PRO" panose="020F0600000000000000" pitchFamily="50" charset="-128"/>
                <a:ea typeface="HG丸ｺﾞｼｯｸM-PRO" panose="020F0600000000000000" pitchFamily="50" charset="-128"/>
              </a:rPr>
              <a:t>　ありがとうございました。</a:t>
            </a:r>
            <a:endParaRPr lang="en-US" altLang="ja-JP" sz="1100" dirty="0">
              <a:latin typeface="HG丸ｺﾞｼｯｸM-PRO" panose="020F0600000000000000" pitchFamily="50" charset="-128"/>
              <a:ea typeface="HG丸ｺﾞｼｯｸM-PRO" panose="020F0600000000000000" pitchFamily="50" charset="-128"/>
            </a:endParaRPr>
          </a:p>
          <a:p>
            <a:r>
              <a:rPr lang="ja-JP" altLang="en-US" sz="1100" dirty="0">
                <a:latin typeface="HG丸ｺﾞｼｯｸM-PRO" panose="020F0600000000000000" pitchFamily="50" charset="-128"/>
                <a:ea typeface="HG丸ｺﾞｼｯｸM-PRO" panose="020F0600000000000000" pitchFamily="50" charset="-128"/>
              </a:rPr>
              <a:t>（発表された気付きや感想を復唱</a:t>
            </a:r>
            <a:r>
              <a:rPr lang="ja-JP" altLang="en-US" sz="1100" dirty="0" smtClean="0">
                <a:latin typeface="HG丸ｺﾞｼｯｸM-PRO" panose="020F0600000000000000" pitchFamily="50" charset="-128"/>
                <a:ea typeface="HG丸ｺﾞｼｯｸM-PRO" panose="020F0600000000000000" pitchFamily="50" charset="-128"/>
              </a:rPr>
              <a:t>したり、共感</a:t>
            </a:r>
            <a:r>
              <a:rPr lang="ja-JP" altLang="en-US" sz="1100" dirty="0">
                <a:latin typeface="HG丸ｺﾞｼｯｸM-PRO" panose="020F0600000000000000" pitchFamily="50" charset="-128"/>
                <a:ea typeface="HG丸ｺﾞｼｯｸM-PRO" panose="020F0600000000000000" pitchFamily="50" charset="-128"/>
              </a:rPr>
              <a:t>する）</a:t>
            </a:r>
          </a:p>
          <a:p>
            <a:endParaRPr lang="en-US" altLang="ja-JP" sz="1100" dirty="0">
              <a:latin typeface="HG丸ｺﾞｼｯｸM-PRO" panose="020F0600000000000000" pitchFamily="50" charset="-128"/>
              <a:ea typeface="HG丸ｺﾞｼｯｸM-PRO" panose="020F0600000000000000" pitchFamily="50" charset="-128"/>
            </a:endParaRPr>
          </a:p>
          <a:p>
            <a:pPr defTabSz="906359"/>
            <a:r>
              <a:rPr lang="ja-JP" altLang="en-US" sz="1100" dirty="0">
                <a:latin typeface="HG丸ｺﾞｼｯｸM-PRO" panose="020F0600000000000000" pitchFamily="50" charset="-128"/>
                <a:ea typeface="HG丸ｺﾞｼｯｸM-PRO" panose="020F0600000000000000" pitchFamily="50" charset="-128"/>
              </a:rPr>
              <a:t>　協議で出てきた</a:t>
            </a:r>
            <a:r>
              <a:rPr lang="en-US" altLang="ja-JP" sz="1100" dirty="0">
                <a:latin typeface="HG丸ｺﾞｼｯｸM-PRO" panose="020F0600000000000000" pitchFamily="50" charset="-128"/>
                <a:ea typeface="HG丸ｺﾞｼｯｸM-PRO" panose="020F0600000000000000" pitchFamily="50" charset="-128"/>
              </a:rPr>
              <a:t>『</a:t>
            </a:r>
            <a:r>
              <a:rPr lang="ja-JP" altLang="en-US" sz="1100" dirty="0">
                <a:latin typeface="HG丸ｺﾞｼｯｸM-PRO" panose="020F0600000000000000" pitchFamily="50" charset="-128"/>
                <a:ea typeface="HG丸ｺﾞｼｯｸM-PRO" panose="020F0600000000000000" pitchFamily="50" charset="-128"/>
              </a:rPr>
              <a:t>さらに充実</a:t>
            </a:r>
            <a:r>
              <a:rPr lang="ja-JP" altLang="en-US" sz="1100" dirty="0" smtClean="0">
                <a:latin typeface="HG丸ｺﾞｼｯｸM-PRO" panose="020F0600000000000000" pitchFamily="50" charset="-128"/>
                <a:ea typeface="HG丸ｺﾞｼｯｸM-PRO" panose="020F0600000000000000" pitchFamily="50" charset="-128"/>
              </a:rPr>
              <a:t>できる取組</a:t>
            </a:r>
            <a:r>
              <a:rPr lang="en-US" altLang="ja-JP" sz="1100" dirty="0" smtClean="0">
                <a:latin typeface="HG丸ｺﾞｼｯｸM-PRO" panose="020F0600000000000000" pitchFamily="50" charset="-128"/>
                <a:ea typeface="HG丸ｺﾞｼｯｸM-PRO" panose="020F0600000000000000" pitchFamily="50" charset="-128"/>
              </a:rPr>
              <a:t>』</a:t>
            </a:r>
            <a:r>
              <a:rPr lang="ja-JP" altLang="en-US" sz="1100" dirty="0">
                <a:latin typeface="HG丸ｺﾞｼｯｸM-PRO" panose="020F0600000000000000" pitchFamily="50" charset="-128"/>
                <a:ea typeface="HG丸ｺﾞｼｯｸM-PRO" panose="020F0600000000000000" pitchFamily="50" charset="-128"/>
              </a:rPr>
              <a:t>と</a:t>
            </a:r>
            <a:r>
              <a:rPr lang="ja-JP" altLang="en-US" sz="1100" dirty="0" smtClean="0">
                <a:latin typeface="HG丸ｺﾞｼｯｸM-PRO" panose="020F0600000000000000" pitchFamily="50" charset="-128"/>
                <a:ea typeface="HG丸ｺﾞｼｯｸM-PRO" panose="020F0600000000000000" pitchFamily="50" charset="-128"/>
              </a:rPr>
              <a:t>は、改善</a:t>
            </a:r>
            <a:r>
              <a:rPr lang="ja-JP" altLang="en-US" sz="1100" dirty="0">
                <a:latin typeface="HG丸ｺﾞｼｯｸM-PRO" panose="020F0600000000000000" pitchFamily="50" charset="-128"/>
                <a:ea typeface="HG丸ｺﾞｼｯｸM-PRO" panose="020F0600000000000000" pitchFamily="50" charset="-128"/>
              </a:rPr>
              <a:t>する余地があるということです。発表された改善方法を参考に取り組んでいきましょう。</a:t>
            </a:r>
            <a:r>
              <a:rPr lang="ja-JP" altLang="en-US" sz="1100" dirty="0" smtClean="0">
                <a:latin typeface="HG丸ｺﾞｼｯｸM-PRO" panose="020F0600000000000000" pitchFamily="50" charset="-128"/>
                <a:ea typeface="HG丸ｺﾞｼｯｸM-PRO" panose="020F0600000000000000" pitchFamily="50" charset="-128"/>
              </a:rPr>
              <a:t>★</a:t>
            </a:r>
            <a:endParaRPr lang="en-US" altLang="ja-JP" sz="1100" dirty="0" smtClean="0">
              <a:latin typeface="HG丸ｺﾞｼｯｸM-PRO" panose="020F0600000000000000" pitchFamily="50" charset="-128"/>
              <a:ea typeface="HG丸ｺﾞｼｯｸM-PRO" panose="020F0600000000000000" pitchFamily="50" charset="-128"/>
            </a:endParaRPr>
          </a:p>
          <a:p>
            <a:pPr defTabSz="906359"/>
            <a:endParaRPr lang="en-US" altLang="ja-JP" sz="1100" b="1" dirty="0" smtClean="0">
              <a:latin typeface="HG丸ｺﾞｼｯｸM-PRO" panose="020F0600000000000000" pitchFamily="50" charset="-128"/>
              <a:ea typeface="HG丸ｺﾞｼｯｸM-PRO" panose="020F0600000000000000" pitchFamily="50" charset="-128"/>
            </a:endParaRPr>
          </a:p>
          <a:p>
            <a:pPr defTabSz="906359"/>
            <a:r>
              <a:rPr lang="ja-JP" altLang="en-US" sz="1100" b="1" dirty="0" smtClean="0">
                <a:latin typeface="HG丸ｺﾞｼｯｸM-PRO" panose="020F0600000000000000" pitchFamily="50" charset="-128"/>
                <a:ea typeface="HG丸ｺﾞｼｯｸM-PRO" panose="020F0600000000000000" pitchFamily="50" charset="-128"/>
              </a:rPr>
              <a:t>［グループ記録用紙を回収するなどして活用してください。］</a:t>
            </a:r>
            <a:endParaRPr lang="ja-JP" altLang="en-US" sz="1100" b="1" dirty="0">
              <a:latin typeface="HG丸ｺﾞｼｯｸM-PRO" panose="020F0600000000000000" pitchFamily="50" charset="-128"/>
              <a:ea typeface="HG丸ｺﾞｼｯｸM-PRO" panose="020F0600000000000000" pitchFamily="50" charset="-128"/>
            </a:endParaRPr>
          </a:p>
        </p:txBody>
      </p:sp>
      <p:sp>
        <p:nvSpPr>
          <p:cNvPr id="3" name="正方形/長方形 2"/>
          <p:cNvSpPr/>
          <p:nvPr/>
        </p:nvSpPr>
        <p:spPr>
          <a:xfrm>
            <a:off x="3106389" y="4529900"/>
            <a:ext cx="3566116" cy="1954381"/>
          </a:xfrm>
          <a:prstGeom prst="rect">
            <a:avLst/>
          </a:prstGeom>
        </p:spPr>
        <p:txBody>
          <a:bodyPr wrap="square">
            <a:spAutoFit/>
          </a:bodyPr>
          <a:lstStyle/>
          <a:p>
            <a:pPr defTabSz="912124">
              <a:defRPr/>
            </a:pPr>
            <a:r>
              <a:rPr lang="ja-JP" altLang="en-US" sz="1100" dirty="0">
                <a:latin typeface="HG丸ｺﾞｼｯｸM-PRO" panose="020F0600000000000000" pitchFamily="50" charset="-128"/>
                <a:ea typeface="HG丸ｺﾞｼｯｸM-PRO" panose="020F0600000000000000" pitchFamily="50" charset="-128"/>
              </a:rPr>
              <a:t>≪スライド</a:t>
            </a:r>
            <a:r>
              <a:rPr lang="en-US" altLang="ja-JP" sz="1100" dirty="0" smtClean="0">
                <a:latin typeface="HG丸ｺﾞｼｯｸM-PRO" panose="020F0600000000000000" pitchFamily="50" charset="-128"/>
                <a:ea typeface="HG丸ｺﾞｼｯｸM-PRO" panose="020F0600000000000000" pitchFamily="50" charset="-128"/>
              </a:rPr>
              <a:t>21</a:t>
            </a:r>
            <a:r>
              <a:rPr lang="ja-JP" altLang="en-US" sz="1100" dirty="0" smtClean="0">
                <a:latin typeface="HG丸ｺﾞｼｯｸM-PRO" panose="020F0600000000000000" pitchFamily="50" charset="-128"/>
                <a:ea typeface="HG丸ｺﾞｼｯｸM-PRO" panose="020F0600000000000000" pitchFamily="50" charset="-128"/>
              </a:rPr>
              <a:t>～</a:t>
            </a:r>
            <a:r>
              <a:rPr lang="en-US" altLang="ja-JP" sz="1100" dirty="0" smtClean="0">
                <a:latin typeface="HG丸ｺﾞｼｯｸM-PRO" panose="020F0600000000000000" pitchFamily="50" charset="-128"/>
                <a:ea typeface="HG丸ｺﾞｼｯｸM-PRO" panose="020F0600000000000000" pitchFamily="50" charset="-128"/>
              </a:rPr>
              <a:t>23</a:t>
            </a:r>
            <a:r>
              <a:rPr lang="ja-JP" altLang="en-US" sz="1100" dirty="0" smtClean="0">
                <a:latin typeface="HG丸ｺﾞｼｯｸM-PRO" panose="020F0600000000000000" pitchFamily="50" charset="-128"/>
                <a:ea typeface="HG丸ｺﾞｼｯｸM-PRO" panose="020F0600000000000000" pitchFamily="50" charset="-128"/>
              </a:rPr>
              <a:t>で</a:t>
            </a:r>
            <a:r>
              <a:rPr lang="ja-JP" altLang="en-US" sz="1100" dirty="0">
                <a:latin typeface="HG丸ｺﾞｼｯｸM-PRO" panose="020F0600000000000000" pitchFamily="50" charset="-128"/>
                <a:ea typeface="HG丸ｺﾞｼｯｸM-PRO" panose="020F0600000000000000" pitchFamily="50" charset="-128"/>
              </a:rPr>
              <a:t>４分≫</a:t>
            </a:r>
          </a:p>
          <a:p>
            <a:r>
              <a:rPr lang="ja-JP" altLang="en-US" sz="1100" dirty="0">
                <a:latin typeface="HG丸ｺﾞｼｯｸM-PRO" panose="020F0600000000000000" pitchFamily="50" charset="-128"/>
                <a:ea typeface="HG丸ｺﾞｼｯｸM-PRO" panose="020F0600000000000000" pitchFamily="50" charset="-128"/>
              </a:rPr>
              <a:t>　で</a:t>
            </a:r>
            <a:r>
              <a:rPr lang="ja-JP" altLang="en-US" sz="1100" dirty="0" smtClean="0">
                <a:latin typeface="HG丸ｺﾞｼｯｸM-PRO" panose="020F0600000000000000" pitchFamily="50" charset="-128"/>
                <a:ea typeface="HG丸ｺﾞｼｯｸM-PRO" panose="020F0600000000000000" pitchFamily="50" charset="-128"/>
              </a:rPr>
              <a:t>は、まとめ</a:t>
            </a:r>
            <a:r>
              <a:rPr lang="ja-JP" altLang="en-US" sz="1100" dirty="0">
                <a:latin typeface="HG丸ｺﾞｼｯｸM-PRO" panose="020F0600000000000000" pitchFamily="50" charset="-128"/>
                <a:ea typeface="HG丸ｺﾞｼｯｸM-PRO" panose="020F0600000000000000" pitchFamily="50" charset="-128"/>
              </a:rPr>
              <a:t>に入ります。</a:t>
            </a:r>
            <a:endParaRPr lang="en-US" altLang="ja-JP" sz="1100" dirty="0">
              <a:latin typeface="HG丸ｺﾞｼｯｸM-PRO" panose="020F0600000000000000" pitchFamily="50" charset="-128"/>
              <a:ea typeface="HG丸ｺﾞｼｯｸM-PRO" panose="020F0600000000000000" pitchFamily="50" charset="-128"/>
            </a:endParaRPr>
          </a:p>
          <a:p>
            <a:r>
              <a:rPr lang="ja-JP" altLang="en-US" sz="1100" dirty="0">
                <a:latin typeface="HG丸ｺﾞｼｯｸM-PRO" panose="020F0600000000000000" pitchFamily="50" charset="-128"/>
                <a:ea typeface="HG丸ｺﾞｼｯｸM-PRO" panose="020F0600000000000000" pitchFamily="50" charset="-128"/>
              </a:rPr>
              <a:t>　生徒指導の進め方を考える際に</a:t>
            </a:r>
            <a:r>
              <a:rPr lang="ja-JP" altLang="en-US" sz="1100" dirty="0" smtClean="0">
                <a:latin typeface="HG丸ｺﾞｼｯｸM-PRO" panose="020F0600000000000000" pitchFamily="50" charset="-128"/>
                <a:ea typeface="HG丸ｺﾞｼｯｸM-PRO" panose="020F0600000000000000" pitchFamily="50" charset="-128"/>
              </a:rPr>
              <a:t>は、開発的</a:t>
            </a:r>
            <a:r>
              <a:rPr lang="ja-JP" altLang="en-US" sz="1100" dirty="0">
                <a:latin typeface="HG丸ｺﾞｼｯｸM-PRO" panose="020F0600000000000000" pitchFamily="50" charset="-128"/>
                <a:ea typeface="HG丸ｺﾞｼｯｸM-PRO" panose="020F0600000000000000" pitchFamily="50" charset="-128"/>
              </a:rPr>
              <a:t>生徒指導</a:t>
            </a:r>
            <a:r>
              <a:rPr lang="ja-JP" altLang="en-US" sz="1100" dirty="0" smtClean="0">
                <a:latin typeface="HG丸ｺﾞｼｯｸM-PRO" panose="020F0600000000000000" pitchFamily="50" charset="-128"/>
                <a:ea typeface="HG丸ｺﾞｼｯｸM-PRO" panose="020F0600000000000000" pitchFamily="50" charset="-128"/>
              </a:rPr>
              <a:t>でも、問題</a:t>
            </a:r>
            <a:r>
              <a:rPr lang="ja-JP" altLang="en-US" sz="1100" dirty="0">
                <a:latin typeface="HG丸ｺﾞｼｯｸM-PRO" panose="020F0600000000000000" pitchFamily="50" charset="-128"/>
                <a:ea typeface="HG丸ｺﾞｼｯｸM-PRO" panose="020F0600000000000000" pitchFamily="50" charset="-128"/>
              </a:rPr>
              <a:t>解決的生徒指導</a:t>
            </a:r>
            <a:r>
              <a:rPr lang="ja-JP" altLang="en-US" sz="1100" dirty="0" smtClean="0">
                <a:latin typeface="HG丸ｺﾞｼｯｸM-PRO" panose="020F0600000000000000" pitchFamily="50" charset="-128"/>
                <a:ea typeface="HG丸ｺﾞｼｯｸM-PRO" panose="020F0600000000000000" pitchFamily="50" charset="-128"/>
              </a:rPr>
              <a:t>でも、</a:t>
            </a:r>
            <a:r>
              <a:rPr lang="en-US" altLang="ja-JP" sz="1100" dirty="0" smtClean="0">
                <a:latin typeface="HG丸ｺﾞｼｯｸM-PRO" panose="020F0600000000000000" pitchFamily="50" charset="-128"/>
                <a:ea typeface="HG丸ｺﾞｼｯｸM-PRO" panose="020F0600000000000000" pitchFamily="50" charset="-128"/>
              </a:rPr>
              <a:t>ORV-PDCA</a:t>
            </a:r>
            <a:r>
              <a:rPr lang="ja-JP" altLang="en-US" sz="1100" dirty="0">
                <a:latin typeface="HG丸ｺﾞｼｯｸM-PRO" panose="020F0600000000000000" pitchFamily="50" charset="-128"/>
                <a:ea typeface="HG丸ｺﾞｼｯｸM-PRO" panose="020F0600000000000000" pitchFamily="50" charset="-128"/>
              </a:rPr>
              <a:t>の視点が大切なことを確認しました。どちらの生徒指導</a:t>
            </a:r>
            <a:r>
              <a:rPr lang="ja-JP" altLang="en-US" sz="1100" dirty="0" smtClean="0">
                <a:latin typeface="HG丸ｺﾞｼｯｸM-PRO" panose="020F0600000000000000" pitchFamily="50" charset="-128"/>
                <a:ea typeface="HG丸ｺﾞｼｯｸM-PRO" panose="020F0600000000000000" pitchFamily="50" charset="-128"/>
              </a:rPr>
              <a:t>でも、教育</a:t>
            </a:r>
            <a:r>
              <a:rPr lang="ja-JP" altLang="en-US" sz="1100" dirty="0">
                <a:latin typeface="HG丸ｺﾞｼｯｸM-PRO" panose="020F0600000000000000" pitchFamily="50" charset="-128"/>
                <a:ea typeface="HG丸ｺﾞｼｯｸM-PRO" panose="020F0600000000000000" pitchFamily="50" charset="-128"/>
              </a:rPr>
              <a:t>目標や生徒指導目標というビジョンに</a:t>
            </a:r>
            <a:r>
              <a:rPr lang="ja-JP" altLang="en-US" sz="1100" dirty="0" smtClean="0">
                <a:latin typeface="HG丸ｺﾞｼｯｸM-PRO" panose="020F0600000000000000" pitchFamily="50" charset="-128"/>
                <a:ea typeface="HG丸ｺﾞｼｯｸM-PRO" panose="020F0600000000000000" pitchFamily="50" charset="-128"/>
              </a:rPr>
              <a:t>向けた取組に</a:t>
            </a:r>
            <a:r>
              <a:rPr lang="ja-JP" altLang="en-US" sz="1100" dirty="0">
                <a:latin typeface="HG丸ｺﾞｼｯｸM-PRO" panose="020F0600000000000000" pitchFamily="50" charset="-128"/>
                <a:ea typeface="HG丸ｺﾞｼｯｸM-PRO" panose="020F0600000000000000" pitchFamily="50" charset="-128"/>
              </a:rPr>
              <a:t>する必要があります。</a:t>
            </a:r>
            <a:endParaRPr lang="en-US" altLang="ja-JP" sz="1100" dirty="0">
              <a:latin typeface="HG丸ｺﾞｼｯｸM-PRO" panose="020F0600000000000000" pitchFamily="50" charset="-128"/>
              <a:ea typeface="HG丸ｺﾞｼｯｸM-PRO" panose="020F0600000000000000" pitchFamily="50" charset="-128"/>
            </a:endParaRPr>
          </a:p>
          <a:p>
            <a:endParaRPr lang="en-US" altLang="ja-JP" sz="1100" dirty="0" smtClean="0">
              <a:latin typeface="HG丸ｺﾞｼｯｸM-PRO" panose="020F0600000000000000" pitchFamily="50" charset="-128"/>
              <a:ea typeface="HG丸ｺﾞｼｯｸM-PRO" panose="020F0600000000000000" pitchFamily="50" charset="-128"/>
            </a:endParaRPr>
          </a:p>
          <a:p>
            <a:r>
              <a:rPr lang="ja-JP" altLang="en-US" sz="1100" dirty="0">
                <a:latin typeface="HG丸ｺﾞｼｯｸM-PRO" panose="020F0600000000000000" pitchFamily="50" charset="-128"/>
                <a:ea typeface="HG丸ｺﾞｼｯｸM-PRO" panose="020F0600000000000000" pitchFamily="50" charset="-128"/>
              </a:rPr>
              <a:t>　</a:t>
            </a:r>
            <a:r>
              <a:rPr lang="ja-JP" altLang="en-US" sz="1100" dirty="0" smtClean="0">
                <a:latin typeface="HG丸ｺﾞｼｯｸM-PRO" panose="020F0600000000000000" pitchFamily="50" charset="-128"/>
                <a:ea typeface="HG丸ｺﾞｼｯｸM-PRO" panose="020F0600000000000000" pitchFamily="50" charset="-128"/>
              </a:rPr>
              <a:t>また、日頃、学校</a:t>
            </a:r>
            <a:r>
              <a:rPr lang="ja-JP" altLang="en-US" sz="1100" dirty="0">
                <a:latin typeface="HG丸ｺﾞｼｯｸM-PRO" panose="020F0600000000000000" pitchFamily="50" charset="-128"/>
                <a:ea typeface="HG丸ｺﾞｼｯｸM-PRO" panose="020F0600000000000000" pitchFamily="50" charset="-128"/>
              </a:rPr>
              <a:t>で取り組んでいる生徒指導実践についても</a:t>
            </a:r>
            <a:r>
              <a:rPr lang="en-US" altLang="ja-JP" sz="1100" dirty="0">
                <a:latin typeface="HG丸ｺﾞｼｯｸM-PRO" panose="020F0600000000000000" pitchFamily="50" charset="-128"/>
                <a:ea typeface="HG丸ｺﾞｼｯｸM-PRO" panose="020F0600000000000000" pitchFamily="50" charset="-128"/>
              </a:rPr>
              <a:t>ORV-PDCA</a:t>
            </a:r>
            <a:r>
              <a:rPr lang="ja-JP" altLang="en-US" sz="1100" dirty="0">
                <a:latin typeface="HG丸ｺﾞｼｯｸM-PRO" panose="020F0600000000000000" pitchFamily="50" charset="-128"/>
                <a:ea typeface="HG丸ｺﾞｼｯｸM-PRO" panose="020F0600000000000000" pitchFamily="50" charset="-128"/>
              </a:rPr>
              <a:t>に当てはめて確認をしました。その中</a:t>
            </a:r>
            <a:r>
              <a:rPr lang="ja-JP" altLang="en-US" sz="1100" dirty="0" smtClean="0">
                <a:latin typeface="HG丸ｺﾞｼｯｸM-PRO" panose="020F0600000000000000" pitchFamily="50" charset="-128"/>
                <a:ea typeface="HG丸ｺﾞｼｯｸM-PRO" panose="020F0600000000000000" pitchFamily="50" charset="-128"/>
              </a:rPr>
              <a:t>で、課題</a:t>
            </a:r>
            <a:r>
              <a:rPr lang="ja-JP" altLang="en-US" sz="1100" dirty="0">
                <a:latin typeface="HG丸ｺﾞｼｯｸM-PRO" panose="020F0600000000000000" pitchFamily="50" charset="-128"/>
                <a:ea typeface="HG丸ｺﾞｼｯｸM-PRO" panose="020F0600000000000000" pitchFamily="50" charset="-128"/>
              </a:rPr>
              <a:t>も見えてきました。★</a:t>
            </a:r>
            <a:endParaRPr lang="en-US" altLang="ja-JP" sz="1100" dirty="0">
              <a:latin typeface="HG丸ｺﾞｼｯｸM-PRO" panose="020F0600000000000000" pitchFamily="50" charset="-128"/>
              <a:ea typeface="HG丸ｺﾞｼｯｸM-PRO" panose="020F0600000000000000" pitchFamily="50" charset="-128"/>
            </a:endParaRPr>
          </a:p>
        </p:txBody>
      </p:sp>
      <p:sp>
        <p:nvSpPr>
          <p:cNvPr id="15" name="横巻き 14"/>
          <p:cNvSpPr/>
          <p:nvPr/>
        </p:nvSpPr>
        <p:spPr>
          <a:xfrm>
            <a:off x="4620121" y="2143500"/>
            <a:ext cx="504767" cy="360908"/>
          </a:xfrm>
          <a:prstGeom prst="horizontalScroll">
            <a:avLst/>
          </a:prstGeom>
          <a:solidFill>
            <a:srgbClr val="FFFFCC"/>
          </a:solidFill>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kumimoji="1" lang="ja-JP" altLang="en-US" sz="1000" dirty="0" smtClean="0">
                <a:solidFill>
                  <a:schemeClr val="tx1"/>
                </a:solidFill>
                <a:latin typeface="HG丸ｺﾞｼｯｸM-PRO" panose="020F0600000000000000" pitchFamily="50" charset="-128"/>
                <a:ea typeface="HG丸ｺﾞｼｯｸM-PRO" panose="020F0600000000000000" pitchFamily="50" charset="-128"/>
              </a:rPr>
              <a:t>発 表</a:t>
            </a:r>
            <a:endParaRPr kumimoji="1" lang="ja-JP" altLang="en-US" sz="1000" dirty="0">
              <a:solidFill>
                <a:schemeClr val="tx1"/>
              </a:solidFill>
              <a:latin typeface="HG丸ｺﾞｼｯｸM-PRO" panose="020F0600000000000000" pitchFamily="50" charset="-128"/>
              <a:ea typeface="HG丸ｺﾞｼｯｸM-PRO" panose="020F0600000000000000" pitchFamily="50" charset="-128"/>
            </a:endParaRPr>
          </a:p>
        </p:txBody>
      </p:sp>
      <p:pic>
        <p:nvPicPr>
          <p:cNvPr id="9218" name="Picture 2"/>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256849" y="1108156"/>
            <a:ext cx="2760917" cy="2070687"/>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219" name="Picture 3"/>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260313" y="4931807"/>
            <a:ext cx="2744384" cy="2058289"/>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71193480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テキスト ボックス 27"/>
          <p:cNvSpPr txBox="1"/>
          <p:nvPr/>
        </p:nvSpPr>
        <p:spPr>
          <a:xfrm>
            <a:off x="3225258" y="9659556"/>
            <a:ext cx="407484" cy="246221"/>
          </a:xfrm>
          <a:prstGeom prst="rect">
            <a:avLst/>
          </a:prstGeom>
          <a:noFill/>
        </p:spPr>
        <p:txBody>
          <a:bodyPr wrap="none" rtlCol="0">
            <a:spAutoFit/>
          </a:bodyPr>
          <a:lstStyle/>
          <a:p>
            <a:r>
              <a:rPr kumimoji="1" lang="en-US" altLang="ja-JP" sz="1000" dirty="0" smtClean="0">
                <a:latin typeface="HG丸ｺﾞｼｯｸM-PRO" panose="020F0600000000000000" pitchFamily="50" charset="-128"/>
                <a:ea typeface="HG丸ｺﾞｼｯｸM-PRO" panose="020F0600000000000000" pitchFamily="50" charset="-128"/>
              </a:rPr>
              <a:t>-</a:t>
            </a:r>
            <a:fld id="{942C3A38-0832-4086-88EF-08809291DF70}" type="slidenum">
              <a:rPr kumimoji="1" lang="en-US" altLang="ja-JP" sz="1000" smtClean="0">
                <a:latin typeface="HG丸ｺﾞｼｯｸM-PRO" panose="020F0600000000000000" pitchFamily="50" charset="-128"/>
                <a:ea typeface="HG丸ｺﾞｼｯｸM-PRO" panose="020F0600000000000000" pitchFamily="50" charset="-128"/>
              </a:rPr>
              <a:t>14</a:t>
            </a:fld>
            <a:r>
              <a:rPr kumimoji="1" lang="en-US" altLang="ja-JP" sz="1000" dirty="0" smtClean="0">
                <a:latin typeface="HG丸ｺﾞｼｯｸM-PRO" panose="020F0600000000000000" pitchFamily="50" charset="-128"/>
                <a:ea typeface="HG丸ｺﾞｼｯｸM-PRO" panose="020F0600000000000000" pitchFamily="50" charset="-128"/>
              </a:rPr>
              <a:t>-</a:t>
            </a:r>
            <a:endParaRPr kumimoji="1" lang="ja-JP" altLang="en-US" sz="1000" dirty="0">
              <a:latin typeface="HG丸ｺﾞｼｯｸM-PRO" panose="020F0600000000000000" pitchFamily="50" charset="-128"/>
              <a:ea typeface="HG丸ｺﾞｼｯｸM-PRO" panose="020F0600000000000000" pitchFamily="50" charset="-128"/>
            </a:endParaRPr>
          </a:p>
        </p:txBody>
      </p:sp>
      <p:sp>
        <p:nvSpPr>
          <p:cNvPr id="17" name="正方形/長方形 16"/>
          <p:cNvSpPr/>
          <p:nvPr/>
        </p:nvSpPr>
        <p:spPr>
          <a:xfrm>
            <a:off x="192505" y="704529"/>
            <a:ext cx="2880000" cy="541661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72000" bIns="72000" rtlCol="0" anchor="t"/>
          <a:lstStyle/>
          <a:p>
            <a:r>
              <a:rPr kumimoji="1" lang="ja-JP" altLang="en-US" dirty="0" smtClean="0">
                <a:solidFill>
                  <a:schemeClr val="tx1"/>
                </a:solidFill>
                <a:latin typeface="+mn-ea"/>
              </a:rPr>
              <a:t>スライド</a:t>
            </a:r>
            <a:r>
              <a:rPr kumimoji="1" lang="en-US" altLang="ja-JP" dirty="0" smtClean="0">
                <a:solidFill>
                  <a:schemeClr val="tx1"/>
                </a:solidFill>
                <a:latin typeface="+mn-ea"/>
              </a:rPr>
              <a:t>22</a:t>
            </a:r>
          </a:p>
          <a:p>
            <a:endParaRPr lang="en-US" altLang="ja-JP" dirty="0">
              <a:solidFill>
                <a:schemeClr val="tx1"/>
              </a:solidFill>
              <a:latin typeface="+mn-ea"/>
            </a:endParaRPr>
          </a:p>
          <a:p>
            <a:endParaRPr kumimoji="1" lang="en-US" altLang="ja-JP" dirty="0" smtClean="0">
              <a:solidFill>
                <a:schemeClr val="tx1"/>
              </a:solidFill>
              <a:latin typeface="+mn-ea"/>
            </a:endParaRPr>
          </a:p>
          <a:p>
            <a:endParaRPr lang="en-US" altLang="ja-JP" dirty="0">
              <a:solidFill>
                <a:schemeClr val="tx1"/>
              </a:solidFill>
              <a:latin typeface="+mn-ea"/>
            </a:endParaRPr>
          </a:p>
          <a:p>
            <a:endParaRPr kumimoji="1" lang="en-US" altLang="ja-JP" dirty="0" smtClean="0">
              <a:solidFill>
                <a:schemeClr val="tx1"/>
              </a:solidFill>
              <a:latin typeface="+mn-ea"/>
            </a:endParaRPr>
          </a:p>
          <a:p>
            <a:endParaRPr lang="en-US" altLang="ja-JP" dirty="0">
              <a:solidFill>
                <a:schemeClr val="tx1"/>
              </a:solidFill>
              <a:latin typeface="+mn-ea"/>
            </a:endParaRPr>
          </a:p>
          <a:p>
            <a:endParaRPr kumimoji="1" lang="en-US" altLang="ja-JP" dirty="0" smtClean="0">
              <a:solidFill>
                <a:schemeClr val="tx1"/>
              </a:solidFill>
              <a:latin typeface="+mn-ea"/>
            </a:endParaRPr>
          </a:p>
          <a:p>
            <a:endParaRPr lang="en-US" altLang="ja-JP" dirty="0">
              <a:solidFill>
                <a:schemeClr val="tx1"/>
              </a:solidFill>
              <a:latin typeface="+mn-ea"/>
            </a:endParaRPr>
          </a:p>
          <a:p>
            <a:endParaRPr kumimoji="1" lang="en-US" altLang="ja-JP" sz="1200" dirty="0" smtClean="0">
              <a:solidFill>
                <a:schemeClr val="tx1"/>
              </a:solidFill>
              <a:latin typeface="+mn-ea"/>
            </a:endParaRPr>
          </a:p>
        </p:txBody>
      </p:sp>
      <p:sp>
        <p:nvSpPr>
          <p:cNvPr id="18" name="正方形/長方形 17"/>
          <p:cNvSpPr/>
          <p:nvPr/>
        </p:nvSpPr>
        <p:spPr>
          <a:xfrm>
            <a:off x="3072505" y="704873"/>
            <a:ext cx="3600000" cy="5416266"/>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72000" bIns="72000" rtlCol="0" anchor="t"/>
          <a:lstStyle/>
          <a:p>
            <a:pPr defTabSz="917201">
              <a:defRPr/>
            </a:pPr>
            <a:endParaRPr lang="ja-JP" altLang="en-US" sz="1100" dirty="0">
              <a:solidFill>
                <a:schemeClr val="tx1"/>
              </a:solidFill>
              <a:latin typeface="HG丸ｺﾞｼｯｸM-PRO" panose="020F0600000000000000" pitchFamily="50" charset="-128"/>
              <a:ea typeface="HG丸ｺﾞｼｯｸM-PRO" panose="020F0600000000000000" pitchFamily="50" charset="-128"/>
            </a:endParaRPr>
          </a:p>
        </p:txBody>
      </p:sp>
      <p:sp>
        <p:nvSpPr>
          <p:cNvPr id="21" name="テキスト ボックス 20"/>
          <p:cNvSpPr txBox="1"/>
          <p:nvPr/>
        </p:nvSpPr>
        <p:spPr>
          <a:xfrm>
            <a:off x="256042" y="3204934"/>
            <a:ext cx="2778325" cy="338554"/>
          </a:xfrm>
          <a:prstGeom prst="rect">
            <a:avLst/>
          </a:prstGeom>
          <a:noFill/>
        </p:spPr>
        <p:txBody>
          <a:bodyPr wrap="none" rtlCol="0">
            <a:spAutoFit/>
          </a:bodyPr>
          <a:lstStyle/>
          <a:p>
            <a:r>
              <a:rPr lang="ja-JP" altLang="en-US" sz="1600" dirty="0">
                <a:latin typeface="+mn-ea"/>
              </a:rPr>
              <a:t>（　　）</a:t>
            </a:r>
            <a:r>
              <a:rPr lang="ja-JP" altLang="en-US" sz="1600" dirty="0">
                <a:latin typeface="+mn-ea"/>
                <a:sym typeface="Wingdings" panose="05000000000000000000" pitchFamily="2" charset="2"/>
              </a:rPr>
              <a:t>：（　　）</a:t>
            </a:r>
            <a:r>
              <a:rPr lang="ja-JP" altLang="en-US" sz="1600" dirty="0">
                <a:latin typeface="+mn-ea"/>
              </a:rPr>
              <a:t>　～　（　　）：（　　）</a:t>
            </a:r>
            <a:endParaRPr kumimoji="1" lang="ja-JP" altLang="en-US" sz="1600" dirty="0"/>
          </a:p>
        </p:txBody>
      </p:sp>
      <p:sp>
        <p:nvSpPr>
          <p:cNvPr id="22" name="正方形/長方形 21"/>
          <p:cNvSpPr/>
          <p:nvPr/>
        </p:nvSpPr>
        <p:spPr>
          <a:xfrm>
            <a:off x="3071858" y="6122751"/>
            <a:ext cx="3600000" cy="28800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72000" bIns="72000" rtlCol="0" anchor="t"/>
          <a:lstStyle/>
          <a:p>
            <a:pPr defTabSz="917280">
              <a:defRPr/>
            </a:pPr>
            <a:r>
              <a:rPr lang="ja-JP" altLang="en-US" sz="1100" dirty="0">
                <a:solidFill>
                  <a:schemeClr val="tx1"/>
                </a:solidFill>
                <a:latin typeface="HG丸ｺﾞｼｯｸM-PRO" panose="020F0600000000000000" pitchFamily="50" charset="-128"/>
                <a:ea typeface="HG丸ｺﾞｼｯｸM-PRO" panose="020F0600000000000000" pitchFamily="50" charset="-128"/>
              </a:rPr>
              <a:t>　</a:t>
            </a:r>
          </a:p>
        </p:txBody>
      </p:sp>
      <p:grpSp>
        <p:nvGrpSpPr>
          <p:cNvPr id="3" name="グループ化 2"/>
          <p:cNvGrpSpPr/>
          <p:nvPr/>
        </p:nvGrpSpPr>
        <p:grpSpPr>
          <a:xfrm>
            <a:off x="192503" y="6122751"/>
            <a:ext cx="2880000" cy="2880000"/>
            <a:chOff x="192505" y="4520952"/>
            <a:chExt cx="2880000" cy="2880000"/>
          </a:xfrm>
        </p:grpSpPr>
        <p:sp>
          <p:nvSpPr>
            <p:cNvPr id="19" name="正方形/長方形 18"/>
            <p:cNvSpPr/>
            <p:nvPr/>
          </p:nvSpPr>
          <p:spPr>
            <a:xfrm>
              <a:off x="192505" y="4520952"/>
              <a:ext cx="2880000" cy="28800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72000" bIns="72000" rtlCol="0" anchor="t"/>
            <a:lstStyle/>
            <a:p>
              <a:r>
                <a:rPr kumimoji="1" lang="ja-JP" altLang="en-US" dirty="0" smtClean="0">
                  <a:solidFill>
                    <a:schemeClr val="tx1"/>
                  </a:solidFill>
                  <a:latin typeface="+mn-ea"/>
                </a:rPr>
                <a:t>スライド</a:t>
              </a:r>
              <a:r>
                <a:rPr kumimoji="1" lang="en-US" altLang="ja-JP" dirty="0" smtClean="0">
                  <a:solidFill>
                    <a:schemeClr val="tx1"/>
                  </a:solidFill>
                  <a:latin typeface="+mn-ea"/>
                </a:rPr>
                <a:t>23</a:t>
              </a:r>
            </a:p>
            <a:p>
              <a:endParaRPr kumimoji="1" lang="en-US" altLang="ja-JP" dirty="0" smtClean="0">
                <a:solidFill>
                  <a:schemeClr val="tx1"/>
                </a:solidFill>
                <a:latin typeface="+mn-ea"/>
              </a:endParaRPr>
            </a:p>
            <a:p>
              <a:endParaRPr lang="en-US" altLang="ja-JP" dirty="0">
                <a:solidFill>
                  <a:schemeClr val="tx1"/>
                </a:solidFill>
                <a:latin typeface="+mn-ea"/>
              </a:endParaRPr>
            </a:p>
            <a:p>
              <a:endParaRPr kumimoji="1" lang="en-US" altLang="ja-JP" dirty="0" smtClean="0">
                <a:solidFill>
                  <a:schemeClr val="tx1"/>
                </a:solidFill>
                <a:latin typeface="+mn-ea"/>
              </a:endParaRPr>
            </a:p>
            <a:p>
              <a:endParaRPr lang="en-US" altLang="ja-JP" dirty="0">
                <a:solidFill>
                  <a:schemeClr val="tx1"/>
                </a:solidFill>
                <a:latin typeface="+mn-ea"/>
              </a:endParaRPr>
            </a:p>
            <a:p>
              <a:endParaRPr kumimoji="1" lang="en-US" altLang="ja-JP" dirty="0" smtClean="0">
                <a:solidFill>
                  <a:schemeClr val="tx1"/>
                </a:solidFill>
                <a:latin typeface="+mn-ea"/>
              </a:endParaRPr>
            </a:p>
            <a:p>
              <a:endParaRPr lang="en-US" altLang="ja-JP" dirty="0">
                <a:solidFill>
                  <a:schemeClr val="tx1"/>
                </a:solidFill>
                <a:latin typeface="+mn-ea"/>
              </a:endParaRPr>
            </a:p>
            <a:p>
              <a:endParaRPr lang="en-US" altLang="ja-JP" dirty="0">
                <a:solidFill>
                  <a:schemeClr val="tx1"/>
                </a:solidFill>
                <a:latin typeface="+mn-ea"/>
              </a:endParaRPr>
            </a:p>
            <a:p>
              <a:endParaRPr kumimoji="1" lang="en-US" altLang="ja-JP" sz="1200" dirty="0" smtClean="0">
                <a:solidFill>
                  <a:schemeClr val="tx1"/>
                </a:solidFill>
                <a:latin typeface="+mn-ea"/>
              </a:endParaRPr>
            </a:p>
          </p:txBody>
        </p:sp>
        <p:sp>
          <p:nvSpPr>
            <p:cNvPr id="23" name="テキスト ボックス 22"/>
            <p:cNvSpPr txBox="1"/>
            <p:nvPr/>
          </p:nvSpPr>
          <p:spPr>
            <a:xfrm>
              <a:off x="280598" y="7022631"/>
              <a:ext cx="2778325" cy="338554"/>
            </a:xfrm>
            <a:prstGeom prst="rect">
              <a:avLst/>
            </a:prstGeom>
            <a:noFill/>
          </p:spPr>
          <p:txBody>
            <a:bodyPr wrap="none" rtlCol="0">
              <a:spAutoFit/>
            </a:bodyPr>
            <a:lstStyle/>
            <a:p>
              <a:r>
                <a:rPr lang="ja-JP" altLang="en-US" sz="1600" dirty="0">
                  <a:latin typeface="+mn-ea"/>
                </a:rPr>
                <a:t>（　　）</a:t>
              </a:r>
              <a:r>
                <a:rPr lang="ja-JP" altLang="en-US" sz="1600" dirty="0">
                  <a:latin typeface="+mn-ea"/>
                  <a:sym typeface="Wingdings" panose="05000000000000000000" pitchFamily="2" charset="2"/>
                </a:rPr>
                <a:t>：（　　）</a:t>
              </a:r>
              <a:r>
                <a:rPr lang="ja-JP" altLang="en-US" sz="1600" dirty="0">
                  <a:latin typeface="+mn-ea"/>
                </a:rPr>
                <a:t>　～　（　　）：（　　）</a:t>
              </a:r>
              <a:endParaRPr kumimoji="1" lang="ja-JP" altLang="en-US" sz="1600" dirty="0"/>
            </a:p>
          </p:txBody>
        </p:sp>
      </p:grpSp>
      <p:sp>
        <p:nvSpPr>
          <p:cNvPr id="2" name="正方形/長方形 1"/>
          <p:cNvSpPr/>
          <p:nvPr/>
        </p:nvSpPr>
        <p:spPr>
          <a:xfrm>
            <a:off x="3068960" y="700672"/>
            <a:ext cx="3605797" cy="5509200"/>
          </a:xfrm>
          <a:prstGeom prst="rect">
            <a:avLst/>
          </a:prstGeom>
        </p:spPr>
        <p:txBody>
          <a:bodyPr wrap="square">
            <a:spAutoFit/>
          </a:bodyPr>
          <a:lstStyle/>
          <a:p>
            <a:pPr defTabSz="905953">
              <a:defRPr/>
            </a:pPr>
            <a:r>
              <a:rPr lang="ja-JP" altLang="en-US" sz="1100" dirty="0">
                <a:latin typeface="HG丸ｺﾞｼｯｸM-PRO" panose="020F0600000000000000" pitchFamily="50" charset="-128"/>
                <a:ea typeface="HG丸ｺﾞｼｯｸM-PRO" panose="020F0600000000000000" pitchFamily="50" charset="-128"/>
              </a:rPr>
              <a:t>≪スライド</a:t>
            </a:r>
            <a:r>
              <a:rPr lang="en-US" altLang="ja-JP" sz="1100" dirty="0">
                <a:latin typeface="HG丸ｺﾞｼｯｸM-PRO" panose="020F0600000000000000" pitchFamily="50" charset="-128"/>
                <a:ea typeface="HG丸ｺﾞｼｯｸM-PRO" panose="020F0600000000000000" pitchFamily="50" charset="-128"/>
              </a:rPr>
              <a:t>21</a:t>
            </a:r>
            <a:r>
              <a:rPr lang="ja-JP" altLang="en-US" sz="1100" dirty="0">
                <a:latin typeface="HG丸ｺﾞｼｯｸM-PRO" panose="020F0600000000000000" pitchFamily="50" charset="-128"/>
                <a:ea typeface="HG丸ｺﾞｼｯｸM-PRO" panose="020F0600000000000000" pitchFamily="50" charset="-128"/>
              </a:rPr>
              <a:t>～</a:t>
            </a:r>
            <a:r>
              <a:rPr lang="en-US" altLang="ja-JP" sz="1100" dirty="0">
                <a:latin typeface="HG丸ｺﾞｼｯｸM-PRO" panose="020F0600000000000000" pitchFamily="50" charset="-128"/>
                <a:ea typeface="HG丸ｺﾞｼｯｸM-PRO" panose="020F0600000000000000" pitchFamily="50" charset="-128"/>
              </a:rPr>
              <a:t>23</a:t>
            </a:r>
            <a:r>
              <a:rPr lang="ja-JP" altLang="en-US" sz="1100" dirty="0">
                <a:latin typeface="HG丸ｺﾞｼｯｸM-PRO" panose="020F0600000000000000" pitchFamily="50" charset="-128"/>
                <a:ea typeface="HG丸ｺﾞｼｯｸM-PRO" panose="020F0600000000000000" pitchFamily="50" charset="-128"/>
              </a:rPr>
              <a:t>で４分≫</a:t>
            </a:r>
          </a:p>
          <a:p>
            <a:pPr defTabSz="914313">
              <a:defRPr/>
            </a:pPr>
            <a:r>
              <a:rPr lang="ja-JP" altLang="en-US" sz="1100" dirty="0">
                <a:latin typeface="HG丸ｺﾞｼｯｸM-PRO" panose="020F0600000000000000" pitchFamily="50" charset="-128"/>
                <a:ea typeface="HG丸ｺﾞｼｯｸM-PRO" panose="020F0600000000000000" pitchFamily="50" charset="-128"/>
              </a:rPr>
              <a:t>　今日の研修のねらい</a:t>
            </a:r>
            <a:r>
              <a:rPr lang="ja-JP" altLang="en-US" sz="1100" dirty="0" smtClean="0">
                <a:latin typeface="HG丸ｺﾞｼｯｸM-PRO" panose="020F0600000000000000" pitchFamily="50" charset="-128"/>
                <a:ea typeface="HG丸ｺﾞｼｯｸM-PRO" panose="020F0600000000000000" pitchFamily="50" charset="-128"/>
              </a:rPr>
              <a:t>は、</a:t>
            </a:r>
            <a:r>
              <a:rPr lang="en-US" altLang="ja-JP" sz="1100" dirty="0" smtClean="0">
                <a:latin typeface="HG丸ｺﾞｼｯｸM-PRO" panose="020F0600000000000000" pitchFamily="50" charset="-128"/>
                <a:ea typeface="HG丸ｺﾞｼｯｸM-PRO" panose="020F0600000000000000" pitchFamily="50" charset="-128"/>
              </a:rPr>
              <a:t>『</a:t>
            </a:r>
            <a:r>
              <a:rPr lang="ja-JP" altLang="en-US" sz="1100" dirty="0">
                <a:latin typeface="HG丸ｺﾞｼｯｸM-PRO" panose="020F0600000000000000" pitchFamily="50" charset="-128"/>
                <a:ea typeface="HG丸ｺﾞｼｯｸM-PRO" panose="020F0600000000000000" pitchFamily="50" charset="-128"/>
              </a:rPr>
              <a:t>効果的な生徒指導実践を行うための「</a:t>
            </a:r>
            <a:r>
              <a:rPr lang="en-US" altLang="ja-JP" sz="1100" dirty="0">
                <a:latin typeface="HG丸ｺﾞｼｯｸM-PRO" panose="020F0600000000000000" pitchFamily="50" charset="-128"/>
                <a:ea typeface="HG丸ｺﾞｼｯｸM-PRO" panose="020F0600000000000000" pitchFamily="50" charset="-128"/>
              </a:rPr>
              <a:t>ORV-PDCA</a:t>
            </a:r>
            <a:r>
              <a:rPr lang="ja-JP" altLang="en-US" sz="1100" dirty="0">
                <a:latin typeface="HG丸ｺﾞｼｯｸM-PRO" panose="020F0600000000000000" pitchFamily="50" charset="-128"/>
                <a:ea typeface="HG丸ｺﾞｼｯｸM-PRO" panose="020F0600000000000000" pitchFamily="50" charset="-128"/>
              </a:rPr>
              <a:t>」について理解する</a:t>
            </a:r>
            <a:r>
              <a:rPr lang="en-US" altLang="ja-JP" sz="1100" dirty="0">
                <a:latin typeface="HG丸ｺﾞｼｯｸM-PRO" panose="020F0600000000000000" pitchFamily="50" charset="-128"/>
                <a:ea typeface="HG丸ｺﾞｼｯｸM-PRO" panose="020F0600000000000000" pitchFamily="50" charset="-128"/>
              </a:rPr>
              <a:t>』</a:t>
            </a:r>
            <a:r>
              <a:rPr lang="ja-JP" altLang="en-US" sz="1100" dirty="0">
                <a:latin typeface="HG丸ｺﾞｼｯｸM-PRO" panose="020F0600000000000000" pitchFamily="50" charset="-128"/>
                <a:ea typeface="HG丸ｺﾞｼｯｸM-PRO" panose="020F0600000000000000" pitchFamily="50" charset="-128"/>
              </a:rPr>
              <a:t>ことにありました</a:t>
            </a:r>
            <a:r>
              <a:rPr lang="ja-JP" altLang="en-US" sz="1100" dirty="0" smtClean="0">
                <a:latin typeface="HG丸ｺﾞｼｯｸM-PRO" panose="020F0600000000000000" pitchFamily="50" charset="-128"/>
                <a:ea typeface="HG丸ｺﾞｼｯｸM-PRO" panose="020F0600000000000000" pitchFamily="50" charset="-128"/>
              </a:rPr>
              <a:t>が、今後は、見えて</a:t>
            </a:r>
            <a:r>
              <a:rPr lang="ja-JP" altLang="en-US" sz="1100" dirty="0">
                <a:latin typeface="HG丸ｺﾞｼｯｸM-PRO" panose="020F0600000000000000" pitchFamily="50" charset="-128"/>
                <a:ea typeface="HG丸ｺﾞｼｯｸM-PRO" panose="020F0600000000000000" pitchFamily="50" charset="-128"/>
              </a:rPr>
              <a:t>きた課題を</a:t>
            </a:r>
            <a:r>
              <a:rPr lang="ja-JP" altLang="en-US" sz="1100" dirty="0" smtClean="0">
                <a:latin typeface="HG丸ｺﾞｼｯｸM-PRO" panose="020F0600000000000000" pitchFamily="50" charset="-128"/>
                <a:ea typeface="HG丸ｺﾞｼｯｸM-PRO" panose="020F0600000000000000" pitchFamily="50" charset="-128"/>
              </a:rPr>
              <a:t>踏まえて、</a:t>
            </a:r>
            <a:r>
              <a:rPr lang="en-US" altLang="ja-JP" sz="1100" dirty="0" smtClean="0">
                <a:latin typeface="HG丸ｺﾞｼｯｸM-PRO" panose="020F0600000000000000" pitchFamily="50" charset="-128"/>
                <a:ea typeface="HG丸ｺﾞｼｯｸM-PRO" panose="020F0600000000000000" pitchFamily="50" charset="-128"/>
              </a:rPr>
              <a:t>『</a:t>
            </a:r>
            <a:r>
              <a:rPr lang="ja-JP" altLang="en-US" sz="1100" dirty="0">
                <a:latin typeface="HG丸ｺﾞｼｯｸM-PRO" panose="020F0600000000000000" pitchFamily="50" charset="-128"/>
                <a:ea typeface="HG丸ｺﾞｼｯｸM-PRO" panose="020F0600000000000000" pitchFamily="50" charset="-128"/>
              </a:rPr>
              <a:t>生徒指導委員会</a:t>
            </a:r>
            <a:r>
              <a:rPr lang="en-US" altLang="ja-JP" sz="1100" dirty="0">
                <a:latin typeface="HG丸ｺﾞｼｯｸM-PRO" panose="020F0600000000000000" pitchFamily="50" charset="-128"/>
                <a:ea typeface="HG丸ｺﾞｼｯｸM-PRO" panose="020F0600000000000000" pitchFamily="50" charset="-128"/>
              </a:rPr>
              <a:t>』</a:t>
            </a:r>
            <a:r>
              <a:rPr lang="ja-JP" altLang="en-US" sz="1100" dirty="0">
                <a:latin typeface="HG丸ｺﾞｼｯｸM-PRO" panose="020F0600000000000000" pitchFamily="50" charset="-128"/>
                <a:ea typeface="HG丸ｺﾞｼｯｸM-PRO" panose="020F0600000000000000" pitchFamily="50" charset="-128"/>
              </a:rPr>
              <a:t>や</a:t>
            </a:r>
            <a:r>
              <a:rPr lang="en-US" altLang="ja-JP" sz="1100" dirty="0">
                <a:latin typeface="HG丸ｺﾞｼｯｸM-PRO" panose="020F0600000000000000" pitchFamily="50" charset="-128"/>
                <a:ea typeface="HG丸ｺﾞｼｯｸM-PRO" panose="020F0600000000000000" pitchFamily="50" charset="-128"/>
              </a:rPr>
              <a:t>『</a:t>
            </a:r>
            <a:r>
              <a:rPr lang="ja-JP" altLang="en-US" sz="1100" dirty="0">
                <a:latin typeface="HG丸ｺﾞｼｯｸM-PRO" panose="020F0600000000000000" pitchFamily="50" charset="-128"/>
                <a:ea typeface="HG丸ｺﾞｼｯｸM-PRO" panose="020F0600000000000000" pitchFamily="50" charset="-128"/>
              </a:rPr>
              <a:t>学年会</a:t>
            </a:r>
            <a:r>
              <a:rPr lang="en-US" altLang="ja-JP" sz="1100" dirty="0">
                <a:latin typeface="HG丸ｺﾞｼｯｸM-PRO" panose="020F0600000000000000" pitchFamily="50" charset="-128"/>
                <a:ea typeface="HG丸ｺﾞｼｯｸM-PRO" panose="020F0600000000000000" pitchFamily="50" charset="-128"/>
              </a:rPr>
              <a:t>』</a:t>
            </a:r>
            <a:r>
              <a:rPr lang="ja-JP" altLang="en-US" sz="1100" dirty="0">
                <a:latin typeface="HG丸ｺﾞｼｯｸM-PRO" panose="020F0600000000000000" pitchFamily="50" charset="-128"/>
                <a:ea typeface="HG丸ｺﾞｼｯｸM-PRO" panose="020F0600000000000000" pitchFamily="50" charset="-128"/>
              </a:rPr>
              <a:t>において意図的・計画的な生徒指導実践を検討</a:t>
            </a:r>
            <a:r>
              <a:rPr lang="ja-JP" altLang="en-US" sz="1100" dirty="0" smtClean="0">
                <a:latin typeface="HG丸ｺﾞｼｯｸM-PRO" panose="020F0600000000000000" pitchFamily="50" charset="-128"/>
                <a:ea typeface="HG丸ｺﾞｼｯｸM-PRO" panose="020F0600000000000000" pitchFamily="50" charset="-128"/>
              </a:rPr>
              <a:t>し、学校</a:t>
            </a:r>
            <a:r>
              <a:rPr lang="ja-JP" altLang="en-US" sz="1100" dirty="0">
                <a:latin typeface="HG丸ｺﾞｼｯｸM-PRO" panose="020F0600000000000000" pitchFamily="50" charset="-128"/>
                <a:ea typeface="HG丸ｺﾞｼｯｸM-PRO" panose="020F0600000000000000" pitchFamily="50" charset="-128"/>
              </a:rPr>
              <a:t>全体で共通理解した上</a:t>
            </a:r>
            <a:r>
              <a:rPr lang="ja-JP" altLang="en-US" sz="1100" dirty="0" smtClean="0">
                <a:latin typeface="HG丸ｺﾞｼｯｸM-PRO" panose="020F0600000000000000" pitchFamily="50" charset="-128"/>
                <a:ea typeface="HG丸ｺﾞｼｯｸM-PRO" panose="020F0600000000000000" pitchFamily="50" charset="-128"/>
              </a:rPr>
              <a:t>で、これから</a:t>
            </a:r>
            <a:r>
              <a:rPr lang="ja-JP" altLang="en-US" sz="1100" dirty="0">
                <a:latin typeface="HG丸ｺﾞｼｯｸM-PRO" panose="020F0600000000000000" pitchFamily="50" charset="-128"/>
                <a:ea typeface="HG丸ｺﾞｼｯｸM-PRO" panose="020F0600000000000000" pitchFamily="50" charset="-128"/>
              </a:rPr>
              <a:t>の教育活動で実践に生かしていきましょう。</a:t>
            </a:r>
            <a:endParaRPr lang="en-US" altLang="ja-JP" sz="1100" dirty="0">
              <a:latin typeface="HG丸ｺﾞｼｯｸM-PRO" panose="020F0600000000000000" pitchFamily="50" charset="-128"/>
              <a:ea typeface="HG丸ｺﾞｼｯｸM-PRO" panose="020F0600000000000000" pitchFamily="50" charset="-128"/>
            </a:endParaRPr>
          </a:p>
          <a:p>
            <a:endParaRPr lang="en-US" altLang="ja-JP" sz="1100" dirty="0">
              <a:latin typeface="HG丸ｺﾞｼｯｸM-PRO" panose="020F0600000000000000" pitchFamily="50" charset="-128"/>
              <a:ea typeface="HG丸ｺﾞｼｯｸM-PRO" panose="020F0600000000000000" pitchFamily="50" charset="-128"/>
            </a:endParaRPr>
          </a:p>
          <a:p>
            <a:r>
              <a:rPr lang="ja-JP" altLang="en-US" sz="1100" dirty="0">
                <a:latin typeface="HG丸ｺﾞｼｯｸM-PRO" panose="020F0600000000000000" pitchFamily="50" charset="-128"/>
                <a:ea typeface="HG丸ｺﾞｼｯｸM-PRO" panose="020F0600000000000000" pitchFamily="50" charset="-128"/>
              </a:rPr>
              <a:t>　最後になります</a:t>
            </a:r>
            <a:r>
              <a:rPr lang="ja-JP" altLang="en-US" sz="1100" dirty="0" smtClean="0">
                <a:latin typeface="HG丸ｺﾞｼｯｸM-PRO" panose="020F0600000000000000" pitchFamily="50" charset="-128"/>
                <a:ea typeface="HG丸ｺﾞｼｯｸM-PRO" panose="020F0600000000000000" pitchFamily="50" charset="-128"/>
              </a:rPr>
              <a:t>が、今日</a:t>
            </a:r>
            <a:r>
              <a:rPr lang="ja-JP" altLang="en-US" sz="1100" dirty="0">
                <a:latin typeface="HG丸ｺﾞｼｯｸM-PRO" panose="020F0600000000000000" pitchFamily="50" charset="-128"/>
                <a:ea typeface="HG丸ｺﾞｼｯｸM-PRO" panose="020F0600000000000000" pitchFamily="50" charset="-128"/>
              </a:rPr>
              <a:t>の研修の感想</a:t>
            </a:r>
            <a:r>
              <a:rPr lang="ja-JP" altLang="en-US" sz="1100" dirty="0" smtClean="0">
                <a:latin typeface="HG丸ｺﾞｼｯｸM-PRO" panose="020F0600000000000000" pitchFamily="50" charset="-128"/>
                <a:ea typeface="HG丸ｺﾞｼｯｸM-PRO" panose="020F0600000000000000" pitchFamily="50" charset="-128"/>
              </a:rPr>
              <a:t>を、隣</a:t>
            </a:r>
            <a:r>
              <a:rPr lang="ja-JP" altLang="en-US" sz="1100" dirty="0">
                <a:latin typeface="HG丸ｺﾞｼｯｸM-PRO" panose="020F0600000000000000" pitchFamily="50" charset="-128"/>
                <a:ea typeface="HG丸ｺﾞｼｯｸM-PRO" panose="020F0600000000000000" pitchFamily="50" charset="-128"/>
              </a:rPr>
              <a:t>に座っている先生と交流したいと思います。２分間でお願い</a:t>
            </a:r>
            <a:r>
              <a:rPr lang="ja-JP" altLang="en-US" sz="1100" dirty="0" smtClean="0">
                <a:latin typeface="HG丸ｺﾞｼｯｸM-PRO" panose="020F0600000000000000" pitchFamily="50" charset="-128"/>
                <a:ea typeface="HG丸ｺﾞｼｯｸM-PRO" panose="020F0600000000000000" pitchFamily="50" charset="-128"/>
              </a:rPr>
              <a:t>します、では、どうぞ。</a:t>
            </a:r>
            <a:endParaRPr lang="en-US" altLang="ja-JP" sz="1100" dirty="0" smtClean="0">
              <a:latin typeface="HG丸ｺﾞｼｯｸM-PRO" panose="020F0600000000000000" pitchFamily="50" charset="-128"/>
              <a:ea typeface="HG丸ｺﾞｼｯｸM-PRO" panose="020F0600000000000000" pitchFamily="50" charset="-128"/>
            </a:endParaRPr>
          </a:p>
          <a:p>
            <a:endParaRPr lang="en-US" altLang="ja-JP" sz="1100" dirty="0">
              <a:latin typeface="HG丸ｺﾞｼｯｸM-PRO" panose="020F0600000000000000" pitchFamily="50" charset="-128"/>
              <a:ea typeface="HG丸ｺﾞｼｯｸM-PRO" panose="020F0600000000000000" pitchFamily="50" charset="-128"/>
            </a:endParaRPr>
          </a:p>
          <a:p>
            <a:endParaRPr lang="en-US" altLang="ja-JP" sz="1100" dirty="0" smtClean="0">
              <a:latin typeface="HG丸ｺﾞｼｯｸM-PRO" panose="020F0600000000000000" pitchFamily="50" charset="-128"/>
              <a:ea typeface="HG丸ｺﾞｼｯｸM-PRO" panose="020F0600000000000000" pitchFamily="50" charset="-128"/>
            </a:endParaRPr>
          </a:p>
          <a:p>
            <a:endParaRPr lang="en-US" altLang="ja-JP" sz="1100" dirty="0">
              <a:latin typeface="HG丸ｺﾞｼｯｸM-PRO" panose="020F0600000000000000" pitchFamily="50" charset="-128"/>
              <a:ea typeface="HG丸ｺﾞｼｯｸM-PRO" panose="020F0600000000000000" pitchFamily="50" charset="-128"/>
            </a:endParaRPr>
          </a:p>
          <a:p>
            <a:r>
              <a:rPr lang="ja-JP" altLang="en-US" sz="1100" dirty="0">
                <a:latin typeface="HG丸ｺﾞｼｯｸM-PRO" panose="020F0600000000000000" pitchFamily="50" charset="-128"/>
                <a:ea typeface="HG丸ｺﾞｼｯｸM-PRO" panose="020F0600000000000000" pitchFamily="50" charset="-128"/>
              </a:rPr>
              <a:t>（２分経過）</a:t>
            </a:r>
            <a:endParaRPr lang="en-US" altLang="ja-JP" sz="1100" dirty="0">
              <a:latin typeface="HG丸ｺﾞｼｯｸM-PRO" panose="020F0600000000000000" pitchFamily="50" charset="-128"/>
              <a:ea typeface="HG丸ｺﾞｼｯｸM-PRO" panose="020F0600000000000000" pitchFamily="50" charset="-128"/>
            </a:endParaRPr>
          </a:p>
          <a:p>
            <a:r>
              <a:rPr lang="ja-JP" altLang="en-US" sz="1100" dirty="0">
                <a:latin typeface="HG丸ｺﾞｼｯｸM-PRO" panose="020F0600000000000000" pitchFamily="50" charset="-128"/>
                <a:ea typeface="HG丸ｺﾞｼｯｸM-PRO" panose="020F0600000000000000" pitchFamily="50" charset="-128"/>
              </a:rPr>
              <a:t>　ありがとうございました。</a:t>
            </a:r>
            <a:endParaRPr lang="en-US" altLang="ja-JP" sz="1100" dirty="0">
              <a:latin typeface="HG丸ｺﾞｼｯｸM-PRO" panose="020F0600000000000000" pitchFamily="50" charset="-128"/>
              <a:ea typeface="HG丸ｺﾞｼｯｸM-PRO" panose="020F0600000000000000" pitchFamily="50" charset="-128"/>
            </a:endParaRPr>
          </a:p>
          <a:p>
            <a:endParaRPr lang="ja-JP" altLang="en-US" sz="1100" dirty="0">
              <a:latin typeface="HG丸ｺﾞｼｯｸM-PRO" panose="020F0600000000000000" pitchFamily="50" charset="-128"/>
              <a:ea typeface="HG丸ｺﾞｼｯｸM-PRO" panose="020F0600000000000000" pitchFamily="50" charset="-128"/>
            </a:endParaRPr>
          </a:p>
          <a:p>
            <a:r>
              <a:rPr lang="ja-JP" altLang="en-US" sz="1100" dirty="0">
                <a:latin typeface="HG丸ｺﾞｼｯｸM-PRO" panose="020F0600000000000000" pitchFamily="50" charset="-128"/>
                <a:ea typeface="HG丸ｺﾞｼｯｸM-PRO" panose="020F0600000000000000" pitchFamily="50" charset="-128"/>
              </a:rPr>
              <a:t>　今日</a:t>
            </a:r>
            <a:r>
              <a:rPr lang="ja-JP" altLang="en-US" sz="1100" dirty="0" smtClean="0">
                <a:latin typeface="HG丸ｺﾞｼｯｸM-PRO" panose="020F0600000000000000" pitchFamily="50" charset="-128"/>
                <a:ea typeface="HG丸ｺﾞｼｯｸM-PRO" panose="020F0600000000000000" pitchFamily="50" charset="-128"/>
              </a:rPr>
              <a:t>は、生徒</a:t>
            </a:r>
            <a:r>
              <a:rPr lang="ja-JP" altLang="en-US" sz="1100" dirty="0">
                <a:latin typeface="HG丸ｺﾞｼｯｸM-PRO" panose="020F0600000000000000" pitchFamily="50" charset="-128"/>
                <a:ea typeface="HG丸ｺﾞｼｯｸM-PRO" panose="020F0600000000000000" pitchFamily="50" charset="-128"/>
              </a:rPr>
              <a:t>指導について</a:t>
            </a:r>
            <a:r>
              <a:rPr lang="ja-JP" altLang="en-US" sz="1100" dirty="0" smtClean="0">
                <a:latin typeface="HG丸ｺﾞｼｯｸM-PRO" panose="020F0600000000000000" pitchFamily="50" charset="-128"/>
                <a:ea typeface="HG丸ｺﾞｼｯｸM-PRO" panose="020F0600000000000000" pitchFamily="50" charset="-128"/>
              </a:rPr>
              <a:t>考え、話し合う</a:t>
            </a:r>
            <a:r>
              <a:rPr lang="ja-JP" altLang="en-US" sz="1100" dirty="0">
                <a:latin typeface="HG丸ｺﾞｼｯｸM-PRO" panose="020F0600000000000000" pitchFamily="50" charset="-128"/>
                <a:ea typeface="HG丸ｺﾞｼｯｸM-PRO" panose="020F0600000000000000" pitchFamily="50" charset="-128"/>
              </a:rPr>
              <a:t>こと</a:t>
            </a:r>
            <a:r>
              <a:rPr lang="ja-JP" altLang="en-US" sz="1100" dirty="0" smtClean="0">
                <a:latin typeface="HG丸ｺﾞｼｯｸM-PRO" panose="020F0600000000000000" pitchFamily="50" charset="-128"/>
                <a:ea typeface="HG丸ｺﾞｼｯｸM-PRO" panose="020F0600000000000000" pitchFamily="50" charset="-128"/>
              </a:rPr>
              <a:t>で、私たち</a:t>
            </a:r>
            <a:r>
              <a:rPr lang="ja-JP" altLang="en-US" sz="1100" dirty="0">
                <a:latin typeface="HG丸ｺﾞｼｯｸM-PRO" panose="020F0600000000000000" pitchFamily="50" charset="-128"/>
                <a:ea typeface="HG丸ｺﾞｼｯｸM-PRO" panose="020F0600000000000000" pitchFamily="50" charset="-128"/>
              </a:rPr>
              <a:t>自身の交流の場にも</a:t>
            </a:r>
            <a:r>
              <a:rPr lang="ja-JP" altLang="en-US" sz="1100" dirty="0" smtClean="0">
                <a:latin typeface="HG丸ｺﾞｼｯｸM-PRO" panose="020F0600000000000000" pitchFamily="50" charset="-128"/>
                <a:ea typeface="HG丸ｺﾞｼｯｸM-PRO" panose="020F0600000000000000" pitchFamily="50" charset="-128"/>
              </a:rPr>
              <a:t>なり、組織</a:t>
            </a:r>
            <a:r>
              <a:rPr lang="ja-JP" altLang="en-US" sz="1100" dirty="0">
                <a:latin typeface="HG丸ｺﾞｼｯｸM-PRO" panose="020F0600000000000000" pitchFamily="50" charset="-128"/>
                <a:ea typeface="HG丸ｺﾞｼｯｸM-PRO" panose="020F0600000000000000" pitchFamily="50" charset="-128"/>
              </a:rPr>
              <a:t>としてのチームワークが高まったように思います。こうした研修を</a:t>
            </a:r>
            <a:r>
              <a:rPr lang="ja-JP" altLang="en-US" sz="1100" dirty="0" smtClean="0">
                <a:latin typeface="HG丸ｺﾞｼｯｸM-PRO" panose="020F0600000000000000" pitchFamily="50" charset="-128"/>
                <a:ea typeface="HG丸ｺﾞｼｯｸM-PRO" panose="020F0600000000000000" pitchFamily="50" charset="-128"/>
              </a:rPr>
              <a:t>通して、共通</a:t>
            </a:r>
            <a:r>
              <a:rPr lang="ja-JP" altLang="en-US" sz="1100" dirty="0">
                <a:latin typeface="HG丸ｺﾞｼｯｸM-PRO" panose="020F0600000000000000" pitchFamily="50" charset="-128"/>
                <a:ea typeface="HG丸ｺﾞｼｯｸM-PRO" panose="020F0600000000000000" pitchFamily="50" charset="-128"/>
              </a:rPr>
              <a:t>理解を図る</a:t>
            </a:r>
            <a:r>
              <a:rPr lang="ja-JP" altLang="en-US" sz="1100" dirty="0" smtClean="0">
                <a:latin typeface="HG丸ｺﾞｼｯｸM-PRO" panose="020F0600000000000000" pitchFamily="50" charset="-128"/>
                <a:ea typeface="HG丸ｺﾞｼｯｸM-PRO" panose="020F0600000000000000" pitchFamily="50" charset="-128"/>
              </a:rPr>
              <a:t>話し合い</a:t>
            </a:r>
            <a:r>
              <a:rPr lang="ja-JP" altLang="en-US" sz="1100" dirty="0">
                <a:latin typeface="HG丸ｺﾞｼｯｸM-PRO" panose="020F0600000000000000" pitchFamily="50" charset="-128"/>
                <a:ea typeface="HG丸ｺﾞｼｯｸM-PRO" panose="020F0600000000000000" pitchFamily="50" charset="-128"/>
              </a:rPr>
              <a:t>の機会が</a:t>
            </a:r>
            <a:r>
              <a:rPr lang="ja-JP" altLang="en-US" sz="1100" dirty="0" smtClean="0">
                <a:latin typeface="HG丸ｺﾞｼｯｸM-PRO" panose="020F0600000000000000" pitchFamily="50" charset="-128"/>
                <a:ea typeface="HG丸ｺﾞｼｯｸM-PRO" panose="020F0600000000000000" pitchFamily="50" charset="-128"/>
              </a:rPr>
              <a:t>増え、同僚性</a:t>
            </a:r>
            <a:r>
              <a:rPr lang="ja-JP" altLang="en-US" sz="1100" dirty="0">
                <a:latin typeface="HG丸ｺﾞｼｯｸM-PRO" panose="020F0600000000000000" pitchFamily="50" charset="-128"/>
                <a:ea typeface="HG丸ｺﾞｼｯｸM-PRO" panose="020F0600000000000000" pitchFamily="50" charset="-128"/>
              </a:rPr>
              <a:t>が</a:t>
            </a:r>
            <a:r>
              <a:rPr lang="ja-JP" altLang="en-US" sz="1100" dirty="0" smtClean="0">
                <a:latin typeface="HG丸ｺﾞｼｯｸM-PRO" panose="020F0600000000000000" pitchFamily="50" charset="-128"/>
                <a:ea typeface="HG丸ｺﾞｼｯｸM-PRO" panose="020F0600000000000000" pitchFamily="50" charset="-128"/>
              </a:rPr>
              <a:t>高まり、指導</a:t>
            </a:r>
            <a:r>
              <a:rPr lang="ja-JP" altLang="en-US" sz="1100" dirty="0">
                <a:latin typeface="HG丸ｺﾞｼｯｸM-PRO" panose="020F0600000000000000" pitchFamily="50" charset="-128"/>
                <a:ea typeface="HG丸ｺﾞｼｯｸM-PRO" panose="020F0600000000000000" pitchFamily="50" charset="-128"/>
              </a:rPr>
              <a:t>についての情報交換が活発に行われるようになるとよいと思います。そうすること</a:t>
            </a:r>
            <a:r>
              <a:rPr lang="ja-JP" altLang="en-US" sz="1100" dirty="0" smtClean="0">
                <a:latin typeface="HG丸ｺﾞｼｯｸM-PRO" panose="020F0600000000000000" pitchFamily="50" charset="-128"/>
                <a:ea typeface="HG丸ｺﾞｼｯｸM-PRO" panose="020F0600000000000000" pitchFamily="50" charset="-128"/>
              </a:rPr>
              <a:t>で、担任</a:t>
            </a:r>
            <a:r>
              <a:rPr lang="ja-JP" altLang="en-US" sz="1100" dirty="0">
                <a:latin typeface="HG丸ｺﾞｼｯｸM-PRO" panose="020F0600000000000000" pitchFamily="50" charset="-128"/>
                <a:ea typeface="HG丸ｺﾞｼｯｸM-PRO" panose="020F0600000000000000" pitchFamily="50" charset="-128"/>
              </a:rPr>
              <a:t>が一人で丸抱えすることや悩むことも改善されるのではないでしょうか。</a:t>
            </a:r>
          </a:p>
          <a:p>
            <a:endParaRPr lang="en-US" altLang="ja-JP" sz="1100" dirty="0">
              <a:latin typeface="HG丸ｺﾞｼｯｸM-PRO" panose="020F0600000000000000" pitchFamily="50" charset="-128"/>
              <a:ea typeface="HG丸ｺﾞｼｯｸM-PRO" panose="020F0600000000000000" pitchFamily="50" charset="-128"/>
            </a:endParaRPr>
          </a:p>
          <a:p>
            <a:r>
              <a:rPr lang="ja-JP" altLang="en-US" sz="1100" dirty="0">
                <a:latin typeface="HG丸ｺﾞｼｯｸM-PRO" panose="020F0600000000000000" pitchFamily="50" charset="-128"/>
                <a:ea typeface="HG丸ｺﾞｼｯｸM-PRO" panose="020F0600000000000000" pitchFamily="50" charset="-128"/>
              </a:rPr>
              <a:t>　学校が組織と</a:t>
            </a:r>
            <a:r>
              <a:rPr lang="ja-JP" altLang="en-US" sz="1100" dirty="0" smtClean="0">
                <a:latin typeface="HG丸ｺﾞｼｯｸM-PRO" panose="020F0600000000000000" pitchFamily="50" charset="-128"/>
                <a:ea typeface="HG丸ｺﾞｼｯｸM-PRO" panose="020F0600000000000000" pitchFamily="50" charset="-128"/>
              </a:rPr>
              <a:t>して、児童</a:t>
            </a:r>
            <a:r>
              <a:rPr lang="ja-JP" altLang="en-US" sz="1100" dirty="0">
                <a:latin typeface="HG丸ｺﾞｼｯｸM-PRO" panose="020F0600000000000000" pitchFamily="50" charset="-128"/>
                <a:ea typeface="HG丸ｺﾞｼｯｸM-PRO" panose="020F0600000000000000" pitchFamily="50" charset="-128"/>
              </a:rPr>
              <a:t>生徒を育てるという本来の生徒指導</a:t>
            </a:r>
            <a:r>
              <a:rPr lang="ja-JP" altLang="en-US" sz="1100" dirty="0" smtClean="0">
                <a:latin typeface="HG丸ｺﾞｼｯｸM-PRO" panose="020F0600000000000000" pitchFamily="50" charset="-128"/>
                <a:ea typeface="HG丸ｺﾞｼｯｸM-PRO" panose="020F0600000000000000" pitchFamily="50" charset="-128"/>
              </a:rPr>
              <a:t>の取組を意図的、計画的</a:t>
            </a:r>
            <a:r>
              <a:rPr lang="ja-JP" altLang="en-US" sz="1100" dirty="0">
                <a:latin typeface="HG丸ｺﾞｼｯｸM-PRO" panose="020F0600000000000000" pitchFamily="50" charset="-128"/>
                <a:ea typeface="HG丸ｺﾞｼｯｸM-PRO" panose="020F0600000000000000" pitchFamily="50" charset="-128"/>
              </a:rPr>
              <a:t>に</a:t>
            </a:r>
            <a:r>
              <a:rPr lang="ja-JP" altLang="en-US" sz="1100" dirty="0" smtClean="0">
                <a:latin typeface="HG丸ｺﾞｼｯｸM-PRO" panose="020F0600000000000000" pitchFamily="50" charset="-128"/>
                <a:ea typeface="HG丸ｺﾞｼｯｸM-PRO" panose="020F0600000000000000" pitchFamily="50" charset="-128"/>
              </a:rPr>
              <a:t>進めていきたいと</a:t>
            </a:r>
            <a:r>
              <a:rPr lang="ja-JP" altLang="en-US" sz="1100" dirty="0">
                <a:latin typeface="HG丸ｺﾞｼｯｸM-PRO" panose="020F0600000000000000" pitchFamily="50" charset="-128"/>
                <a:ea typeface="HG丸ｺﾞｼｯｸM-PRO" panose="020F0600000000000000" pitchFamily="50" charset="-128"/>
              </a:rPr>
              <a:t>思います。みんな</a:t>
            </a:r>
            <a:r>
              <a:rPr lang="ja-JP" altLang="en-US" sz="1100" dirty="0" smtClean="0">
                <a:latin typeface="HG丸ｺﾞｼｯｸM-PRO" panose="020F0600000000000000" pitchFamily="50" charset="-128"/>
                <a:ea typeface="HG丸ｺﾞｼｯｸM-PRO" panose="020F0600000000000000" pitchFamily="50" charset="-128"/>
              </a:rPr>
              <a:t>で、チーム</a:t>
            </a:r>
            <a:r>
              <a:rPr lang="ja-JP" altLang="en-US" sz="1100" dirty="0">
                <a:latin typeface="HG丸ｺﾞｼｯｸM-PRO" panose="020F0600000000000000" pitchFamily="50" charset="-128"/>
                <a:ea typeface="HG丸ｺﾞｼｯｸM-PRO" panose="020F0600000000000000" pitchFamily="50" charset="-128"/>
              </a:rPr>
              <a:t>として協力して頑張っていきましょう。★</a:t>
            </a:r>
          </a:p>
        </p:txBody>
      </p:sp>
      <p:sp>
        <p:nvSpPr>
          <p:cNvPr id="4" name="正方形/長方形 3"/>
          <p:cNvSpPr/>
          <p:nvPr/>
        </p:nvSpPr>
        <p:spPr>
          <a:xfrm>
            <a:off x="3106220" y="6174521"/>
            <a:ext cx="3562413" cy="938719"/>
          </a:xfrm>
          <a:prstGeom prst="rect">
            <a:avLst/>
          </a:prstGeom>
        </p:spPr>
        <p:txBody>
          <a:bodyPr wrap="square">
            <a:spAutoFit/>
          </a:bodyPr>
          <a:lstStyle/>
          <a:p>
            <a:pPr defTabSz="906280">
              <a:defRPr/>
            </a:pPr>
            <a:r>
              <a:rPr lang="ja-JP" altLang="en-US" sz="1100" dirty="0">
                <a:latin typeface="HG丸ｺﾞｼｯｸM-PRO" panose="020F0600000000000000" pitchFamily="50" charset="-128"/>
                <a:ea typeface="HG丸ｺﾞｼｯｸM-PRO" panose="020F0600000000000000" pitchFamily="50" charset="-128"/>
              </a:rPr>
              <a:t>≪スライド</a:t>
            </a:r>
            <a:r>
              <a:rPr lang="en-US" altLang="ja-JP" sz="1100" dirty="0">
                <a:latin typeface="HG丸ｺﾞｼｯｸM-PRO" panose="020F0600000000000000" pitchFamily="50" charset="-128"/>
                <a:ea typeface="HG丸ｺﾞｼｯｸM-PRO" panose="020F0600000000000000" pitchFamily="50" charset="-128"/>
              </a:rPr>
              <a:t>21</a:t>
            </a:r>
            <a:r>
              <a:rPr lang="ja-JP" altLang="en-US" sz="1100" dirty="0">
                <a:latin typeface="HG丸ｺﾞｼｯｸM-PRO" panose="020F0600000000000000" pitchFamily="50" charset="-128"/>
                <a:ea typeface="HG丸ｺﾞｼｯｸM-PRO" panose="020F0600000000000000" pitchFamily="50" charset="-128"/>
              </a:rPr>
              <a:t>～</a:t>
            </a:r>
            <a:r>
              <a:rPr lang="en-US" altLang="ja-JP" sz="1100" dirty="0">
                <a:latin typeface="HG丸ｺﾞｼｯｸM-PRO" panose="020F0600000000000000" pitchFamily="50" charset="-128"/>
                <a:ea typeface="HG丸ｺﾞｼｯｸM-PRO" panose="020F0600000000000000" pitchFamily="50" charset="-128"/>
              </a:rPr>
              <a:t>23</a:t>
            </a:r>
            <a:r>
              <a:rPr lang="ja-JP" altLang="en-US" sz="1100" dirty="0">
                <a:latin typeface="HG丸ｺﾞｼｯｸM-PRO" panose="020F0600000000000000" pitchFamily="50" charset="-128"/>
                <a:ea typeface="HG丸ｺﾞｼｯｸM-PRO" panose="020F0600000000000000" pitchFamily="50" charset="-128"/>
              </a:rPr>
              <a:t>で４分≫</a:t>
            </a:r>
          </a:p>
          <a:p>
            <a:pPr defTabSz="906280">
              <a:defRPr/>
            </a:pPr>
            <a:r>
              <a:rPr lang="ja-JP" altLang="en-US" sz="1100" dirty="0" smtClean="0">
                <a:latin typeface="HG丸ｺﾞｼｯｸM-PRO" panose="020F0600000000000000" pitchFamily="50" charset="-128"/>
                <a:ea typeface="HG丸ｺﾞｼｯｸM-PRO" panose="020F0600000000000000" pitchFamily="50" charset="-128"/>
              </a:rPr>
              <a:t>　本日</a:t>
            </a:r>
            <a:r>
              <a:rPr lang="ja-JP" altLang="en-US" sz="1100" dirty="0">
                <a:latin typeface="HG丸ｺﾞｼｯｸM-PRO" panose="020F0600000000000000" pitchFamily="50" charset="-128"/>
                <a:ea typeface="HG丸ｺﾞｼｯｸM-PRO" panose="020F0600000000000000" pitchFamily="50" charset="-128"/>
              </a:rPr>
              <a:t>の研修を参考に</a:t>
            </a:r>
            <a:r>
              <a:rPr lang="ja-JP" altLang="en-US" sz="1100" dirty="0" smtClean="0">
                <a:latin typeface="HG丸ｺﾞｼｯｸM-PRO" panose="020F0600000000000000" pitchFamily="50" charset="-128"/>
                <a:ea typeface="HG丸ｺﾞｼｯｸM-PRO" panose="020F0600000000000000" pitchFamily="50" charset="-128"/>
              </a:rPr>
              <a:t>して、今後、さらに</a:t>
            </a:r>
            <a:r>
              <a:rPr lang="ja-JP" altLang="en-US" sz="1100" dirty="0">
                <a:latin typeface="HG丸ｺﾞｼｯｸM-PRO" panose="020F0600000000000000" pitchFamily="50" charset="-128"/>
                <a:ea typeface="HG丸ｺﾞｼｯｸM-PRO" panose="020F0600000000000000" pitchFamily="50" charset="-128"/>
              </a:rPr>
              <a:t>生徒指導を充実させられる</a:t>
            </a:r>
            <a:r>
              <a:rPr lang="ja-JP" altLang="en-US" sz="1100" dirty="0" smtClean="0">
                <a:latin typeface="HG丸ｺﾞｼｯｸM-PRO" panose="020F0600000000000000" pitchFamily="50" charset="-128"/>
                <a:ea typeface="HG丸ｺﾞｼｯｸM-PRO" panose="020F0600000000000000" pitchFamily="50" charset="-128"/>
              </a:rPr>
              <a:t>よう、お願い</a:t>
            </a:r>
            <a:r>
              <a:rPr lang="ja-JP" altLang="en-US" sz="1100" dirty="0">
                <a:latin typeface="HG丸ｺﾞｼｯｸM-PRO" panose="020F0600000000000000" pitchFamily="50" charset="-128"/>
                <a:ea typeface="HG丸ｺﾞｼｯｸM-PRO" panose="020F0600000000000000" pitchFamily="50" charset="-128"/>
              </a:rPr>
              <a:t>します。</a:t>
            </a:r>
            <a:endParaRPr lang="en-US" altLang="ja-JP" sz="1100" dirty="0">
              <a:latin typeface="HG丸ｺﾞｼｯｸM-PRO" panose="020F0600000000000000" pitchFamily="50" charset="-128"/>
              <a:ea typeface="HG丸ｺﾞｼｯｸM-PRO" panose="020F0600000000000000" pitchFamily="50" charset="-128"/>
            </a:endParaRPr>
          </a:p>
          <a:p>
            <a:pPr defTabSz="906280">
              <a:defRPr/>
            </a:pPr>
            <a:r>
              <a:rPr lang="ja-JP" altLang="en-US" sz="1100" dirty="0">
                <a:latin typeface="HG丸ｺﾞｼｯｸM-PRO" panose="020F0600000000000000" pitchFamily="50" charset="-128"/>
                <a:ea typeface="HG丸ｺﾞｼｯｸM-PRO" panose="020F0600000000000000" pitchFamily="50" charset="-128"/>
              </a:rPr>
              <a:t>　以上</a:t>
            </a:r>
            <a:r>
              <a:rPr lang="ja-JP" altLang="en-US" sz="1100" dirty="0" smtClean="0">
                <a:latin typeface="HG丸ｺﾞｼｯｸM-PRO" panose="020F0600000000000000" pitchFamily="50" charset="-128"/>
                <a:ea typeface="HG丸ｺﾞｼｯｸM-PRO" panose="020F0600000000000000" pitchFamily="50" charset="-128"/>
              </a:rPr>
              <a:t>で、校内</a:t>
            </a:r>
            <a:r>
              <a:rPr lang="ja-JP" altLang="en-US" sz="1100" dirty="0">
                <a:latin typeface="HG丸ｺﾞｼｯｸM-PRO" panose="020F0600000000000000" pitchFamily="50" charset="-128"/>
                <a:ea typeface="HG丸ｺﾞｼｯｸM-PRO" panose="020F0600000000000000" pitchFamily="50" charset="-128"/>
              </a:rPr>
              <a:t>研修を終わります。ありがとうございました。</a:t>
            </a:r>
            <a:endParaRPr lang="en-US" altLang="ja-JP" sz="1100" dirty="0">
              <a:latin typeface="HG丸ｺﾞｼｯｸM-PRO" panose="020F0600000000000000" pitchFamily="50" charset="-128"/>
              <a:ea typeface="HG丸ｺﾞｼｯｸM-PRO" panose="020F0600000000000000" pitchFamily="50" charset="-128"/>
            </a:endParaRP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430226" y="2765702"/>
            <a:ext cx="914400" cy="3905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42" name="Picture 2"/>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253790" y="1096251"/>
            <a:ext cx="2746634" cy="2059976"/>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43" name="Picture 3"/>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253790" y="6557956"/>
            <a:ext cx="2731373" cy="204853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27799392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テキスト ボックス 5"/>
          <p:cNvSpPr txBox="1"/>
          <p:nvPr/>
        </p:nvSpPr>
        <p:spPr>
          <a:xfrm>
            <a:off x="5219544" y="817598"/>
            <a:ext cx="1665841" cy="430887"/>
          </a:xfrm>
          <a:prstGeom prst="rect">
            <a:avLst/>
          </a:prstGeom>
          <a:noFill/>
        </p:spPr>
        <p:txBody>
          <a:bodyPr wrap="none" rtlCol="0">
            <a:spAutoFit/>
          </a:bodyPr>
          <a:lstStyle/>
          <a:p>
            <a:pPr algn="r"/>
            <a:r>
              <a:rPr lang="ja-JP" altLang="en-US" sz="1100" dirty="0" smtClean="0"/>
              <a:t>岡山県総合教育センター</a:t>
            </a:r>
            <a:endParaRPr lang="en-US" altLang="ja-JP" sz="1100" dirty="0" smtClean="0"/>
          </a:p>
          <a:p>
            <a:pPr algn="r"/>
            <a:r>
              <a:rPr lang="ja-JP" altLang="en-US" sz="1100" dirty="0"/>
              <a:t>教育支援</a:t>
            </a:r>
            <a:r>
              <a:rPr lang="ja-JP" altLang="en-US" sz="1100" dirty="0" smtClean="0"/>
              <a:t>部</a:t>
            </a:r>
            <a:endParaRPr lang="en-US" altLang="ja-JP" sz="1100" dirty="0" smtClean="0"/>
          </a:p>
        </p:txBody>
      </p:sp>
      <p:sp>
        <p:nvSpPr>
          <p:cNvPr id="7" name="テキスト ボックス 6"/>
          <p:cNvSpPr txBox="1"/>
          <p:nvPr/>
        </p:nvSpPr>
        <p:spPr>
          <a:xfrm>
            <a:off x="634807" y="1517790"/>
            <a:ext cx="5588388" cy="430887"/>
          </a:xfrm>
          <a:prstGeom prst="rect">
            <a:avLst/>
          </a:prstGeom>
          <a:noFill/>
        </p:spPr>
        <p:txBody>
          <a:bodyPr wrap="none" rtlCol="0">
            <a:spAutoFit/>
          </a:bodyPr>
          <a:lstStyle/>
          <a:p>
            <a:pPr algn="ctr"/>
            <a:r>
              <a:rPr lang="ja-JP" altLang="en-US" sz="1100" dirty="0" smtClean="0"/>
              <a:t>「不登校やいじめ、暴力行為等を生まないための学校づくりに関わる校内研修パッケージ」を</a:t>
            </a:r>
            <a:endParaRPr lang="en-US" altLang="ja-JP" sz="1100" dirty="0" smtClean="0"/>
          </a:p>
          <a:p>
            <a:pPr algn="ctr"/>
            <a:r>
              <a:rPr lang="ja-JP" altLang="en-US" sz="1100" dirty="0" smtClean="0"/>
              <a:t>活用した校内研修実施後のアンケート調査の御協力について（依頼）</a:t>
            </a:r>
            <a:endParaRPr lang="en-US" altLang="ja-JP" sz="1100" dirty="0" smtClean="0"/>
          </a:p>
        </p:txBody>
      </p:sp>
      <p:sp>
        <p:nvSpPr>
          <p:cNvPr id="9" name="テキスト ボックス 8"/>
          <p:cNvSpPr txBox="1"/>
          <p:nvPr/>
        </p:nvSpPr>
        <p:spPr>
          <a:xfrm>
            <a:off x="5830156" y="223095"/>
            <a:ext cx="1027845" cy="261610"/>
          </a:xfrm>
          <a:prstGeom prst="rect">
            <a:avLst/>
          </a:prstGeom>
          <a:noFill/>
        </p:spPr>
        <p:txBody>
          <a:bodyPr wrap="none" rtlCol="0">
            <a:spAutoFit/>
          </a:bodyPr>
          <a:lstStyle/>
          <a:p>
            <a:r>
              <a:rPr kumimoji="1" lang="ja-JP" altLang="en-US" sz="1100" dirty="0" smtClean="0"/>
              <a:t>事　務　連　絡</a:t>
            </a:r>
            <a:endParaRPr kumimoji="1" lang="ja-JP" altLang="en-US" sz="1100" dirty="0"/>
          </a:p>
        </p:txBody>
      </p:sp>
      <p:sp>
        <p:nvSpPr>
          <p:cNvPr id="10" name="テキスト ボックス 9"/>
          <p:cNvSpPr txBox="1"/>
          <p:nvPr/>
        </p:nvSpPr>
        <p:spPr>
          <a:xfrm>
            <a:off x="0" y="584515"/>
            <a:ext cx="1499128" cy="261610"/>
          </a:xfrm>
          <a:prstGeom prst="rect">
            <a:avLst/>
          </a:prstGeom>
          <a:noFill/>
        </p:spPr>
        <p:txBody>
          <a:bodyPr wrap="none" rtlCol="0">
            <a:spAutoFit/>
          </a:bodyPr>
          <a:lstStyle/>
          <a:p>
            <a:r>
              <a:rPr lang="ja-JP" altLang="en-US" sz="1100" dirty="0"/>
              <a:t>校内研修担当者</a:t>
            </a:r>
            <a:r>
              <a:rPr lang="ja-JP" altLang="en-US" sz="1100" dirty="0" smtClean="0"/>
              <a:t>　　様</a:t>
            </a:r>
            <a:endParaRPr lang="en-US" altLang="ja-JP" sz="1100" dirty="0" smtClean="0"/>
          </a:p>
        </p:txBody>
      </p:sp>
      <p:sp>
        <p:nvSpPr>
          <p:cNvPr id="13" name="テキスト ボックス 12"/>
          <p:cNvSpPr txBox="1"/>
          <p:nvPr/>
        </p:nvSpPr>
        <p:spPr>
          <a:xfrm>
            <a:off x="426625" y="2348516"/>
            <a:ext cx="6076761" cy="1277273"/>
          </a:xfrm>
          <a:prstGeom prst="rect">
            <a:avLst/>
          </a:prstGeom>
          <a:noFill/>
        </p:spPr>
        <p:txBody>
          <a:bodyPr wrap="square" rtlCol="0">
            <a:spAutoFit/>
          </a:bodyPr>
          <a:lstStyle/>
          <a:p>
            <a:r>
              <a:rPr lang="ja-JP" altLang="en-US" sz="1100" dirty="0" smtClean="0">
                <a:latin typeface="ＭＳ ゴシック" panose="020B0609070205080204" pitchFamily="49" charset="-128"/>
                <a:ea typeface="ＭＳ ゴシック" panose="020B0609070205080204" pitchFamily="49" charset="-128"/>
              </a:rPr>
              <a:t>　この度は、「不登校やいじめ、暴力行為等を生まないための学校づくりに関わる校内研修パッケージ」（以下、「研修パッケージ」という。）を活用した校内研修を実施していただき、ありがとうございました。</a:t>
            </a:r>
            <a:endParaRPr lang="en-US" altLang="ja-JP" sz="1100" dirty="0" smtClean="0">
              <a:latin typeface="ＭＳ ゴシック" panose="020B0609070205080204" pitchFamily="49" charset="-128"/>
              <a:ea typeface="ＭＳ ゴシック" panose="020B0609070205080204" pitchFamily="49" charset="-128"/>
            </a:endParaRPr>
          </a:p>
          <a:p>
            <a:r>
              <a:rPr lang="ja-JP" altLang="en-US" sz="1100" dirty="0" smtClean="0">
                <a:latin typeface="ＭＳ ゴシック" panose="020B0609070205080204" pitchFamily="49" charset="-128"/>
                <a:ea typeface="ＭＳ ゴシック" panose="020B0609070205080204" pitchFamily="49" charset="-128"/>
              </a:rPr>
              <a:t>　</a:t>
            </a:r>
            <a:r>
              <a:rPr lang="ja-JP" altLang="en-US" sz="1100" dirty="0">
                <a:latin typeface="ＭＳ ゴシック" panose="020B0609070205080204" pitchFamily="49" charset="-128"/>
                <a:ea typeface="ＭＳ ゴシック" panose="020B0609070205080204" pitchFamily="49" charset="-128"/>
              </a:rPr>
              <a:t>教育支援</a:t>
            </a:r>
            <a:r>
              <a:rPr lang="ja-JP" altLang="en-US" sz="1100" dirty="0" smtClean="0">
                <a:latin typeface="ＭＳ ゴシック" panose="020B0609070205080204" pitchFamily="49" charset="-128"/>
                <a:ea typeface="ＭＳ ゴシック" panose="020B0609070205080204" pitchFamily="49" charset="-128"/>
              </a:rPr>
              <a:t>部では、校内研修実施後のアンケート調査の結果を基に、研修パッケージの改善を行っていく予定です。</a:t>
            </a:r>
            <a:endParaRPr lang="en-US" altLang="ja-JP" sz="1100" dirty="0" smtClean="0">
              <a:latin typeface="ＭＳ ゴシック" panose="020B0609070205080204" pitchFamily="49" charset="-128"/>
              <a:ea typeface="ＭＳ ゴシック" panose="020B0609070205080204" pitchFamily="49" charset="-128"/>
            </a:endParaRPr>
          </a:p>
          <a:p>
            <a:r>
              <a:rPr lang="ja-JP" altLang="en-US" sz="1100" dirty="0">
                <a:latin typeface="ＭＳ ゴシック" panose="020B0609070205080204" pitchFamily="49" charset="-128"/>
                <a:ea typeface="ＭＳ ゴシック" panose="020B0609070205080204" pitchFamily="49" charset="-128"/>
              </a:rPr>
              <a:t>　</a:t>
            </a:r>
            <a:r>
              <a:rPr lang="ja-JP" altLang="en-US" sz="1100" dirty="0" smtClean="0">
                <a:latin typeface="ＭＳ ゴシック" panose="020B0609070205080204" pitchFamily="49" charset="-128"/>
                <a:ea typeface="ＭＳ ゴシック" panose="020B0609070205080204" pitchFamily="49" charset="-128"/>
              </a:rPr>
              <a:t>つきましては、校内研修担当の先生で以下のように回答していただき、返信をお願いいたします。</a:t>
            </a:r>
            <a:endParaRPr lang="en-US" altLang="ja-JP" sz="1100" dirty="0" smtClean="0">
              <a:latin typeface="ＭＳ ゴシック" panose="020B0609070205080204" pitchFamily="49" charset="-128"/>
              <a:ea typeface="ＭＳ ゴシック" panose="020B0609070205080204" pitchFamily="49" charset="-128"/>
            </a:endParaRPr>
          </a:p>
        </p:txBody>
      </p:sp>
      <p:sp>
        <p:nvSpPr>
          <p:cNvPr id="12" name="テキスト ボックス 11"/>
          <p:cNvSpPr txBox="1"/>
          <p:nvPr/>
        </p:nvSpPr>
        <p:spPr>
          <a:xfrm>
            <a:off x="332657" y="4406940"/>
            <a:ext cx="6109365" cy="2893100"/>
          </a:xfrm>
          <a:prstGeom prst="rect">
            <a:avLst/>
          </a:prstGeom>
          <a:noFill/>
        </p:spPr>
        <p:txBody>
          <a:bodyPr wrap="none" rtlCol="0">
            <a:spAutoFit/>
          </a:bodyPr>
          <a:lstStyle/>
          <a:p>
            <a:r>
              <a:rPr lang="en-US" altLang="ja-JP" sz="1400" dirty="0" smtClean="0">
                <a:latin typeface="ＭＳ ゴシック" panose="020B0609070205080204" pitchFamily="49" charset="-128"/>
                <a:ea typeface="ＭＳ ゴシック" panose="020B0609070205080204" pitchFamily="49" charset="-128"/>
              </a:rPr>
              <a:t>【</a:t>
            </a:r>
            <a:r>
              <a:rPr lang="ja-JP" altLang="en-US" sz="1400" dirty="0" smtClean="0">
                <a:latin typeface="ＭＳ ゴシック" panose="020B0609070205080204" pitchFamily="49" charset="-128"/>
                <a:ea typeface="ＭＳ ゴシック" panose="020B0609070205080204" pitchFamily="49" charset="-128"/>
              </a:rPr>
              <a:t>校内研修実施直後</a:t>
            </a:r>
            <a:r>
              <a:rPr lang="en-US" altLang="ja-JP" sz="1400" dirty="0" smtClean="0">
                <a:latin typeface="ＭＳ ゴシック" panose="020B0609070205080204" pitchFamily="49" charset="-128"/>
                <a:ea typeface="ＭＳ ゴシック" panose="020B0609070205080204" pitchFamily="49" charset="-128"/>
              </a:rPr>
              <a:t>】</a:t>
            </a:r>
          </a:p>
          <a:p>
            <a:endParaRPr lang="en-US" altLang="ja-JP" sz="1400" dirty="0">
              <a:latin typeface="ＭＳ ゴシック" panose="020B0609070205080204" pitchFamily="49" charset="-128"/>
              <a:ea typeface="ＭＳ ゴシック" panose="020B0609070205080204" pitchFamily="49" charset="-128"/>
            </a:endParaRPr>
          </a:p>
          <a:p>
            <a:r>
              <a:rPr lang="ja-JP" altLang="en-US" sz="1400" dirty="0" smtClean="0">
                <a:latin typeface="ＭＳ ゴシック" panose="020B0609070205080204" pitchFamily="49" charset="-128"/>
                <a:ea typeface="ＭＳ ゴシック" panose="020B0609070205080204" pitchFamily="49" charset="-128"/>
              </a:rPr>
              <a:t>○別紙１：アンケート　兼　返信用紙　を記入して、返信してください。</a:t>
            </a:r>
            <a:endParaRPr lang="en-US" altLang="ja-JP" sz="1400" dirty="0" smtClean="0">
              <a:latin typeface="ＭＳ ゴシック" panose="020B0609070205080204" pitchFamily="49" charset="-128"/>
              <a:ea typeface="ＭＳ ゴシック" panose="020B0609070205080204" pitchFamily="49" charset="-128"/>
            </a:endParaRPr>
          </a:p>
          <a:p>
            <a:endParaRPr lang="en-US" altLang="ja-JP" sz="1400" dirty="0">
              <a:latin typeface="ＭＳ ゴシック" panose="020B0609070205080204" pitchFamily="49" charset="-128"/>
              <a:ea typeface="ＭＳ ゴシック" panose="020B0609070205080204" pitchFamily="49" charset="-128"/>
            </a:endParaRPr>
          </a:p>
          <a:p>
            <a:endParaRPr lang="en-US" altLang="ja-JP" sz="1400" dirty="0" smtClean="0">
              <a:latin typeface="ＭＳ ゴシック" panose="020B0609070205080204" pitchFamily="49" charset="-128"/>
              <a:ea typeface="ＭＳ ゴシック" panose="020B0609070205080204" pitchFamily="49" charset="-128"/>
            </a:endParaRPr>
          </a:p>
          <a:p>
            <a:r>
              <a:rPr lang="en-US" altLang="ja-JP" sz="1400" dirty="0" smtClean="0">
                <a:latin typeface="ＭＳ ゴシック" panose="020B0609070205080204" pitchFamily="49" charset="-128"/>
                <a:ea typeface="ＭＳ ゴシック" panose="020B0609070205080204" pitchFamily="49" charset="-128"/>
              </a:rPr>
              <a:t>【</a:t>
            </a:r>
            <a:r>
              <a:rPr lang="ja-JP" altLang="en-US" sz="1400" dirty="0" smtClean="0">
                <a:latin typeface="ＭＳ ゴシック" panose="020B0609070205080204" pitchFamily="49" charset="-128"/>
                <a:ea typeface="ＭＳ ゴシック" panose="020B0609070205080204" pitchFamily="49" charset="-128"/>
              </a:rPr>
              <a:t>校内研修実施から約</a:t>
            </a:r>
            <a:r>
              <a:rPr lang="ja-JP" altLang="en-US" sz="1400" dirty="0">
                <a:latin typeface="ＭＳ ゴシック" panose="020B0609070205080204" pitchFamily="49" charset="-128"/>
                <a:ea typeface="ＭＳ ゴシック" panose="020B0609070205080204" pitchFamily="49" charset="-128"/>
              </a:rPr>
              <a:t>１か月</a:t>
            </a:r>
            <a:r>
              <a:rPr lang="ja-JP" altLang="en-US" sz="1400" dirty="0" smtClean="0">
                <a:latin typeface="ＭＳ ゴシック" panose="020B0609070205080204" pitchFamily="49" charset="-128"/>
                <a:ea typeface="ＭＳ ゴシック" panose="020B0609070205080204" pitchFamily="49" charset="-128"/>
              </a:rPr>
              <a:t>後</a:t>
            </a:r>
            <a:r>
              <a:rPr lang="en-US" altLang="ja-JP" sz="1400" dirty="0" smtClean="0">
                <a:latin typeface="ＭＳ ゴシック" panose="020B0609070205080204" pitchFamily="49" charset="-128"/>
                <a:ea typeface="ＭＳ ゴシック" panose="020B0609070205080204" pitchFamily="49" charset="-128"/>
              </a:rPr>
              <a:t>】</a:t>
            </a:r>
          </a:p>
          <a:p>
            <a:endParaRPr lang="en-US" altLang="ja-JP" sz="1400" dirty="0">
              <a:latin typeface="ＭＳ ゴシック" panose="020B0609070205080204" pitchFamily="49" charset="-128"/>
              <a:ea typeface="ＭＳ ゴシック" panose="020B0609070205080204" pitchFamily="49" charset="-128"/>
            </a:endParaRPr>
          </a:p>
          <a:p>
            <a:r>
              <a:rPr lang="ja-JP" altLang="en-US" sz="1400" dirty="0" smtClean="0">
                <a:latin typeface="ＭＳ ゴシック" panose="020B0609070205080204" pitchFamily="49" charset="-128"/>
                <a:ea typeface="ＭＳ ゴシック" panose="020B0609070205080204" pitchFamily="49" charset="-128"/>
              </a:rPr>
              <a:t>○別紙２：アンケート</a:t>
            </a:r>
            <a:r>
              <a:rPr lang="ja-JP" altLang="en-US" sz="1400" dirty="0">
                <a:latin typeface="ＭＳ ゴシック" panose="020B0609070205080204" pitchFamily="49" charset="-128"/>
                <a:ea typeface="ＭＳ ゴシック" panose="020B0609070205080204" pitchFamily="49" charset="-128"/>
              </a:rPr>
              <a:t>　兼　</a:t>
            </a:r>
            <a:r>
              <a:rPr lang="ja-JP" altLang="en-US" sz="1400" dirty="0" smtClean="0">
                <a:latin typeface="ＭＳ ゴシック" panose="020B0609070205080204" pitchFamily="49" charset="-128"/>
                <a:ea typeface="ＭＳ ゴシック" panose="020B0609070205080204" pitchFamily="49" charset="-128"/>
              </a:rPr>
              <a:t>返信用紙　を記入して、返信してください。</a:t>
            </a:r>
            <a:endParaRPr lang="en-US" altLang="ja-JP" sz="1400" dirty="0" smtClean="0">
              <a:latin typeface="ＭＳ ゴシック" panose="020B0609070205080204" pitchFamily="49" charset="-128"/>
              <a:ea typeface="ＭＳ ゴシック" panose="020B0609070205080204" pitchFamily="49" charset="-128"/>
            </a:endParaRPr>
          </a:p>
          <a:p>
            <a:endParaRPr lang="en-US" altLang="ja-JP" sz="1400" dirty="0">
              <a:latin typeface="ＭＳ ゴシック" panose="020B0609070205080204" pitchFamily="49" charset="-128"/>
              <a:ea typeface="ＭＳ ゴシック" panose="020B0609070205080204" pitchFamily="49" charset="-128"/>
            </a:endParaRPr>
          </a:p>
          <a:p>
            <a:endParaRPr lang="en-US" altLang="ja-JP" sz="1400" dirty="0" smtClean="0">
              <a:latin typeface="ＭＳ ゴシック" panose="020B0609070205080204" pitchFamily="49" charset="-128"/>
              <a:ea typeface="ＭＳ ゴシック" panose="020B0609070205080204" pitchFamily="49" charset="-128"/>
            </a:endParaRPr>
          </a:p>
          <a:p>
            <a:r>
              <a:rPr lang="en-US" altLang="ja-JP" sz="1400" dirty="0" smtClean="0">
                <a:latin typeface="ＭＳ ゴシック" panose="020B0609070205080204" pitchFamily="49" charset="-128"/>
                <a:ea typeface="ＭＳ ゴシック" panose="020B0609070205080204" pitchFamily="49" charset="-128"/>
              </a:rPr>
              <a:t>※</a:t>
            </a:r>
            <a:r>
              <a:rPr lang="ja-JP" altLang="en-US" sz="1400" dirty="0" smtClean="0">
                <a:latin typeface="ＭＳ ゴシック" panose="020B0609070205080204" pitchFamily="49" charset="-128"/>
                <a:ea typeface="ＭＳ ゴシック" panose="020B0609070205080204" pitchFamily="49" charset="-128"/>
              </a:rPr>
              <a:t>アンケートは、</a:t>
            </a:r>
            <a:endParaRPr lang="en-US" altLang="ja-JP" sz="1400" dirty="0" smtClean="0">
              <a:latin typeface="ＭＳ ゴシック" panose="020B0609070205080204" pitchFamily="49" charset="-128"/>
              <a:ea typeface="ＭＳ ゴシック" panose="020B0609070205080204" pitchFamily="49" charset="-128"/>
            </a:endParaRPr>
          </a:p>
          <a:p>
            <a:r>
              <a:rPr lang="ja-JP" altLang="en-US" sz="1400" dirty="0">
                <a:latin typeface="ＭＳ ゴシック" panose="020B0609070205080204" pitchFamily="49" charset="-128"/>
                <a:ea typeface="ＭＳ ゴシック" panose="020B0609070205080204" pitchFamily="49" charset="-128"/>
              </a:rPr>
              <a:t>　</a:t>
            </a:r>
            <a:r>
              <a:rPr lang="ja-JP" altLang="en-US" sz="1400" dirty="0" smtClean="0">
                <a:latin typeface="ＭＳ ゴシック" panose="020B0609070205080204" pitchFamily="49" charset="-128"/>
                <a:ea typeface="ＭＳ ゴシック" panose="020B0609070205080204" pitchFamily="49" charset="-128"/>
              </a:rPr>
              <a:t>ＦＡＸ （</a:t>
            </a:r>
            <a:r>
              <a:rPr lang="en-US" altLang="ja-JP" sz="1400" dirty="0" smtClean="0">
                <a:latin typeface="ＭＳ ゴシック" panose="020B0609070205080204" pitchFamily="49" charset="-128"/>
                <a:ea typeface="ＭＳ ゴシック" panose="020B0609070205080204" pitchFamily="49" charset="-128"/>
              </a:rPr>
              <a:t>0866-56-9126</a:t>
            </a:r>
            <a:r>
              <a:rPr lang="ja-JP" altLang="en-US" sz="1400" dirty="0" smtClean="0">
                <a:latin typeface="ＭＳ ゴシック" panose="020B0609070205080204" pitchFamily="49" charset="-128"/>
                <a:ea typeface="ＭＳ ゴシック" panose="020B0609070205080204" pitchFamily="49" charset="-128"/>
              </a:rPr>
              <a:t>）でご返信ください。</a:t>
            </a:r>
            <a:endParaRPr lang="en-US" altLang="ja-JP" sz="1400" dirty="0" smtClean="0">
              <a:latin typeface="ＭＳ ゴシック" panose="020B0609070205080204" pitchFamily="49" charset="-128"/>
              <a:ea typeface="ＭＳ ゴシック" panose="020B0609070205080204" pitchFamily="49" charset="-128"/>
            </a:endParaRPr>
          </a:p>
          <a:p>
            <a:r>
              <a:rPr lang="ja-JP" altLang="en-US" sz="1400" dirty="0">
                <a:latin typeface="ＭＳ ゴシック" panose="020B0609070205080204" pitchFamily="49" charset="-128"/>
                <a:ea typeface="ＭＳ ゴシック" panose="020B0609070205080204" pitchFamily="49" charset="-128"/>
              </a:rPr>
              <a:t>　</a:t>
            </a:r>
            <a:r>
              <a:rPr lang="ja-JP" altLang="en-US" sz="1400" dirty="0" smtClean="0">
                <a:latin typeface="ＭＳ ゴシック" panose="020B0609070205080204" pitchFamily="49" charset="-128"/>
                <a:ea typeface="ＭＳ ゴシック" panose="020B0609070205080204" pitchFamily="49" charset="-128"/>
              </a:rPr>
              <a:t>なお、付紙等なしで結構です。そのままご返信ください。</a:t>
            </a:r>
            <a:endParaRPr lang="en-US" altLang="ja-JP" sz="1400" dirty="0" smtClean="0">
              <a:latin typeface="ＭＳ ゴシック" panose="020B0609070205080204" pitchFamily="49" charset="-128"/>
              <a:ea typeface="ＭＳ ゴシック" panose="020B0609070205080204" pitchFamily="49" charset="-128"/>
            </a:endParaRPr>
          </a:p>
        </p:txBody>
      </p:sp>
      <p:sp>
        <p:nvSpPr>
          <p:cNvPr id="15" name="テキスト ボックス 14"/>
          <p:cNvSpPr txBox="1"/>
          <p:nvPr/>
        </p:nvSpPr>
        <p:spPr>
          <a:xfrm>
            <a:off x="3212976" y="8463390"/>
            <a:ext cx="3499676" cy="769441"/>
          </a:xfrm>
          <a:prstGeom prst="rect">
            <a:avLst/>
          </a:prstGeom>
          <a:noFill/>
          <a:ln>
            <a:solidFill>
              <a:schemeClr val="tx1"/>
            </a:solidFill>
          </a:ln>
        </p:spPr>
        <p:txBody>
          <a:bodyPr wrap="none" rtlCol="0">
            <a:spAutoFit/>
          </a:bodyPr>
          <a:lstStyle/>
          <a:p>
            <a:r>
              <a:rPr lang="ja-JP" altLang="en-US" sz="1100" dirty="0">
                <a:latin typeface="ＭＳ 明朝" panose="02020609040205080304" pitchFamily="17" charset="-128"/>
                <a:ea typeface="ＭＳ 明朝" panose="02020609040205080304" pitchFamily="17" charset="-128"/>
              </a:rPr>
              <a:t>この件に関する連絡先</a:t>
            </a:r>
          </a:p>
          <a:p>
            <a:r>
              <a:rPr lang="ja-JP" altLang="en-US" sz="1100" dirty="0">
                <a:latin typeface="ＭＳ 明朝" panose="02020609040205080304" pitchFamily="17" charset="-128"/>
                <a:ea typeface="ＭＳ 明朝" panose="02020609040205080304" pitchFamily="17" charset="-128"/>
              </a:rPr>
              <a:t>岡山県総合教育</a:t>
            </a:r>
            <a:r>
              <a:rPr lang="ja-JP" altLang="en-US" sz="1100" dirty="0" smtClean="0">
                <a:latin typeface="ＭＳ 明朝" panose="02020609040205080304" pitchFamily="17" charset="-128"/>
                <a:ea typeface="ＭＳ 明朝" panose="02020609040205080304" pitchFamily="17" charset="-128"/>
              </a:rPr>
              <a:t>センター教育支援部　研究担当</a:t>
            </a:r>
            <a:endParaRPr lang="ja-JP" altLang="en-US" sz="1100" dirty="0">
              <a:latin typeface="ＭＳ 明朝" panose="02020609040205080304" pitchFamily="17" charset="-128"/>
              <a:ea typeface="ＭＳ 明朝" panose="02020609040205080304" pitchFamily="17" charset="-128"/>
            </a:endParaRPr>
          </a:p>
          <a:p>
            <a:r>
              <a:rPr lang="zh-TW" altLang="en-US" sz="1100" dirty="0">
                <a:latin typeface="ＭＳ 明朝" panose="02020609040205080304" pitchFamily="17" charset="-128"/>
                <a:ea typeface="ＭＳ 明朝" panose="02020609040205080304" pitchFamily="17" charset="-128"/>
              </a:rPr>
              <a:t>　〒</a:t>
            </a:r>
            <a:r>
              <a:rPr lang="en-US" altLang="zh-TW" sz="1100" dirty="0">
                <a:latin typeface="ＭＳ 明朝" panose="02020609040205080304" pitchFamily="17" charset="-128"/>
                <a:ea typeface="ＭＳ 明朝" panose="02020609040205080304" pitchFamily="17" charset="-128"/>
              </a:rPr>
              <a:t>716-1241</a:t>
            </a:r>
            <a:r>
              <a:rPr lang="zh-TW" altLang="en-US" sz="1100" dirty="0">
                <a:latin typeface="ＭＳ 明朝" panose="02020609040205080304" pitchFamily="17" charset="-128"/>
                <a:ea typeface="ＭＳ 明朝" panose="02020609040205080304" pitchFamily="17" charset="-128"/>
              </a:rPr>
              <a:t>　岡山県加賀郡吉備中央町吉川</a:t>
            </a:r>
            <a:r>
              <a:rPr lang="en-US" altLang="zh-TW" sz="1100" dirty="0" smtClean="0">
                <a:latin typeface="ＭＳ 明朝" panose="02020609040205080304" pitchFamily="17" charset="-128"/>
                <a:ea typeface="ＭＳ 明朝" panose="02020609040205080304" pitchFamily="17" charset="-128"/>
              </a:rPr>
              <a:t>7545-11</a:t>
            </a:r>
            <a:endParaRPr lang="zh-TW" altLang="en-US" sz="1100" dirty="0">
              <a:latin typeface="ＭＳ 明朝" panose="02020609040205080304" pitchFamily="17" charset="-128"/>
              <a:ea typeface="ＭＳ 明朝" panose="02020609040205080304" pitchFamily="17" charset="-128"/>
            </a:endParaRPr>
          </a:p>
          <a:p>
            <a:r>
              <a:rPr lang="ja-JP" altLang="en-US" sz="1100" dirty="0">
                <a:latin typeface="ＭＳ 明朝" panose="02020609040205080304" pitchFamily="17" charset="-128"/>
                <a:ea typeface="ＭＳ 明朝" panose="02020609040205080304" pitchFamily="17" charset="-128"/>
              </a:rPr>
              <a:t> </a:t>
            </a:r>
            <a:r>
              <a:rPr lang="ja-JP" altLang="en-US" sz="1100" dirty="0" smtClean="0">
                <a:latin typeface="ＭＳ 明朝" panose="02020609040205080304" pitchFamily="17" charset="-128"/>
                <a:ea typeface="ＭＳ 明朝" panose="02020609040205080304" pitchFamily="17" charset="-128"/>
              </a:rPr>
              <a:t> </a:t>
            </a:r>
            <a:r>
              <a:rPr lang="en-US" altLang="ja-JP" sz="1100" dirty="0" smtClean="0">
                <a:latin typeface="ＭＳ 明朝" panose="02020609040205080304" pitchFamily="17" charset="-128"/>
                <a:ea typeface="ＭＳ 明朝" panose="02020609040205080304" pitchFamily="17" charset="-128"/>
              </a:rPr>
              <a:t>TEL </a:t>
            </a:r>
            <a:r>
              <a:rPr lang="ja-JP" altLang="en-US" sz="1100" dirty="0" smtClean="0">
                <a:latin typeface="ＭＳ 明朝" panose="02020609040205080304" pitchFamily="17" charset="-128"/>
                <a:ea typeface="ＭＳ 明朝" panose="02020609040205080304" pitchFamily="17" charset="-128"/>
              </a:rPr>
              <a:t> </a:t>
            </a:r>
            <a:r>
              <a:rPr lang="en-US" altLang="ja-JP" sz="1100" dirty="0" smtClean="0">
                <a:latin typeface="ＭＳ 明朝" panose="02020609040205080304" pitchFamily="17" charset="-128"/>
                <a:ea typeface="ＭＳ 明朝" panose="02020609040205080304" pitchFamily="17" charset="-128"/>
              </a:rPr>
              <a:t>0866-56-9106 /FAX  0866-56-9126</a:t>
            </a:r>
          </a:p>
        </p:txBody>
      </p:sp>
    </p:spTree>
    <p:extLst>
      <p:ext uri="{BB962C8B-B14F-4D97-AF65-F5344CB8AC3E}">
        <p14:creationId xmlns:p14="http://schemas.microsoft.com/office/powerpoint/2010/main" val="346580187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テキスト ボックス 5"/>
          <p:cNvSpPr txBox="1"/>
          <p:nvPr/>
        </p:nvSpPr>
        <p:spPr>
          <a:xfrm>
            <a:off x="188640" y="4328931"/>
            <a:ext cx="6433095" cy="3785652"/>
          </a:xfrm>
          <a:prstGeom prst="rect">
            <a:avLst/>
          </a:prstGeom>
          <a:noFill/>
        </p:spPr>
        <p:txBody>
          <a:bodyPr wrap="square" rtlCol="0">
            <a:spAutoFit/>
          </a:bodyPr>
          <a:lstStyle/>
          <a:p>
            <a:pPr marL="182563" indent="-182563"/>
            <a:r>
              <a:rPr lang="ja-JP" altLang="en-US" sz="1200" dirty="0" smtClean="0">
                <a:latin typeface="HG丸ｺﾞｼｯｸM-PRO" panose="020F0600000000000000" pitchFamily="50" charset="-128"/>
                <a:ea typeface="HG丸ｺﾞｼｯｸM-PRO" panose="020F0600000000000000" pitchFamily="50" charset="-128"/>
              </a:rPr>
              <a:t>①本日の研修は、今日的な生徒指導課題や学校ニーズに合って</a:t>
            </a:r>
            <a:endParaRPr lang="en-US" altLang="ja-JP" sz="1200" dirty="0" smtClean="0">
              <a:latin typeface="HG丸ｺﾞｼｯｸM-PRO" panose="020F0600000000000000" pitchFamily="50" charset="-128"/>
              <a:ea typeface="HG丸ｺﾞｼｯｸM-PRO" panose="020F0600000000000000" pitchFamily="50" charset="-128"/>
            </a:endParaRPr>
          </a:p>
          <a:p>
            <a:pPr marL="182563" indent="-182563"/>
            <a:r>
              <a:rPr lang="ja-JP" altLang="en-US" sz="1200" dirty="0">
                <a:latin typeface="HG丸ｺﾞｼｯｸM-PRO" panose="020F0600000000000000" pitchFamily="50" charset="-128"/>
                <a:ea typeface="HG丸ｺﾞｼｯｸM-PRO" panose="020F0600000000000000" pitchFamily="50" charset="-128"/>
              </a:rPr>
              <a:t>　</a:t>
            </a:r>
            <a:r>
              <a:rPr lang="ja-JP" altLang="en-US" sz="1200" dirty="0" smtClean="0">
                <a:latin typeface="HG丸ｺﾞｼｯｸM-PRO" panose="020F0600000000000000" pitchFamily="50" charset="-128"/>
                <a:ea typeface="HG丸ｺﾞｼｯｸM-PRO" panose="020F0600000000000000" pitchFamily="50" charset="-128"/>
              </a:rPr>
              <a:t>いましたか。</a:t>
            </a:r>
            <a:endParaRPr lang="en-US" altLang="ja-JP" sz="1200" dirty="0" smtClean="0">
              <a:latin typeface="HG丸ｺﾞｼｯｸM-PRO" panose="020F0600000000000000" pitchFamily="50" charset="-128"/>
              <a:ea typeface="HG丸ｺﾞｼｯｸM-PRO" panose="020F0600000000000000" pitchFamily="50" charset="-128"/>
            </a:endParaRPr>
          </a:p>
          <a:p>
            <a:pPr marL="182563" indent="-182563"/>
            <a:endParaRPr lang="en-US" altLang="ja-JP" sz="1200" dirty="0" smtClean="0">
              <a:latin typeface="HG丸ｺﾞｼｯｸM-PRO" panose="020F0600000000000000" pitchFamily="50" charset="-128"/>
              <a:ea typeface="HG丸ｺﾞｼｯｸM-PRO" panose="020F0600000000000000" pitchFamily="50" charset="-128"/>
            </a:endParaRPr>
          </a:p>
          <a:p>
            <a:pPr marL="182563" indent="-182563"/>
            <a:endParaRPr lang="en-US" altLang="ja-JP" sz="1200" dirty="0" smtClean="0">
              <a:latin typeface="HG丸ｺﾞｼｯｸM-PRO" panose="020F0600000000000000" pitchFamily="50" charset="-128"/>
              <a:ea typeface="HG丸ｺﾞｼｯｸM-PRO" panose="020F0600000000000000" pitchFamily="50" charset="-128"/>
            </a:endParaRPr>
          </a:p>
          <a:p>
            <a:pPr marL="182563" indent="-182563"/>
            <a:r>
              <a:rPr lang="ja-JP" altLang="en-US" sz="1200" dirty="0" smtClean="0">
                <a:latin typeface="HG丸ｺﾞｼｯｸM-PRO" panose="020F0600000000000000" pitchFamily="50" charset="-128"/>
                <a:ea typeface="HG丸ｺﾞｼｯｸM-PRO" panose="020F0600000000000000" pitchFamily="50" charset="-128"/>
              </a:rPr>
              <a:t>②本日の研修内容は適当でしたか。</a:t>
            </a:r>
            <a:endParaRPr lang="en-US" altLang="ja-JP" sz="1200" dirty="0" smtClean="0">
              <a:latin typeface="HG丸ｺﾞｼｯｸM-PRO" panose="020F0600000000000000" pitchFamily="50" charset="-128"/>
              <a:ea typeface="HG丸ｺﾞｼｯｸM-PRO" panose="020F0600000000000000" pitchFamily="50" charset="-128"/>
            </a:endParaRPr>
          </a:p>
          <a:p>
            <a:pPr marL="182563" indent="-182563"/>
            <a:endParaRPr lang="en-US" altLang="ja-JP" sz="1200" dirty="0">
              <a:latin typeface="HG丸ｺﾞｼｯｸM-PRO" panose="020F0600000000000000" pitchFamily="50" charset="-128"/>
              <a:ea typeface="HG丸ｺﾞｼｯｸM-PRO" panose="020F0600000000000000" pitchFamily="50" charset="-128"/>
            </a:endParaRPr>
          </a:p>
          <a:p>
            <a:pPr marL="182563" indent="-182563"/>
            <a:endParaRPr lang="en-US" altLang="ja-JP" sz="1200" dirty="0" smtClean="0">
              <a:latin typeface="HG丸ｺﾞｼｯｸM-PRO" panose="020F0600000000000000" pitchFamily="50" charset="-128"/>
              <a:ea typeface="HG丸ｺﾞｼｯｸM-PRO" panose="020F0600000000000000" pitchFamily="50" charset="-128"/>
            </a:endParaRPr>
          </a:p>
          <a:p>
            <a:pPr marL="182563" indent="-182563"/>
            <a:r>
              <a:rPr lang="ja-JP" altLang="en-US" sz="1200" dirty="0" smtClean="0">
                <a:latin typeface="HG丸ｺﾞｼｯｸM-PRO" panose="020F0600000000000000" pitchFamily="50" charset="-128"/>
                <a:ea typeface="HG丸ｺﾞｼｯｸM-PRO" panose="020F0600000000000000" pitchFamily="50" charset="-128"/>
              </a:rPr>
              <a:t>③本日の研修方法は適当でしたか。</a:t>
            </a:r>
            <a:endParaRPr lang="en-US" altLang="ja-JP" sz="1200" dirty="0" smtClean="0">
              <a:latin typeface="HG丸ｺﾞｼｯｸM-PRO" panose="020F0600000000000000" pitchFamily="50" charset="-128"/>
              <a:ea typeface="HG丸ｺﾞｼｯｸM-PRO" panose="020F0600000000000000" pitchFamily="50" charset="-128"/>
            </a:endParaRPr>
          </a:p>
          <a:p>
            <a:pPr marL="182563" indent="-182563"/>
            <a:endParaRPr lang="en-US" altLang="ja-JP" sz="1200" dirty="0">
              <a:latin typeface="HG丸ｺﾞｼｯｸM-PRO" panose="020F0600000000000000" pitchFamily="50" charset="-128"/>
              <a:ea typeface="HG丸ｺﾞｼｯｸM-PRO" panose="020F0600000000000000" pitchFamily="50" charset="-128"/>
            </a:endParaRPr>
          </a:p>
          <a:p>
            <a:pPr marL="182563" indent="-182563"/>
            <a:endParaRPr lang="en-US" altLang="ja-JP" sz="1200" dirty="0" smtClean="0">
              <a:latin typeface="HG丸ｺﾞｼｯｸM-PRO" panose="020F0600000000000000" pitchFamily="50" charset="-128"/>
              <a:ea typeface="HG丸ｺﾞｼｯｸM-PRO" panose="020F0600000000000000" pitchFamily="50" charset="-128"/>
            </a:endParaRPr>
          </a:p>
          <a:p>
            <a:pPr marL="182563" indent="-182563"/>
            <a:r>
              <a:rPr lang="ja-JP" altLang="en-US" sz="1200" dirty="0">
                <a:latin typeface="HG丸ｺﾞｼｯｸM-PRO" panose="020F0600000000000000" pitchFamily="50" charset="-128"/>
                <a:ea typeface="HG丸ｺﾞｼｯｸM-PRO" panose="020F0600000000000000" pitchFamily="50" charset="-128"/>
              </a:rPr>
              <a:t>④本日の研修成果</a:t>
            </a:r>
            <a:r>
              <a:rPr lang="ja-JP" altLang="en-US" sz="1200" dirty="0" smtClean="0">
                <a:latin typeface="HG丸ｺﾞｼｯｸM-PRO" panose="020F0600000000000000" pitchFamily="50" charset="-128"/>
                <a:ea typeface="HG丸ｺﾞｼｯｸM-PRO" panose="020F0600000000000000" pitchFamily="50" charset="-128"/>
              </a:rPr>
              <a:t>は、明日</a:t>
            </a:r>
            <a:r>
              <a:rPr lang="ja-JP" altLang="en-US" sz="1200" dirty="0">
                <a:latin typeface="HG丸ｺﾞｼｯｸM-PRO" panose="020F0600000000000000" pitchFamily="50" charset="-128"/>
                <a:ea typeface="HG丸ｺﾞｼｯｸM-PRO" panose="020F0600000000000000" pitchFamily="50" charset="-128"/>
              </a:rPr>
              <a:t>からの生徒指導</a:t>
            </a:r>
            <a:r>
              <a:rPr lang="ja-JP" altLang="en-US" sz="1200" dirty="0" smtClean="0">
                <a:latin typeface="HG丸ｺﾞｼｯｸM-PRO" panose="020F0600000000000000" pitchFamily="50" charset="-128"/>
                <a:ea typeface="HG丸ｺﾞｼｯｸM-PRO" panose="020F0600000000000000" pitchFamily="50" charset="-128"/>
              </a:rPr>
              <a:t>に生かせそうですか</a:t>
            </a:r>
            <a:r>
              <a:rPr lang="ja-JP" altLang="en-US" sz="1200" dirty="0">
                <a:latin typeface="HG丸ｺﾞｼｯｸM-PRO" panose="020F0600000000000000" pitchFamily="50" charset="-128"/>
                <a:ea typeface="HG丸ｺﾞｼｯｸM-PRO" panose="020F0600000000000000" pitchFamily="50" charset="-128"/>
              </a:rPr>
              <a:t>。</a:t>
            </a:r>
            <a:endParaRPr lang="en-US" altLang="ja-JP" sz="1200" dirty="0">
              <a:latin typeface="HG丸ｺﾞｼｯｸM-PRO" panose="020F0600000000000000" pitchFamily="50" charset="-128"/>
              <a:ea typeface="HG丸ｺﾞｼｯｸM-PRO" panose="020F0600000000000000" pitchFamily="50" charset="-128"/>
            </a:endParaRPr>
          </a:p>
          <a:p>
            <a:pPr marL="182563" indent="-182563"/>
            <a:endParaRPr lang="en-US" altLang="ja-JP" sz="1200" dirty="0" smtClean="0">
              <a:latin typeface="HG丸ｺﾞｼｯｸM-PRO" panose="020F0600000000000000" pitchFamily="50" charset="-128"/>
              <a:ea typeface="HG丸ｺﾞｼｯｸM-PRO" panose="020F0600000000000000" pitchFamily="50" charset="-128"/>
            </a:endParaRPr>
          </a:p>
          <a:p>
            <a:pPr marL="182563" indent="-182563"/>
            <a:endParaRPr lang="en-US" altLang="ja-JP" sz="1200" dirty="0" smtClean="0">
              <a:latin typeface="HG丸ｺﾞｼｯｸM-PRO" panose="020F0600000000000000" pitchFamily="50" charset="-128"/>
              <a:ea typeface="HG丸ｺﾞｼｯｸM-PRO" panose="020F0600000000000000" pitchFamily="50" charset="-128"/>
            </a:endParaRPr>
          </a:p>
          <a:p>
            <a:pPr marL="182563" indent="-182563"/>
            <a:r>
              <a:rPr lang="ja-JP" altLang="en-US" sz="1200" dirty="0" smtClean="0">
                <a:latin typeface="HG丸ｺﾞｼｯｸM-PRO" panose="020F0600000000000000" pitchFamily="50" charset="-128"/>
                <a:ea typeface="HG丸ｺﾞｼｯｸM-PRO" panose="020F0600000000000000" pitchFamily="50" charset="-128"/>
              </a:rPr>
              <a:t>⑤本日の研修のねらいは達成できましたか。</a:t>
            </a:r>
            <a:endParaRPr lang="en-US" altLang="ja-JP" sz="1200" dirty="0" smtClean="0">
              <a:latin typeface="HG丸ｺﾞｼｯｸM-PRO" panose="020F0600000000000000" pitchFamily="50" charset="-128"/>
              <a:ea typeface="HG丸ｺﾞｼｯｸM-PRO" panose="020F0600000000000000" pitchFamily="50" charset="-128"/>
            </a:endParaRPr>
          </a:p>
          <a:p>
            <a:pPr marL="182563" indent="-182563"/>
            <a:endParaRPr lang="en-US" altLang="ja-JP" sz="1200" dirty="0">
              <a:latin typeface="HG丸ｺﾞｼｯｸM-PRO" panose="020F0600000000000000" pitchFamily="50" charset="-128"/>
              <a:ea typeface="HG丸ｺﾞｼｯｸM-PRO" panose="020F0600000000000000" pitchFamily="50" charset="-128"/>
            </a:endParaRPr>
          </a:p>
          <a:p>
            <a:pPr marL="182563" indent="-182563"/>
            <a:endParaRPr lang="en-US" altLang="ja-JP" sz="1200" dirty="0" smtClean="0">
              <a:latin typeface="HG丸ｺﾞｼｯｸM-PRO" panose="020F0600000000000000" pitchFamily="50" charset="-128"/>
              <a:ea typeface="HG丸ｺﾞｼｯｸM-PRO" panose="020F0600000000000000" pitchFamily="50" charset="-128"/>
            </a:endParaRPr>
          </a:p>
          <a:p>
            <a:pPr marL="182563" indent="-182563"/>
            <a:endParaRPr lang="en-US" altLang="ja-JP" sz="1200" dirty="0" smtClean="0">
              <a:latin typeface="HG丸ｺﾞｼｯｸM-PRO" panose="020F0600000000000000" pitchFamily="50" charset="-128"/>
              <a:ea typeface="HG丸ｺﾞｼｯｸM-PRO" panose="020F0600000000000000" pitchFamily="50" charset="-128"/>
            </a:endParaRPr>
          </a:p>
          <a:p>
            <a:pPr marL="182563" indent="-182563"/>
            <a:r>
              <a:rPr lang="ja-JP" altLang="en-US" sz="1200" dirty="0" smtClean="0">
                <a:latin typeface="HG丸ｺﾞｼｯｸM-PRO" panose="020F0600000000000000" pitchFamily="50" charset="-128"/>
                <a:ea typeface="HG丸ｺﾞｼｯｸM-PRO" panose="020F0600000000000000" pitchFamily="50" charset="-128"/>
              </a:rPr>
              <a:t>⑥その他、研修</a:t>
            </a:r>
            <a:r>
              <a:rPr lang="ja-JP" altLang="en-US" sz="1200" dirty="0">
                <a:latin typeface="HG丸ｺﾞｼｯｸM-PRO" panose="020F0600000000000000" pitchFamily="50" charset="-128"/>
                <a:ea typeface="HG丸ｺﾞｼｯｸM-PRO" panose="020F0600000000000000" pitchFamily="50" charset="-128"/>
              </a:rPr>
              <a:t>パッケージ全体の構成</a:t>
            </a:r>
            <a:r>
              <a:rPr lang="ja-JP" altLang="en-US" sz="1200" dirty="0" smtClean="0">
                <a:latin typeface="HG丸ｺﾞｼｯｸM-PRO" panose="020F0600000000000000" pitchFamily="50" charset="-128"/>
                <a:ea typeface="HG丸ｺﾞｼｯｸM-PRO" panose="020F0600000000000000" pitchFamily="50" charset="-128"/>
              </a:rPr>
              <a:t>等、お気付きのこ</a:t>
            </a:r>
            <a:r>
              <a:rPr lang="ja-JP" altLang="en-US" sz="1200" dirty="0">
                <a:latin typeface="HG丸ｺﾞｼｯｸM-PRO" panose="020F0600000000000000" pitchFamily="50" charset="-128"/>
                <a:ea typeface="HG丸ｺﾞｼｯｸM-PRO" panose="020F0600000000000000" pitchFamily="50" charset="-128"/>
              </a:rPr>
              <a:t>とが</a:t>
            </a:r>
            <a:r>
              <a:rPr lang="ja-JP" altLang="en-US" sz="1200" dirty="0" smtClean="0">
                <a:latin typeface="HG丸ｺﾞｼｯｸM-PRO" panose="020F0600000000000000" pitchFamily="50" charset="-128"/>
                <a:ea typeface="HG丸ｺﾞｼｯｸM-PRO" panose="020F0600000000000000" pitchFamily="50" charset="-128"/>
              </a:rPr>
              <a:t>ありましたら、ご自由</a:t>
            </a:r>
            <a:r>
              <a:rPr lang="ja-JP" altLang="en-US" sz="1200" dirty="0">
                <a:latin typeface="HG丸ｺﾞｼｯｸM-PRO" panose="020F0600000000000000" pitchFamily="50" charset="-128"/>
                <a:ea typeface="HG丸ｺﾞｼｯｸM-PRO" panose="020F0600000000000000" pitchFamily="50" charset="-128"/>
              </a:rPr>
              <a:t>に</a:t>
            </a:r>
            <a:r>
              <a:rPr lang="ja-JP" altLang="en-US" sz="1200" dirty="0" smtClean="0">
                <a:latin typeface="HG丸ｺﾞｼｯｸM-PRO" panose="020F0600000000000000" pitchFamily="50" charset="-128"/>
                <a:ea typeface="HG丸ｺﾞｼｯｸM-PRO" panose="020F0600000000000000" pitchFamily="50" charset="-128"/>
              </a:rPr>
              <a:t>お書き</a:t>
            </a:r>
            <a:endParaRPr lang="en-US" altLang="ja-JP" sz="1200" dirty="0" smtClean="0">
              <a:latin typeface="HG丸ｺﾞｼｯｸM-PRO" panose="020F0600000000000000" pitchFamily="50" charset="-128"/>
              <a:ea typeface="HG丸ｺﾞｼｯｸM-PRO" panose="020F0600000000000000" pitchFamily="50" charset="-128"/>
            </a:endParaRPr>
          </a:p>
          <a:p>
            <a:pPr marL="182563" indent="-182563"/>
            <a:r>
              <a:rPr lang="ja-JP" altLang="en-US" sz="1200" dirty="0">
                <a:latin typeface="HG丸ｺﾞｼｯｸM-PRO" panose="020F0600000000000000" pitchFamily="50" charset="-128"/>
                <a:ea typeface="HG丸ｺﾞｼｯｸM-PRO" panose="020F0600000000000000" pitchFamily="50" charset="-128"/>
              </a:rPr>
              <a:t>　</a:t>
            </a:r>
            <a:r>
              <a:rPr lang="ja-JP" altLang="en-US" sz="1200" dirty="0" smtClean="0">
                <a:latin typeface="HG丸ｺﾞｼｯｸM-PRO" panose="020F0600000000000000" pitchFamily="50" charset="-128"/>
                <a:ea typeface="HG丸ｺﾞｼｯｸM-PRO" panose="020F0600000000000000" pitchFamily="50" charset="-128"/>
              </a:rPr>
              <a:t>ください</a:t>
            </a:r>
            <a:r>
              <a:rPr lang="ja-JP" altLang="en-US" sz="1200" dirty="0">
                <a:latin typeface="HG丸ｺﾞｼｯｸM-PRO" panose="020F0600000000000000" pitchFamily="50" charset="-128"/>
                <a:ea typeface="HG丸ｺﾞｼｯｸM-PRO" panose="020F0600000000000000" pitchFamily="50" charset="-128"/>
              </a:rPr>
              <a:t>。</a:t>
            </a:r>
            <a:endParaRPr lang="en-US" altLang="ja-JP" sz="1200" dirty="0">
              <a:latin typeface="HG丸ｺﾞｼｯｸM-PRO" panose="020F0600000000000000" pitchFamily="50" charset="-128"/>
              <a:ea typeface="HG丸ｺﾞｼｯｸM-PRO" panose="020F0600000000000000" pitchFamily="50" charset="-128"/>
            </a:endParaRPr>
          </a:p>
          <a:p>
            <a:pPr marL="182563" indent="-182563"/>
            <a:endParaRPr lang="en-US" altLang="ja-JP" sz="1200" dirty="0" smtClean="0">
              <a:latin typeface="HG丸ｺﾞｼｯｸM-PRO" panose="020F0600000000000000" pitchFamily="50" charset="-128"/>
              <a:ea typeface="HG丸ｺﾞｼｯｸM-PRO" panose="020F0600000000000000" pitchFamily="50" charset="-128"/>
            </a:endParaRPr>
          </a:p>
        </p:txBody>
      </p:sp>
      <p:sp>
        <p:nvSpPr>
          <p:cNvPr id="7" name="テキスト ボックス 6"/>
          <p:cNvSpPr txBox="1"/>
          <p:nvPr/>
        </p:nvSpPr>
        <p:spPr>
          <a:xfrm>
            <a:off x="4789247" y="4420698"/>
            <a:ext cx="1916853" cy="319957"/>
          </a:xfrm>
          <a:prstGeom prst="rect">
            <a:avLst/>
          </a:prstGeom>
          <a:noFill/>
        </p:spPr>
        <p:txBody>
          <a:bodyPr wrap="square" rtlCol="0">
            <a:spAutoFit/>
          </a:bodyPr>
          <a:lstStyle/>
          <a:p>
            <a:pPr marL="182563" indent="-182563"/>
            <a:r>
              <a:rPr lang="ja-JP" altLang="en-US" sz="1400" dirty="0" smtClean="0">
                <a:latin typeface="HG丸ｺﾞｼｯｸM-PRO" panose="020F0600000000000000" pitchFamily="50" charset="-128"/>
                <a:ea typeface="HG丸ｺﾞｼｯｸM-PRO" panose="020F0600000000000000" pitchFamily="50" charset="-128"/>
              </a:rPr>
              <a:t>１ － ２ － ３ － ４</a:t>
            </a:r>
            <a:endParaRPr lang="en-US" altLang="ja-JP" sz="1400" dirty="0" smtClean="0">
              <a:latin typeface="HG丸ｺﾞｼｯｸM-PRO" panose="020F0600000000000000" pitchFamily="50" charset="-128"/>
              <a:ea typeface="HG丸ｺﾞｼｯｸM-PRO" panose="020F0600000000000000" pitchFamily="50" charset="-128"/>
            </a:endParaRPr>
          </a:p>
        </p:txBody>
      </p:sp>
      <p:sp>
        <p:nvSpPr>
          <p:cNvPr id="13" name="テキスト ボックス 12"/>
          <p:cNvSpPr txBox="1"/>
          <p:nvPr/>
        </p:nvSpPr>
        <p:spPr>
          <a:xfrm>
            <a:off x="4789247" y="5138969"/>
            <a:ext cx="1916853" cy="319957"/>
          </a:xfrm>
          <a:prstGeom prst="rect">
            <a:avLst/>
          </a:prstGeom>
          <a:noFill/>
        </p:spPr>
        <p:txBody>
          <a:bodyPr wrap="square" rtlCol="0">
            <a:spAutoFit/>
          </a:bodyPr>
          <a:lstStyle/>
          <a:p>
            <a:pPr marL="182563" indent="-182563"/>
            <a:r>
              <a:rPr lang="ja-JP" altLang="en-US" sz="1400" dirty="0" smtClean="0">
                <a:latin typeface="HG丸ｺﾞｼｯｸM-PRO" panose="020F0600000000000000" pitchFamily="50" charset="-128"/>
                <a:ea typeface="HG丸ｺﾞｼｯｸM-PRO" panose="020F0600000000000000" pitchFamily="50" charset="-128"/>
              </a:rPr>
              <a:t>１ － ２ － ３ － ４</a:t>
            </a:r>
            <a:endParaRPr lang="en-US" altLang="ja-JP" sz="1400" dirty="0" smtClean="0">
              <a:latin typeface="HG丸ｺﾞｼｯｸM-PRO" panose="020F0600000000000000" pitchFamily="50" charset="-128"/>
              <a:ea typeface="HG丸ｺﾞｼｯｸM-PRO" panose="020F0600000000000000" pitchFamily="50" charset="-128"/>
            </a:endParaRPr>
          </a:p>
        </p:txBody>
      </p:sp>
      <p:sp>
        <p:nvSpPr>
          <p:cNvPr id="14" name="テキスト ボックス 13"/>
          <p:cNvSpPr txBox="1"/>
          <p:nvPr/>
        </p:nvSpPr>
        <p:spPr>
          <a:xfrm>
            <a:off x="4789247" y="5728642"/>
            <a:ext cx="1916853" cy="319957"/>
          </a:xfrm>
          <a:prstGeom prst="rect">
            <a:avLst/>
          </a:prstGeom>
          <a:noFill/>
        </p:spPr>
        <p:txBody>
          <a:bodyPr wrap="square" rtlCol="0">
            <a:spAutoFit/>
          </a:bodyPr>
          <a:lstStyle/>
          <a:p>
            <a:pPr marL="182563" indent="-182563"/>
            <a:r>
              <a:rPr lang="ja-JP" altLang="en-US" sz="1400" dirty="0" smtClean="0">
                <a:latin typeface="HG丸ｺﾞｼｯｸM-PRO" panose="020F0600000000000000" pitchFamily="50" charset="-128"/>
                <a:ea typeface="HG丸ｺﾞｼｯｸM-PRO" panose="020F0600000000000000" pitchFamily="50" charset="-128"/>
              </a:rPr>
              <a:t>１ － ２ － ３ － ４</a:t>
            </a:r>
            <a:endParaRPr lang="en-US" altLang="ja-JP" sz="1400" dirty="0" smtClean="0">
              <a:latin typeface="HG丸ｺﾞｼｯｸM-PRO" panose="020F0600000000000000" pitchFamily="50" charset="-128"/>
              <a:ea typeface="HG丸ｺﾞｼｯｸM-PRO" panose="020F0600000000000000" pitchFamily="50" charset="-128"/>
            </a:endParaRPr>
          </a:p>
        </p:txBody>
      </p:sp>
      <p:sp>
        <p:nvSpPr>
          <p:cNvPr id="15" name="テキスト ボックス 14"/>
          <p:cNvSpPr txBox="1"/>
          <p:nvPr/>
        </p:nvSpPr>
        <p:spPr>
          <a:xfrm>
            <a:off x="4789247" y="6292906"/>
            <a:ext cx="1916853" cy="319957"/>
          </a:xfrm>
          <a:prstGeom prst="rect">
            <a:avLst/>
          </a:prstGeom>
          <a:noFill/>
        </p:spPr>
        <p:txBody>
          <a:bodyPr wrap="square" rtlCol="0">
            <a:spAutoFit/>
          </a:bodyPr>
          <a:lstStyle/>
          <a:p>
            <a:pPr marL="182563" indent="-182563"/>
            <a:r>
              <a:rPr lang="ja-JP" altLang="en-US" sz="1400" dirty="0" smtClean="0">
                <a:latin typeface="HG丸ｺﾞｼｯｸM-PRO" panose="020F0600000000000000" pitchFamily="50" charset="-128"/>
                <a:ea typeface="HG丸ｺﾞｼｯｸM-PRO" panose="020F0600000000000000" pitchFamily="50" charset="-128"/>
              </a:rPr>
              <a:t>１ － ２ － ３ － ４</a:t>
            </a:r>
            <a:endParaRPr lang="en-US" altLang="ja-JP" sz="1400" dirty="0" smtClean="0">
              <a:latin typeface="HG丸ｺﾞｼｯｸM-PRO" panose="020F0600000000000000" pitchFamily="50" charset="-128"/>
              <a:ea typeface="HG丸ｺﾞｼｯｸM-PRO" panose="020F0600000000000000" pitchFamily="50" charset="-128"/>
            </a:endParaRPr>
          </a:p>
        </p:txBody>
      </p:sp>
      <p:sp>
        <p:nvSpPr>
          <p:cNvPr id="16" name="テキスト ボックス 15"/>
          <p:cNvSpPr txBox="1"/>
          <p:nvPr/>
        </p:nvSpPr>
        <p:spPr>
          <a:xfrm>
            <a:off x="4789247" y="6916976"/>
            <a:ext cx="1916853" cy="319957"/>
          </a:xfrm>
          <a:prstGeom prst="rect">
            <a:avLst/>
          </a:prstGeom>
          <a:noFill/>
        </p:spPr>
        <p:txBody>
          <a:bodyPr wrap="square" rtlCol="0">
            <a:spAutoFit/>
          </a:bodyPr>
          <a:lstStyle/>
          <a:p>
            <a:pPr marL="182563" indent="-182563"/>
            <a:r>
              <a:rPr lang="ja-JP" altLang="en-US" sz="1400" dirty="0" smtClean="0">
                <a:latin typeface="HG丸ｺﾞｼｯｸM-PRO" panose="020F0600000000000000" pitchFamily="50" charset="-128"/>
                <a:ea typeface="HG丸ｺﾞｼｯｸM-PRO" panose="020F0600000000000000" pitchFamily="50" charset="-128"/>
              </a:rPr>
              <a:t>１ － ２ － ３ － ４</a:t>
            </a:r>
            <a:endParaRPr lang="en-US" altLang="ja-JP" sz="1400" dirty="0" smtClean="0">
              <a:latin typeface="HG丸ｺﾞｼｯｸM-PRO" panose="020F0600000000000000" pitchFamily="50" charset="-128"/>
              <a:ea typeface="HG丸ｺﾞｼｯｸM-PRO" panose="020F0600000000000000" pitchFamily="50" charset="-128"/>
            </a:endParaRPr>
          </a:p>
        </p:txBody>
      </p:sp>
      <p:sp>
        <p:nvSpPr>
          <p:cNvPr id="20" name="テキスト ボックス 19"/>
          <p:cNvSpPr txBox="1"/>
          <p:nvPr/>
        </p:nvSpPr>
        <p:spPr>
          <a:xfrm>
            <a:off x="116632" y="3626852"/>
            <a:ext cx="6120680" cy="553998"/>
          </a:xfrm>
          <a:prstGeom prst="rect">
            <a:avLst/>
          </a:prstGeom>
          <a:noFill/>
        </p:spPr>
        <p:txBody>
          <a:bodyPr wrap="square" rtlCol="0">
            <a:spAutoFit/>
          </a:bodyPr>
          <a:lstStyle/>
          <a:p>
            <a:r>
              <a:rPr lang="ja-JP" altLang="en-US" sz="1000" dirty="0" smtClean="0">
                <a:latin typeface="HG丸ｺﾞｼｯｸM-PRO" panose="020F0600000000000000" pitchFamily="50" charset="-128"/>
                <a:ea typeface="HG丸ｺﾞｼｯｸM-PRO" panose="020F0600000000000000" pitchFamily="50" charset="-128"/>
              </a:rPr>
              <a:t>　校内研修を振り返って、①～⑤の各問いに該当する選択肢の番号を○で囲んでください。</a:t>
            </a:r>
            <a:endParaRPr lang="en-US" altLang="ja-JP" sz="1000" dirty="0">
              <a:latin typeface="HG丸ｺﾞｼｯｸM-PRO" panose="020F0600000000000000" pitchFamily="50" charset="-128"/>
              <a:ea typeface="HG丸ｺﾞｼｯｸM-PRO" panose="020F0600000000000000" pitchFamily="50" charset="-128"/>
            </a:endParaRPr>
          </a:p>
          <a:p>
            <a:r>
              <a:rPr lang="en-US" altLang="ja-JP" sz="1000" dirty="0" smtClean="0">
                <a:latin typeface="HG丸ｺﾞｼｯｸM-PRO" panose="020F0600000000000000" pitchFamily="50" charset="-128"/>
                <a:ea typeface="HG丸ｺﾞｼｯｸM-PRO" panose="020F0600000000000000" pitchFamily="50" charset="-128"/>
              </a:rPr>
              <a:t>【</a:t>
            </a:r>
            <a:r>
              <a:rPr lang="ja-JP" altLang="en-US" sz="1000" dirty="0" smtClean="0">
                <a:latin typeface="HG丸ｺﾞｼｯｸM-PRO" panose="020F0600000000000000" pitchFamily="50" charset="-128"/>
                <a:ea typeface="HG丸ｺﾞｼｯｸM-PRO" panose="020F0600000000000000" pitchFamily="50" charset="-128"/>
              </a:rPr>
              <a:t>選択肢の基準</a:t>
            </a:r>
            <a:r>
              <a:rPr lang="en-US" altLang="ja-JP" sz="1000" dirty="0" smtClean="0">
                <a:latin typeface="HG丸ｺﾞｼｯｸM-PRO" panose="020F0600000000000000" pitchFamily="50" charset="-128"/>
                <a:ea typeface="HG丸ｺﾞｼｯｸM-PRO" panose="020F0600000000000000" pitchFamily="50" charset="-128"/>
              </a:rPr>
              <a:t>】</a:t>
            </a:r>
          </a:p>
          <a:p>
            <a:r>
              <a:rPr lang="ja-JP" altLang="en-US" sz="1000" dirty="0">
                <a:latin typeface="HG丸ｺﾞｼｯｸM-PRO" panose="020F0600000000000000" pitchFamily="50" charset="-128"/>
                <a:ea typeface="HG丸ｺﾞｼｯｸM-PRO" panose="020F0600000000000000" pitchFamily="50" charset="-128"/>
              </a:rPr>
              <a:t>　</a:t>
            </a:r>
            <a:r>
              <a:rPr lang="ja-JP" altLang="en-US" sz="1000" dirty="0" smtClean="0">
                <a:latin typeface="HG丸ｺﾞｼｯｸM-PRO" panose="020F0600000000000000" pitchFamily="50" charset="-128"/>
                <a:ea typeface="HG丸ｺﾞｼｯｸM-PRO" panose="020F0600000000000000" pitchFamily="50" charset="-128"/>
              </a:rPr>
              <a:t>１．そう思う　　　２．おおむねそう思う　　　３．あまりそう思わない　　　４．そう思わない</a:t>
            </a:r>
            <a:endParaRPr lang="en-US" altLang="ja-JP" sz="1000" dirty="0">
              <a:latin typeface="HG丸ｺﾞｼｯｸM-PRO" panose="020F0600000000000000" pitchFamily="50" charset="-128"/>
              <a:ea typeface="HG丸ｺﾞｼｯｸM-PRO" panose="020F0600000000000000" pitchFamily="50" charset="-128"/>
            </a:endParaRPr>
          </a:p>
        </p:txBody>
      </p:sp>
      <p:sp>
        <p:nvSpPr>
          <p:cNvPr id="21" name="テキスト ボックス 20"/>
          <p:cNvSpPr txBox="1"/>
          <p:nvPr/>
        </p:nvSpPr>
        <p:spPr>
          <a:xfrm>
            <a:off x="3943621" y="9534122"/>
            <a:ext cx="2869755" cy="307777"/>
          </a:xfrm>
          <a:prstGeom prst="rect">
            <a:avLst/>
          </a:prstGeom>
          <a:noFill/>
        </p:spPr>
        <p:txBody>
          <a:bodyPr wrap="square" rtlCol="0">
            <a:spAutoFit/>
          </a:bodyPr>
          <a:lstStyle/>
          <a:p>
            <a:r>
              <a:rPr lang="ja-JP" altLang="en-US" sz="1400" dirty="0" smtClean="0">
                <a:latin typeface="HG丸ｺﾞｼｯｸM-PRO" panose="020F0600000000000000" pitchFamily="50" charset="-128"/>
                <a:ea typeface="HG丸ｺﾞｼｯｸM-PRO" panose="020F0600000000000000" pitchFamily="50" charset="-128"/>
              </a:rPr>
              <a:t>　ご協力ありがとうございました。</a:t>
            </a:r>
            <a:endParaRPr lang="en-US" altLang="ja-JP" sz="1400" dirty="0">
              <a:latin typeface="HG丸ｺﾞｼｯｸM-PRO" panose="020F0600000000000000" pitchFamily="50" charset="-128"/>
              <a:ea typeface="HG丸ｺﾞｼｯｸM-PRO" panose="020F0600000000000000" pitchFamily="50" charset="-128"/>
            </a:endParaRPr>
          </a:p>
        </p:txBody>
      </p:sp>
      <p:sp>
        <p:nvSpPr>
          <p:cNvPr id="17" name="テキスト ボックス 16"/>
          <p:cNvSpPr txBox="1"/>
          <p:nvPr/>
        </p:nvSpPr>
        <p:spPr>
          <a:xfrm>
            <a:off x="1" y="1414"/>
            <a:ext cx="562975" cy="261610"/>
          </a:xfrm>
          <a:prstGeom prst="rect">
            <a:avLst/>
          </a:prstGeom>
          <a:noFill/>
        </p:spPr>
        <p:txBody>
          <a:bodyPr wrap="none" rtlCol="0">
            <a:spAutoFit/>
          </a:bodyPr>
          <a:lstStyle/>
          <a:p>
            <a:r>
              <a:rPr kumimoji="1" lang="ja-JP" altLang="en-US" sz="1100" dirty="0" smtClean="0"/>
              <a:t>別紙１</a:t>
            </a:r>
            <a:endParaRPr kumimoji="1" lang="ja-JP" altLang="en-US" sz="1100" dirty="0"/>
          </a:p>
        </p:txBody>
      </p:sp>
      <p:sp>
        <p:nvSpPr>
          <p:cNvPr id="2" name="正方形/長方形 1"/>
          <p:cNvSpPr/>
          <p:nvPr/>
        </p:nvSpPr>
        <p:spPr>
          <a:xfrm>
            <a:off x="188641" y="8029944"/>
            <a:ext cx="6433095" cy="1504176"/>
          </a:xfrm>
          <a:prstGeom prst="rect">
            <a:avLst/>
          </a:prstGeom>
          <a:solidFill>
            <a:schemeClr val="accent1">
              <a:alpha val="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endParaRPr lang="en-US" altLang="ja-JP" sz="1200" dirty="0">
              <a:solidFill>
                <a:schemeClr val="tx1"/>
              </a:solidFill>
              <a:latin typeface="HG丸ｺﾞｼｯｸM-PRO" panose="020F0600000000000000" pitchFamily="50" charset="-128"/>
              <a:ea typeface="HG丸ｺﾞｼｯｸM-PRO" panose="020F0600000000000000" pitchFamily="50" charset="-128"/>
            </a:endParaRPr>
          </a:p>
          <a:p>
            <a:endParaRPr kumimoji="1" lang="ja-JP" altLang="en-US" sz="1200" dirty="0">
              <a:solidFill>
                <a:schemeClr val="tx1"/>
              </a:solidFill>
            </a:endParaRPr>
          </a:p>
        </p:txBody>
      </p:sp>
      <p:sp>
        <p:nvSpPr>
          <p:cNvPr id="19" name="テキスト ボックス 18"/>
          <p:cNvSpPr txBox="1"/>
          <p:nvPr/>
        </p:nvSpPr>
        <p:spPr>
          <a:xfrm>
            <a:off x="3098898" y="17064"/>
            <a:ext cx="3714478" cy="307777"/>
          </a:xfrm>
          <a:prstGeom prst="rect">
            <a:avLst/>
          </a:prstGeom>
          <a:noFill/>
        </p:spPr>
        <p:txBody>
          <a:bodyPr wrap="none" rtlCol="0">
            <a:spAutoFit/>
          </a:bodyPr>
          <a:lstStyle/>
          <a:p>
            <a:pPr algn="ctr"/>
            <a:r>
              <a:rPr lang="en-US" altLang="ja-JP" sz="1400" dirty="0" smtClean="0">
                <a:latin typeface="HG丸ｺﾞｼｯｸM-PRO" panose="020F0600000000000000" pitchFamily="50" charset="-128"/>
                <a:ea typeface="HG丸ｺﾞｼｯｸM-PRO" panose="020F0600000000000000" pitchFamily="50" charset="-128"/>
              </a:rPr>
              <a:t>※</a:t>
            </a:r>
            <a:r>
              <a:rPr lang="ja-JP" altLang="en-US" sz="1400" dirty="0" smtClean="0">
                <a:latin typeface="HG丸ｺﾞｼｯｸM-PRO" panose="020F0600000000000000" pitchFamily="50" charset="-128"/>
                <a:ea typeface="HG丸ｺﾞｼｯｸM-PRO" panose="020F0600000000000000" pitchFamily="50" charset="-128"/>
              </a:rPr>
              <a:t>付紙なしで、そのままご返信ください。</a:t>
            </a:r>
            <a:endParaRPr lang="en-US" altLang="ja-JP" sz="1400" dirty="0" smtClean="0">
              <a:latin typeface="HG丸ｺﾞｼｯｸM-PRO" panose="020F0600000000000000" pitchFamily="50" charset="-128"/>
              <a:ea typeface="HG丸ｺﾞｼｯｸM-PRO" panose="020F0600000000000000" pitchFamily="50" charset="-128"/>
            </a:endParaRPr>
          </a:p>
        </p:txBody>
      </p:sp>
      <p:sp>
        <p:nvSpPr>
          <p:cNvPr id="22" name="テキスト ボックス 21"/>
          <p:cNvSpPr txBox="1"/>
          <p:nvPr/>
        </p:nvSpPr>
        <p:spPr>
          <a:xfrm>
            <a:off x="404664" y="584515"/>
            <a:ext cx="6120680" cy="369332"/>
          </a:xfrm>
          <a:prstGeom prst="rect">
            <a:avLst/>
          </a:prstGeom>
          <a:noFill/>
        </p:spPr>
        <p:txBody>
          <a:bodyPr wrap="square" rtlCol="0">
            <a:spAutoFit/>
          </a:bodyPr>
          <a:lstStyle/>
          <a:p>
            <a:pPr algn="ctr"/>
            <a:r>
              <a:rPr lang="ja-JP" altLang="en-US" u="sng" dirty="0" smtClean="0">
                <a:latin typeface="HG丸ｺﾞｼｯｸM-PRO" panose="020F0600000000000000" pitchFamily="50" charset="-128"/>
                <a:ea typeface="HG丸ｺﾞｼｯｸM-PRO" panose="020F0600000000000000" pitchFamily="50" charset="-128"/>
              </a:rPr>
              <a:t>件名：校内研修実施後アンケートの送付について</a:t>
            </a:r>
            <a:endParaRPr lang="en-US" altLang="ja-JP" u="sng" dirty="0" smtClean="0">
              <a:latin typeface="HG丸ｺﾞｼｯｸM-PRO" panose="020F0600000000000000" pitchFamily="50" charset="-128"/>
              <a:ea typeface="HG丸ｺﾞｼｯｸM-PRO" panose="020F0600000000000000" pitchFamily="50" charset="-128"/>
            </a:endParaRPr>
          </a:p>
        </p:txBody>
      </p:sp>
      <p:sp>
        <p:nvSpPr>
          <p:cNvPr id="23" name="テキスト ボックス 22"/>
          <p:cNvSpPr txBox="1"/>
          <p:nvPr/>
        </p:nvSpPr>
        <p:spPr>
          <a:xfrm>
            <a:off x="337054" y="2740279"/>
            <a:ext cx="6183895" cy="707886"/>
          </a:xfrm>
          <a:prstGeom prst="rect">
            <a:avLst/>
          </a:prstGeom>
          <a:solidFill>
            <a:srgbClr val="FFFFCC"/>
          </a:solidFill>
          <a:ln>
            <a:solidFill>
              <a:schemeClr val="tx1"/>
            </a:solidFill>
          </a:ln>
        </p:spPr>
        <p:txBody>
          <a:bodyPr wrap="square" rtlCol="0">
            <a:spAutoFit/>
          </a:bodyPr>
          <a:lstStyle/>
          <a:p>
            <a:pPr algn="ctr"/>
            <a:r>
              <a:rPr lang="en-US" altLang="ja-JP" sz="1600" dirty="0" smtClean="0">
                <a:latin typeface="HG丸ｺﾞｼｯｸM-PRO" panose="020F0600000000000000" pitchFamily="50" charset="-128"/>
                <a:ea typeface="HG丸ｺﾞｼｯｸM-PRO" panose="020F0600000000000000" pitchFamily="50" charset="-128"/>
              </a:rPr>
              <a:t>【</a:t>
            </a:r>
            <a:r>
              <a:rPr lang="ja-JP" altLang="en-US" sz="1600" dirty="0" smtClean="0">
                <a:latin typeface="HG丸ｺﾞｼｯｸM-PRO" panose="020F0600000000000000" pitchFamily="50" charset="-128"/>
                <a:ea typeface="HG丸ｺﾞｼｯｸM-PRO" panose="020F0600000000000000" pitchFamily="50" charset="-128"/>
              </a:rPr>
              <a:t>基礎研修</a:t>
            </a:r>
            <a:r>
              <a:rPr lang="en-US" altLang="ja-JP" sz="1600" dirty="0" smtClean="0">
                <a:latin typeface="HG丸ｺﾞｼｯｸM-PRO" panose="020F0600000000000000" pitchFamily="50" charset="-128"/>
                <a:ea typeface="HG丸ｺﾞｼｯｸM-PRO" panose="020F0600000000000000" pitchFamily="50" charset="-128"/>
              </a:rPr>
              <a:t>】</a:t>
            </a:r>
            <a:r>
              <a:rPr lang="ja-JP" altLang="en-US" sz="1600" dirty="0" smtClean="0">
                <a:latin typeface="HG丸ｺﾞｼｯｸM-PRO" panose="020F0600000000000000" pitchFamily="50" charset="-128"/>
                <a:ea typeface="HG丸ｺﾞｼｯｸM-PRO" panose="020F0600000000000000" pitchFamily="50" charset="-128"/>
              </a:rPr>
              <a:t>組織であたる生徒指導の進め方パッケージ</a:t>
            </a:r>
            <a:endParaRPr lang="en-US" altLang="ja-JP" sz="1600" dirty="0" smtClean="0">
              <a:latin typeface="HG丸ｺﾞｼｯｸM-PRO" panose="020F0600000000000000" pitchFamily="50" charset="-128"/>
              <a:ea typeface="HG丸ｺﾞｼｯｸM-PRO" panose="020F0600000000000000" pitchFamily="50" charset="-128"/>
            </a:endParaRPr>
          </a:p>
          <a:p>
            <a:r>
              <a:rPr lang="ja-JP" altLang="en-US" sz="1200" dirty="0" smtClean="0">
                <a:latin typeface="HG丸ｺﾞｼｯｸM-PRO" panose="020F0600000000000000" pitchFamily="50" charset="-128"/>
                <a:ea typeface="HG丸ｺﾞｼｯｸM-PRO" panose="020F0600000000000000" pitchFamily="50" charset="-128"/>
              </a:rPr>
              <a:t>≪研修のねらい≫</a:t>
            </a:r>
            <a:endParaRPr lang="en-US" altLang="ja-JP" sz="1200" dirty="0" smtClean="0">
              <a:latin typeface="HG丸ｺﾞｼｯｸM-PRO" panose="020F0600000000000000" pitchFamily="50" charset="-128"/>
              <a:ea typeface="HG丸ｺﾞｼｯｸM-PRO" panose="020F0600000000000000" pitchFamily="50" charset="-128"/>
            </a:endParaRPr>
          </a:p>
          <a:p>
            <a:r>
              <a:rPr lang="ja-JP" altLang="en-US" sz="1200" dirty="0">
                <a:latin typeface="HG丸ｺﾞｼｯｸM-PRO" panose="020F0600000000000000" pitchFamily="50" charset="-128"/>
                <a:ea typeface="HG丸ｺﾞｼｯｸM-PRO" panose="020F0600000000000000" pitchFamily="50" charset="-128"/>
              </a:rPr>
              <a:t>　</a:t>
            </a:r>
            <a:r>
              <a:rPr lang="ja-JP" altLang="en-US" sz="1200" dirty="0" smtClean="0">
                <a:latin typeface="HG丸ｺﾞｼｯｸM-PRO" panose="020F0600000000000000" pitchFamily="50" charset="-128"/>
                <a:ea typeface="HG丸ｺﾞｼｯｸM-PRO" panose="020F0600000000000000" pitchFamily="50" charset="-128"/>
              </a:rPr>
              <a:t>効果的な生徒指導を行うための「</a:t>
            </a:r>
            <a:r>
              <a:rPr lang="en-US" altLang="ja-JP" sz="1200" dirty="0" smtClean="0">
                <a:latin typeface="HG丸ｺﾞｼｯｸM-PRO" panose="020F0600000000000000" pitchFamily="50" charset="-128"/>
                <a:ea typeface="HG丸ｺﾞｼｯｸM-PRO" panose="020F0600000000000000" pitchFamily="50" charset="-128"/>
              </a:rPr>
              <a:t>ORV-PDCA</a:t>
            </a:r>
            <a:r>
              <a:rPr lang="ja-JP" altLang="en-US" sz="1200" dirty="0" smtClean="0">
                <a:latin typeface="HG丸ｺﾞｼｯｸM-PRO" panose="020F0600000000000000" pitchFamily="50" charset="-128"/>
                <a:ea typeface="HG丸ｺﾞｼｯｸM-PRO" panose="020F0600000000000000" pitchFamily="50" charset="-128"/>
              </a:rPr>
              <a:t>」について理解する</a:t>
            </a:r>
            <a:endParaRPr lang="en-US" altLang="ja-JP" sz="1200" dirty="0" smtClean="0">
              <a:latin typeface="HG丸ｺﾞｼｯｸM-PRO" panose="020F0600000000000000" pitchFamily="50" charset="-128"/>
              <a:ea typeface="HG丸ｺﾞｼｯｸM-PRO" panose="020F0600000000000000" pitchFamily="50" charset="-128"/>
            </a:endParaRPr>
          </a:p>
        </p:txBody>
      </p:sp>
      <p:sp>
        <p:nvSpPr>
          <p:cNvPr id="26" name="正方形/長方形 25"/>
          <p:cNvSpPr/>
          <p:nvPr/>
        </p:nvSpPr>
        <p:spPr>
          <a:xfrm>
            <a:off x="166956" y="2288704"/>
            <a:ext cx="2095281" cy="36398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1000" dirty="0" smtClean="0">
                <a:solidFill>
                  <a:schemeClr val="tx1"/>
                </a:solidFill>
                <a:latin typeface="HG丸ｺﾞｼｯｸM-PRO" panose="020F0600000000000000" pitchFamily="50" charset="-128"/>
                <a:ea typeface="HG丸ｺﾞｼｯｸM-PRO" panose="020F0600000000000000" pitchFamily="50" charset="-128"/>
              </a:rPr>
              <a:t>・</a:t>
            </a:r>
            <a:r>
              <a:rPr kumimoji="1" lang="ja-JP" altLang="en-US" sz="1000" dirty="0" smtClean="0">
                <a:solidFill>
                  <a:schemeClr val="tx1"/>
                </a:solidFill>
                <a:latin typeface="HG丸ｺﾞｼｯｸM-PRO" panose="020F0600000000000000" pitchFamily="50" charset="-128"/>
                <a:ea typeface="HG丸ｺﾞｼｯｸM-PRO" panose="020F0600000000000000" pitchFamily="50" charset="-128"/>
              </a:rPr>
              <a:t>実施日　　　年　　月　　日</a:t>
            </a:r>
            <a:endParaRPr kumimoji="1" lang="en-US" altLang="ja-JP" sz="1000" dirty="0" smtClean="0">
              <a:solidFill>
                <a:schemeClr val="tx1"/>
              </a:solidFill>
              <a:latin typeface="HG丸ｺﾞｼｯｸM-PRO" panose="020F0600000000000000" pitchFamily="50" charset="-128"/>
              <a:ea typeface="HG丸ｺﾞｼｯｸM-PRO" panose="020F0600000000000000" pitchFamily="50" charset="-128"/>
            </a:endParaRPr>
          </a:p>
          <a:p>
            <a:r>
              <a:rPr lang="ja-JP" altLang="en-US" sz="1000" dirty="0">
                <a:solidFill>
                  <a:schemeClr val="tx1"/>
                </a:solidFill>
                <a:latin typeface="HG丸ｺﾞｼｯｸM-PRO" panose="020F0600000000000000" pitchFamily="50" charset="-128"/>
                <a:ea typeface="HG丸ｺﾞｼｯｸM-PRO" panose="020F0600000000000000" pitchFamily="50" charset="-128"/>
              </a:rPr>
              <a:t>・</a:t>
            </a:r>
            <a:r>
              <a:rPr kumimoji="1" lang="ja-JP" altLang="en-US" sz="1000" dirty="0" smtClean="0">
                <a:solidFill>
                  <a:schemeClr val="tx1"/>
                </a:solidFill>
                <a:latin typeface="HG丸ｺﾞｼｯｸM-PRO" panose="020F0600000000000000" pitchFamily="50" charset="-128"/>
                <a:ea typeface="HG丸ｺﾞｼｯｸM-PRO" panose="020F0600000000000000" pitchFamily="50" charset="-128"/>
              </a:rPr>
              <a:t>参加人数　　　　　　　　人</a:t>
            </a:r>
            <a:endParaRPr kumimoji="1" lang="ja-JP" altLang="en-US" sz="1000" dirty="0">
              <a:solidFill>
                <a:schemeClr val="tx1"/>
              </a:solidFill>
              <a:latin typeface="HG丸ｺﾞｼｯｸM-PRO" panose="020F0600000000000000" pitchFamily="50" charset="-128"/>
              <a:ea typeface="HG丸ｺﾞｼｯｸM-PRO" panose="020F0600000000000000" pitchFamily="50" charset="-128"/>
            </a:endParaRPr>
          </a:p>
        </p:txBody>
      </p:sp>
      <p:sp>
        <p:nvSpPr>
          <p:cNvPr id="27" name="テキスト ボックス 26"/>
          <p:cNvSpPr txBox="1"/>
          <p:nvPr/>
        </p:nvSpPr>
        <p:spPr>
          <a:xfrm>
            <a:off x="3249783" y="1511594"/>
            <a:ext cx="3384376" cy="1177245"/>
          </a:xfrm>
          <a:prstGeom prst="rect">
            <a:avLst/>
          </a:prstGeom>
          <a:noFill/>
          <a:ln>
            <a:solidFill>
              <a:schemeClr val="tx1"/>
            </a:solidFill>
          </a:ln>
        </p:spPr>
        <p:txBody>
          <a:bodyPr wrap="square" rtlCol="0">
            <a:spAutoFit/>
          </a:bodyPr>
          <a:lstStyle/>
          <a:p>
            <a:r>
              <a:rPr lang="ja-JP" altLang="en-US" sz="1000" dirty="0" smtClean="0">
                <a:latin typeface="HG丸ｺﾞｼｯｸM-PRO" panose="020F0600000000000000" pitchFamily="50" charset="-128"/>
                <a:ea typeface="HG丸ｺﾞｼｯｸM-PRO" panose="020F0600000000000000" pitchFamily="50" charset="-128"/>
              </a:rPr>
              <a:t>送信元</a:t>
            </a:r>
            <a:endParaRPr lang="en-US" altLang="ja-JP" sz="1000" dirty="0" smtClean="0">
              <a:latin typeface="HG丸ｺﾞｼｯｸM-PRO" panose="020F0600000000000000" pitchFamily="50" charset="-128"/>
              <a:ea typeface="HG丸ｺﾞｼｯｸM-PRO" panose="020F0600000000000000" pitchFamily="50" charset="-128"/>
            </a:endParaRPr>
          </a:p>
          <a:p>
            <a:r>
              <a:rPr lang="ja-JP" altLang="en-US" sz="1000" dirty="0" smtClean="0">
                <a:latin typeface="HG丸ｺﾞｼｯｸM-PRO" panose="020F0600000000000000" pitchFamily="50" charset="-128"/>
                <a:ea typeface="HG丸ｺﾞｼｯｸM-PRO" panose="020F0600000000000000" pitchFamily="50" charset="-128"/>
              </a:rPr>
              <a:t>　（　　　　　　　　　　　　　　　　）学校</a:t>
            </a:r>
            <a:endParaRPr lang="en-US" altLang="ja-JP" sz="1000" dirty="0" smtClean="0">
              <a:latin typeface="HG丸ｺﾞｼｯｸM-PRO" panose="020F0600000000000000" pitchFamily="50" charset="-128"/>
              <a:ea typeface="HG丸ｺﾞｼｯｸM-PRO" panose="020F0600000000000000" pitchFamily="50" charset="-128"/>
            </a:endParaRPr>
          </a:p>
          <a:p>
            <a:endParaRPr lang="en-US" altLang="ja-JP" sz="1000" dirty="0" smtClean="0">
              <a:latin typeface="HG丸ｺﾞｼｯｸM-PRO" panose="020F0600000000000000" pitchFamily="50" charset="-128"/>
              <a:ea typeface="HG丸ｺﾞｼｯｸM-PRO" panose="020F0600000000000000" pitchFamily="50" charset="-128"/>
            </a:endParaRPr>
          </a:p>
          <a:p>
            <a:r>
              <a:rPr lang="ja-JP" altLang="en-US" sz="1000" dirty="0">
                <a:latin typeface="HG丸ｺﾞｼｯｸM-PRO" panose="020F0600000000000000" pitchFamily="50" charset="-128"/>
                <a:ea typeface="HG丸ｺﾞｼｯｸM-PRO" panose="020F0600000000000000" pitchFamily="50" charset="-128"/>
              </a:rPr>
              <a:t>記入者</a:t>
            </a:r>
            <a:r>
              <a:rPr lang="ja-JP" altLang="en-US" sz="1000" dirty="0" smtClean="0">
                <a:latin typeface="HG丸ｺﾞｼｯｸM-PRO" panose="020F0600000000000000" pitchFamily="50" charset="-128"/>
                <a:ea typeface="HG丸ｺﾞｼｯｸM-PRO" panose="020F0600000000000000" pitchFamily="50" charset="-128"/>
              </a:rPr>
              <a:t>氏名（　　　　　　　　　　　　　　　　　　）</a:t>
            </a:r>
            <a:r>
              <a:rPr lang="ja-JP" altLang="en-US" sz="1000" u="sng" dirty="0" smtClean="0">
                <a:latin typeface="HG丸ｺﾞｼｯｸM-PRO" panose="020F0600000000000000" pitchFamily="50" charset="-128"/>
                <a:ea typeface="HG丸ｺﾞｼｯｸM-PRO" panose="020F0600000000000000" pitchFamily="50" charset="-128"/>
              </a:rPr>
              <a:t>　</a:t>
            </a:r>
            <a:endParaRPr lang="en-US" altLang="ja-JP" sz="1000" u="sng" dirty="0" smtClean="0">
              <a:latin typeface="HG丸ｺﾞｼｯｸM-PRO" panose="020F0600000000000000" pitchFamily="50" charset="-128"/>
              <a:ea typeface="HG丸ｺﾞｼｯｸM-PRO" panose="020F0600000000000000" pitchFamily="50" charset="-128"/>
            </a:endParaRPr>
          </a:p>
          <a:p>
            <a:r>
              <a:rPr lang="ja-JP" altLang="en-US" sz="1000" dirty="0" smtClean="0">
                <a:latin typeface="HG丸ｺﾞｼｯｸM-PRO" panose="020F0600000000000000" pitchFamily="50" charset="-128"/>
                <a:ea typeface="HG丸ｺﾞｼｯｸM-PRO" panose="020F0600000000000000" pitchFamily="50" charset="-128"/>
              </a:rPr>
              <a:t>担当係（いずれ</a:t>
            </a:r>
            <a:r>
              <a:rPr lang="ja-JP" altLang="en-US" sz="1000" dirty="0">
                <a:latin typeface="HG丸ｺﾞｼｯｸM-PRO" panose="020F0600000000000000" pitchFamily="50" charset="-128"/>
                <a:ea typeface="HG丸ｺﾞｼｯｸM-PRO" panose="020F0600000000000000" pitchFamily="50" charset="-128"/>
              </a:rPr>
              <a:t>かに○を付けてください</a:t>
            </a:r>
            <a:r>
              <a:rPr lang="ja-JP" altLang="en-US" sz="1000" dirty="0" smtClean="0">
                <a:latin typeface="HG丸ｺﾞｼｯｸM-PRO" panose="020F0600000000000000" pitchFamily="50" charset="-128"/>
                <a:ea typeface="HG丸ｺﾞｼｯｸM-PRO" panose="020F0600000000000000" pitchFamily="50" charset="-128"/>
              </a:rPr>
              <a:t>。）</a:t>
            </a:r>
            <a:r>
              <a:rPr lang="ja-JP" altLang="en-US" sz="1050" dirty="0">
                <a:latin typeface="HG丸ｺﾞｼｯｸM-PRO" panose="020F0600000000000000" pitchFamily="50" charset="-128"/>
                <a:ea typeface="HG丸ｺﾞｼｯｸM-PRO" panose="020F0600000000000000" pitchFamily="50" charset="-128"/>
              </a:rPr>
              <a:t>　</a:t>
            </a:r>
            <a:endParaRPr lang="en-US" altLang="ja-JP" sz="1050" dirty="0">
              <a:latin typeface="HG丸ｺﾞｼｯｸM-PRO" panose="020F0600000000000000" pitchFamily="50" charset="-128"/>
              <a:ea typeface="HG丸ｺﾞｼｯｸM-PRO" panose="020F0600000000000000" pitchFamily="50" charset="-128"/>
            </a:endParaRPr>
          </a:p>
          <a:p>
            <a:r>
              <a:rPr lang="ja-JP" altLang="en-US" sz="1000" dirty="0">
                <a:latin typeface="HG丸ｺﾞｼｯｸM-PRO" panose="020F0600000000000000" pitchFamily="50" charset="-128"/>
                <a:ea typeface="HG丸ｺﾞｼｯｸM-PRO" panose="020F0600000000000000" pitchFamily="50" charset="-128"/>
              </a:rPr>
              <a:t>・生徒指導担当　・校内研修</a:t>
            </a:r>
            <a:r>
              <a:rPr lang="ja-JP" altLang="en-US" sz="1000" dirty="0" smtClean="0">
                <a:latin typeface="HG丸ｺﾞｼｯｸM-PRO" panose="020F0600000000000000" pitchFamily="50" charset="-128"/>
                <a:ea typeface="HG丸ｺﾞｼｯｸM-PRO" panose="020F0600000000000000" pitchFamily="50" charset="-128"/>
              </a:rPr>
              <a:t>担当</a:t>
            </a:r>
            <a:endParaRPr lang="en-US" altLang="ja-JP" sz="1000" dirty="0" smtClean="0">
              <a:latin typeface="HG丸ｺﾞｼｯｸM-PRO" panose="020F0600000000000000" pitchFamily="50" charset="-128"/>
              <a:ea typeface="HG丸ｺﾞｼｯｸM-PRO" panose="020F0600000000000000" pitchFamily="50" charset="-128"/>
            </a:endParaRPr>
          </a:p>
          <a:p>
            <a:r>
              <a:rPr lang="ja-JP" altLang="en-US" sz="1000" dirty="0" smtClean="0">
                <a:latin typeface="HG丸ｺﾞｼｯｸM-PRO" panose="020F0600000000000000" pitchFamily="50" charset="-128"/>
                <a:ea typeface="HG丸ｺﾞｼｯｸM-PRO" panose="020F0600000000000000" pitchFamily="50" charset="-128"/>
              </a:rPr>
              <a:t>・</a:t>
            </a:r>
            <a:r>
              <a:rPr lang="ja-JP" altLang="en-US" sz="1000" dirty="0">
                <a:latin typeface="HG丸ｺﾞｼｯｸM-PRO" panose="020F0600000000000000" pitchFamily="50" charset="-128"/>
                <a:ea typeface="HG丸ｺﾞｼｯｸM-PRO" panose="020F0600000000000000" pitchFamily="50" charset="-128"/>
              </a:rPr>
              <a:t>その他</a:t>
            </a:r>
            <a:r>
              <a:rPr lang="ja-JP" altLang="en-US" sz="1000" dirty="0" smtClean="0">
                <a:latin typeface="HG丸ｺﾞｼｯｸM-PRO" panose="020F0600000000000000" pitchFamily="50" charset="-128"/>
                <a:ea typeface="HG丸ｺﾞｼｯｸM-PRO" panose="020F0600000000000000" pitchFamily="50" charset="-128"/>
              </a:rPr>
              <a:t>（</a:t>
            </a:r>
            <a:r>
              <a:rPr lang="ja-JP" altLang="en-US" sz="1000" dirty="0">
                <a:latin typeface="HG丸ｺﾞｼｯｸM-PRO" panose="020F0600000000000000" pitchFamily="50" charset="-128"/>
                <a:ea typeface="HG丸ｺﾞｼｯｸM-PRO" panose="020F0600000000000000" pitchFamily="50" charset="-128"/>
              </a:rPr>
              <a:t>　</a:t>
            </a:r>
            <a:r>
              <a:rPr lang="ja-JP" altLang="en-US" sz="1000" dirty="0" smtClean="0">
                <a:latin typeface="HG丸ｺﾞｼｯｸM-PRO" panose="020F0600000000000000" pitchFamily="50" charset="-128"/>
                <a:ea typeface="HG丸ｺﾞｼｯｸM-PRO" panose="020F0600000000000000" pitchFamily="50" charset="-128"/>
              </a:rPr>
              <a:t>　　　　　　　　　　　　　　　　</a:t>
            </a:r>
            <a:r>
              <a:rPr lang="ja-JP" altLang="en-US" sz="1000" dirty="0">
                <a:latin typeface="HG丸ｺﾞｼｯｸM-PRO" panose="020F0600000000000000" pitchFamily="50" charset="-128"/>
                <a:ea typeface="HG丸ｺﾞｼｯｸM-PRO" panose="020F0600000000000000" pitchFamily="50" charset="-128"/>
              </a:rPr>
              <a:t>　　</a:t>
            </a:r>
            <a:r>
              <a:rPr lang="ja-JP" altLang="en-US" sz="1000" dirty="0" smtClean="0">
                <a:latin typeface="HG丸ｺﾞｼｯｸM-PRO" panose="020F0600000000000000" pitchFamily="50" charset="-128"/>
                <a:ea typeface="HG丸ｺﾞｼｯｸM-PRO" panose="020F0600000000000000" pitchFamily="50" charset="-128"/>
              </a:rPr>
              <a:t>）</a:t>
            </a:r>
            <a:r>
              <a:rPr lang="ja-JP" altLang="en-US" sz="1000" u="sng" dirty="0" smtClean="0">
                <a:latin typeface="HG丸ｺﾞｼｯｸM-PRO" panose="020F0600000000000000" pitchFamily="50" charset="-128"/>
                <a:ea typeface="HG丸ｺﾞｼｯｸM-PRO" panose="020F0600000000000000" pitchFamily="50" charset="-128"/>
              </a:rPr>
              <a:t>　　　　　　　　　　　　　　　　　　　　</a:t>
            </a:r>
            <a:endParaRPr lang="en-US" altLang="ja-JP" sz="1000" u="sng" dirty="0">
              <a:latin typeface="HG丸ｺﾞｼｯｸM-PRO" panose="020F0600000000000000" pitchFamily="50" charset="-128"/>
              <a:ea typeface="HG丸ｺﾞｼｯｸM-PRO" panose="020F0600000000000000" pitchFamily="50" charset="-128"/>
            </a:endParaRPr>
          </a:p>
        </p:txBody>
      </p:sp>
      <p:sp>
        <p:nvSpPr>
          <p:cNvPr id="24" name="テキスト ボックス 23"/>
          <p:cNvSpPr txBox="1"/>
          <p:nvPr/>
        </p:nvSpPr>
        <p:spPr>
          <a:xfrm>
            <a:off x="44624" y="1130576"/>
            <a:ext cx="3672408" cy="707886"/>
          </a:xfrm>
          <a:prstGeom prst="rect">
            <a:avLst/>
          </a:prstGeom>
          <a:noFill/>
        </p:spPr>
        <p:txBody>
          <a:bodyPr wrap="square" rtlCol="0">
            <a:spAutoFit/>
          </a:bodyPr>
          <a:lstStyle/>
          <a:p>
            <a:r>
              <a:rPr lang="ja-JP" altLang="en-US" sz="1000" dirty="0" smtClean="0">
                <a:latin typeface="HG丸ｺﾞｼｯｸM-PRO" panose="020F0600000000000000" pitchFamily="50" charset="-128"/>
                <a:ea typeface="HG丸ｺﾞｼｯｸM-PRO" panose="020F0600000000000000" pitchFamily="50" charset="-128"/>
              </a:rPr>
              <a:t>送信先</a:t>
            </a:r>
            <a:endParaRPr lang="en-US" altLang="ja-JP" sz="1000" dirty="0" smtClean="0">
              <a:latin typeface="HG丸ｺﾞｼｯｸM-PRO" panose="020F0600000000000000" pitchFamily="50" charset="-128"/>
              <a:ea typeface="HG丸ｺﾞｼｯｸM-PRO" panose="020F0600000000000000" pitchFamily="50" charset="-128"/>
            </a:endParaRPr>
          </a:p>
          <a:p>
            <a:endParaRPr lang="en-US" altLang="ja-JP" sz="1000" dirty="0">
              <a:latin typeface="HG丸ｺﾞｼｯｸM-PRO" panose="020F0600000000000000" pitchFamily="50" charset="-128"/>
              <a:ea typeface="HG丸ｺﾞｼｯｸM-PRO" panose="020F0600000000000000" pitchFamily="50" charset="-128"/>
            </a:endParaRPr>
          </a:p>
          <a:p>
            <a:r>
              <a:rPr lang="ja-JP" altLang="en-US" sz="1000" dirty="0" smtClean="0">
                <a:latin typeface="HG丸ｺﾞｼｯｸM-PRO" panose="020F0600000000000000" pitchFamily="50" charset="-128"/>
                <a:ea typeface="HG丸ｺﾞｼｯｸM-PRO" panose="020F0600000000000000" pitchFamily="50" charset="-128"/>
              </a:rPr>
              <a:t>　岡山県総合教育センター教育支援部　行き　</a:t>
            </a:r>
            <a:endParaRPr lang="en-US" altLang="ja-JP" sz="1000" dirty="0" smtClean="0">
              <a:latin typeface="HG丸ｺﾞｼｯｸM-PRO" panose="020F0600000000000000" pitchFamily="50" charset="-128"/>
              <a:ea typeface="HG丸ｺﾞｼｯｸM-PRO" panose="020F0600000000000000" pitchFamily="50" charset="-128"/>
            </a:endParaRPr>
          </a:p>
          <a:p>
            <a:r>
              <a:rPr lang="ja-JP" altLang="en-US" sz="1000" dirty="0" smtClean="0">
                <a:latin typeface="ＭＳ ゴシック" panose="020B0609070205080204" pitchFamily="49" charset="-128"/>
                <a:ea typeface="ＭＳ ゴシック" panose="020B0609070205080204" pitchFamily="49" charset="-128"/>
              </a:rPr>
              <a:t>　ＦＡＸ </a:t>
            </a:r>
            <a:r>
              <a:rPr lang="ja-JP" altLang="en-US" sz="1000" dirty="0">
                <a:latin typeface="ＭＳ ゴシック" panose="020B0609070205080204" pitchFamily="49" charset="-128"/>
                <a:ea typeface="ＭＳ ゴシック" panose="020B0609070205080204" pitchFamily="49" charset="-128"/>
              </a:rPr>
              <a:t>　</a:t>
            </a:r>
            <a:r>
              <a:rPr lang="en-US" altLang="ja-JP" sz="1000" dirty="0" smtClean="0">
                <a:latin typeface="ＭＳ ゴシック" panose="020B0609070205080204" pitchFamily="49" charset="-128"/>
                <a:ea typeface="ＭＳ ゴシック" panose="020B0609070205080204" pitchFamily="49" charset="-128"/>
              </a:rPr>
              <a:t>0866-56-9126</a:t>
            </a:r>
            <a:r>
              <a:rPr lang="ja-JP" altLang="en-US" sz="1000" dirty="0" smtClean="0">
                <a:latin typeface="HG丸ｺﾞｼｯｸM-PRO" panose="020F0600000000000000" pitchFamily="50" charset="-128"/>
                <a:ea typeface="HG丸ｺﾞｼｯｸM-PRO" panose="020F0600000000000000" pitchFamily="50" charset="-128"/>
              </a:rPr>
              <a:t>　　　　　　　　　　</a:t>
            </a:r>
            <a:endParaRPr lang="en-US" altLang="ja-JP" sz="1000" u="sng" dirty="0">
              <a:latin typeface="HG丸ｺﾞｼｯｸM-PRO" panose="020F0600000000000000" pitchFamily="50" charset="-128"/>
              <a:ea typeface="HG丸ｺﾞｼｯｸM-PRO" panose="020F0600000000000000" pitchFamily="50" charset="-128"/>
            </a:endParaRPr>
          </a:p>
        </p:txBody>
      </p:sp>
      <p:sp>
        <p:nvSpPr>
          <p:cNvPr id="29" name="テキスト ボックス 28"/>
          <p:cNvSpPr txBox="1"/>
          <p:nvPr/>
        </p:nvSpPr>
        <p:spPr>
          <a:xfrm>
            <a:off x="4410281" y="1018982"/>
            <a:ext cx="2331087" cy="261610"/>
          </a:xfrm>
          <a:prstGeom prst="rect">
            <a:avLst/>
          </a:prstGeom>
          <a:noFill/>
        </p:spPr>
        <p:txBody>
          <a:bodyPr wrap="none" rtlCol="0">
            <a:spAutoFit/>
          </a:bodyPr>
          <a:lstStyle/>
          <a:p>
            <a:r>
              <a:rPr kumimoji="1" lang="ja-JP" altLang="en-US" sz="1100" dirty="0" smtClean="0">
                <a:latin typeface="HG丸ｺﾞｼｯｸM-PRO" panose="020F0600000000000000" pitchFamily="50" charset="-128"/>
                <a:ea typeface="HG丸ｺﾞｼｯｸM-PRO" panose="020F0600000000000000" pitchFamily="50" charset="-128"/>
              </a:rPr>
              <a:t>（返信は</a:t>
            </a:r>
            <a:r>
              <a:rPr lang="en-US" altLang="ja-JP" sz="1100" dirty="0" smtClean="0">
                <a:latin typeface="HG丸ｺﾞｼｯｸM-PRO" panose="020F0600000000000000" pitchFamily="50" charset="-128"/>
                <a:ea typeface="HG丸ｺﾞｼｯｸM-PRO" panose="020F0600000000000000" pitchFamily="50" charset="-128"/>
              </a:rPr>
              <a:t>FAX</a:t>
            </a:r>
            <a:r>
              <a:rPr kumimoji="1" lang="ja-JP" altLang="en-US" sz="1100" dirty="0" smtClean="0">
                <a:latin typeface="HG丸ｺﾞｼｯｸM-PRO" panose="020F0600000000000000" pitchFamily="50" charset="-128"/>
                <a:ea typeface="HG丸ｺﾞｼｯｸM-PRO" panose="020F0600000000000000" pitchFamily="50" charset="-128"/>
              </a:rPr>
              <a:t>でお願いします。）</a:t>
            </a:r>
            <a:endParaRPr kumimoji="1" lang="ja-JP" altLang="en-US" sz="1100" dirty="0">
              <a:latin typeface="HG丸ｺﾞｼｯｸM-PRO" panose="020F0600000000000000" pitchFamily="50" charset="-128"/>
              <a:ea typeface="HG丸ｺﾞｼｯｸM-PRO" panose="020F0600000000000000" pitchFamily="50" charset="-128"/>
            </a:endParaRPr>
          </a:p>
        </p:txBody>
      </p:sp>
    </p:spTree>
    <p:extLst>
      <p:ext uri="{BB962C8B-B14F-4D97-AF65-F5344CB8AC3E}">
        <p14:creationId xmlns:p14="http://schemas.microsoft.com/office/powerpoint/2010/main" val="109379796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テキスト ボックス 5"/>
          <p:cNvSpPr txBox="1"/>
          <p:nvPr/>
        </p:nvSpPr>
        <p:spPr>
          <a:xfrm>
            <a:off x="188640" y="4484948"/>
            <a:ext cx="4320480" cy="3785652"/>
          </a:xfrm>
          <a:prstGeom prst="rect">
            <a:avLst/>
          </a:prstGeom>
          <a:noFill/>
        </p:spPr>
        <p:txBody>
          <a:bodyPr wrap="square" rtlCol="0">
            <a:spAutoFit/>
          </a:bodyPr>
          <a:lstStyle/>
          <a:p>
            <a:pPr marL="182563" indent="-182563"/>
            <a:r>
              <a:rPr lang="ja-JP" altLang="en-US" sz="1200" dirty="0" smtClean="0">
                <a:latin typeface="HG丸ｺﾞｼｯｸM-PRO" panose="020F0600000000000000" pitchFamily="50" charset="-128"/>
                <a:ea typeface="HG丸ｺﾞｼｯｸM-PRO" panose="020F0600000000000000" pitchFamily="50" charset="-128"/>
              </a:rPr>
              <a:t>①実施した研修の内容について、教職員個々の生徒指導力が</a:t>
            </a:r>
            <a:endParaRPr lang="en-US" altLang="ja-JP" sz="1200" dirty="0" smtClean="0">
              <a:latin typeface="HG丸ｺﾞｼｯｸM-PRO" panose="020F0600000000000000" pitchFamily="50" charset="-128"/>
              <a:ea typeface="HG丸ｺﾞｼｯｸM-PRO" panose="020F0600000000000000" pitchFamily="50" charset="-128"/>
            </a:endParaRPr>
          </a:p>
          <a:p>
            <a:pPr marL="182563" indent="-182563"/>
            <a:r>
              <a:rPr lang="ja-JP" altLang="en-US" sz="1200" dirty="0">
                <a:latin typeface="HG丸ｺﾞｼｯｸM-PRO" panose="020F0600000000000000" pitchFamily="50" charset="-128"/>
                <a:ea typeface="HG丸ｺﾞｼｯｸM-PRO" panose="020F0600000000000000" pitchFamily="50" charset="-128"/>
              </a:rPr>
              <a:t>　</a:t>
            </a:r>
            <a:r>
              <a:rPr lang="ja-JP" altLang="en-US" sz="1200" dirty="0" smtClean="0">
                <a:latin typeface="HG丸ｺﾞｼｯｸM-PRO" panose="020F0600000000000000" pitchFamily="50" charset="-128"/>
                <a:ea typeface="HG丸ｺﾞｼｯｸM-PRO" panose="020F0600000000000000" pitchFamily="50" charset="-128"/>
              </a:rPr>
              <a:t>向上したと感じますか。</a:t>
            </a:r>
            <a:endParaRPr lang="en-US" altLang="ja-JP" sz="1200" dirty="0" smtClean="0">
              <a:latin typeface="HG丸ｺﾞｼｯｸM-PRO" panose="020F0600000000000000" pitchFamily="50" charset="-128"/>
              <a:ea typeface="HG丸ｺﾞｼｯｸM-PRO" panose="020F0600000000000000" pitchFamily="50" charset="-128"/>
            </a:endParaRPr>
          </a:p>
          <a:p>
            <a:pPr marL="182563" indent="-182563"/>
            <a:endParaRPr lang="en-US" altLang="ja-JP" sz="1200" dirty="0">
              <a:latin typeface="HG丸ｺﾞｼｯｸM-PRO" panose="020F0600000000000000" pitchFamily="50" charset="-128"/>
              <a:ea typeface="HG丸ｺﾞｼｯｸM-PRO" panose="020F0600000000000000" pitchFamily="50" charset="-128"/>
            </a:endParaRPr>
          </a:p>
          <a:p>
            <a:pPr marL="182563" indent="-182563"/>
            <a:endParaRPr lang="en-US" altLang="ja-JP" sz="1200" dirty="0" smtClean="0">
              <a:latin typeface="HG丸ｺﾞｼｯｸM-PRO" panose="020F0600000000000000" pitchFamily="50" charset="-128"/>
              <a:ea typeface="HG丸ｺﾞｼｯｸM-PRO" panose="020F0600000000000000" pitchFamily="50" charset="-128"/>
            </a:endParaRPr>
          </a:p>
          <a:p>
            <a:pPr marL="182563" indent="-182563"/>
            <a:r>
              <a:rPr lang="ja-JP" altLang="en-US" sz="1200" dirty="0">
                <a:latin typeface="HG丸ｺﾞｼｯｸM-PRO" panose="020F0600000000000000" pitchFamily="50" charset="-128"/>
                <a:ea typeface="HG丸ｺﾞｼｯｸM-PRO" panose="020F0600000000000000" pitchFamily="50" charset="-128"/>
              </a:rPr>
              <a:t>②実施した研修の</a:t>
            </a:r>
            <a:r>
              <a:rPr lang="ja-JP" altLang="en-US" sz="1200" dirty="0" smtClean="0">
                <a:latin typeface="HG丸ｺﾞｼｯｸM-PRO" panose="020F0600000000000000" pitchFamily="50" charset="-128"/>
                <a:ea typeface="HG丸ｺﾞｼｯｸM-PRO" panose="020F0600000000000000" pitchFamily="50" charset="-128"/>
              </a:rPr>
              <a:t>内容について、組織的な生徒指導力が向上</a:t>
            </a:r>
            <a:endParaRPr lang="en-US" altLang="ja-JP" sz="1200" dirty="0" smtClean="0">
              <a:latin typeface="HG丸ｺﾞｼｯｸM-PRO" panose="020F0600000000000000" pitchFamily="50" charset="-128"/>
              <a:ea typeface="HG丸ｺﾞｼｯｸM-PRO" panose="020F0600000000000000" pitchFamily="50" charset="-128"/>
            </a:endParaRPr>
          </a:p>
          <a:p>
            <a:pPr marL="182563" indent="-182563"/>
            <a:r>
              <a:rPr lang="ja-JP" altLang="en-US" sz="1200" dirty="0">
                <a:latin typeface="HG丸ｺﾞｼｯｸM-PRO" panose="020F0600000000000000" pitchFamily="50" charset="-128"/>
                <a:ea typeface="HG丸ｺﾞｼｯｸM-PRO" panose="020F0600000000000000" pitchFamily="50" charset="-128"/>
              </a:rPr>
              <a:t>　</a:t>
            </a:r>
            <a:r>
              <a:rPr lang="ja-JP" altLang="en-US" sz="1200" dirty="0" smtClean="0">
                <a:latin typeface="HG丸ｺﾞｼｯｸM-PRO" panose="020F0600000000000000" pitchFamily="50" charset="-128"/>
                <a:ea typeface="HG丸ｺﾞｼｯｸM-PRO" panose="020F0600000000000000" pitchFamily="50" charset="-128"/>
              </a:rPr>
              <a:t>した</a:t>
            </a:r>
            <a:r>
              <a:rPr lang="ja-JP" altLang="en-US" sz="1200" dirty="0">
                <a:latin typeface="HG丸ｺﾞｼｯｸM-PRO" panose="020F0600000000000000" pitchFamily="50" charset="-128"/>
                <a:ea typeface="HG丸ｺﾞｼｯｸM-PRO" panose="020F0600000000000000" pitchFamily="50" charset="-128"/>
              </a:rPr>
              <a:t>と</a:t>
            </a:r>
            <a:r>
              <a:rPr lang="ja-JP" altLang="en-US" sz="1200" dirty="0" smtClean="0">
                <a:latin typeface="HG丸ｺﾞｼｯｸM-PRO" panose="020F0600000000000000" pitchFamily="50" charset="-128"/>
                <a:ea typeface="HG丸ｺﾞｼｯｸM-PRO" panose="020F0600000000000000" pitchFamily="50" charset="-128"/>
              </a:rPr>
              <a:t>感じます</a:t>
            </a:r>
            <a:r>
              <a:rPr lang="ja-JP" altLang="en-US" sz="1200" dirty="0">
                <a:latin typeface="HG丸ｺﾞｼｯｸM-PRO" panose="020F0600000000000000" pitchFamily="50" charset="-128"/>
                <a:ea typeface="HG丸ｺﾞｼｯｸM-PRO" panose="020F0600000000000000" pitchFamily="50" charset="-128"/>
              </a:rPr>
              <a:t>か。</a:t>
            </a:r>
            <a:endParaRPr lang="en-US" altLang="ja-JP" sz="1200" dirty="0" smtClean="0">
              <a:latin typeface="HG丸ｺﾞｼｯｸM-PRO" panose="020F0600000000000000" pitchFamily="50" charset="-128"/>
              <a:ea typeface="HG丸ｺﾞｼｯｸM-PRO" panose="020F0600000000000000" pitchFamily="50" charset="-128"/>
            </a:endParaRPr>
          </a:p>
          <a:p>
            <a:pPr marL="182563" indent="-182563"/>
            <a:endParaRPr lang="en-US" altLang="ja-JP" sz="1200" dirty="0">
              <a:latin typeface="HG丸ｺﾞｼｯｸM-PRO" panose="020F0600000000000000" pitchFamily="50" charset="-128"/>
              <a:ea typeface="HG丸ｺﾞｼｯｸM-PRO" panose="020F0600000000000000" pitchFamily="50" charset="-128"/>
            </a:endParaRPr>
          </a:p>
          <a:p>
            <a:pPr marL="182563" indent="-182563"/>
            <a:endParaRPr lang="en-US" altLang="ja-JP" sz="1200" dirty="0" smtClean="0">
              <a:latin typeface="HG丸ｺﾞｼｯｸM-PRO" panose="020F0600000000000000" pitchFamily="50" charset="-128"/>
              <a:ea typeface="HG丸ｺﾞｼｯｸM-PRO" panose="020F0600000000000000" pitchFamily="50" charset="-128"/>
            </a:endParaRPr>
          </a:p>
          <a:p>
            <a:pPr marL="182563" indent="-182563"/>
            <a:r>
              <a:rPr lang="ja-JP" altLang="en-US" sz="1200" dirty="0">
                <a:latin typeface="HG丸ｺﾞｼｯｸM-PRO" panose="020F0600000000000000" pitchFamily="50" charset="-128"/>
                <a:ea typeface="HG丸ｺﾞｼｯｸM-PRO" panose="020F0600000000000000" pitchFamily="50" charset="-128"/>
              </a:rPr>
              <a:t>③実施した研修の</a:t>
            </a:r>
            <a:r>
              <a:rPr lang="ja-JP" altLang="en-US" sz="1200" dirty="0" smtClean="0">
                <a:latin typeface="HG丸ｺﾞｼｯｸM-PRO" panose="020F0600000000000000" pitchFamily="50" charset="-128"/>
                <a:ea typeface="HG丸ｺﾞｼｯｸM-PRO" panose="020F0600000000000000" pitchFamily="50" charset="-128"/>
              </a:rPr>
              <a:t>内容について、未然</a:t>
            </a:r>
            <a:r>
              <a:rPr lang="ja-JP" altLang="en-US" sz="1200" dirty="0">
                <a:latin typeface="HG丸ｺﾞｼｯｸM-PRO" panose="020F0600000000000000" pitchFamily="50" charset="-128"/>
                <a:ea typeface="HG丸ｺﾞｼｯｸM-PRO" panose="020F0600000000000000" pitchFamily="50" charset="-128"/>
              </a:rPr>
              <a:t>防止</a:t>
            </a:r>
            <a:r>
              <a:rPr lang="ja-JP" altLang="en-US" sz="1200" dirty="0" smtClean="0">
                <a:latin typeface="HG丸ｺﾞｼｯｸM-PRO" panose="020F0600000000000000" pitchFamily="50" charset="-128"/>
                <a:ea typeface="HG丸ｺﾞｼｯｸM-PRO" panose="020F0600000000000000" pitchFamily="50" charset="-128"/>
              </a:rPr>
              <a:t>の取組の理解</a:t>
            </a:r>
            <a:endParaRPr lang="en-US" altLang="ja-JP" sz="1200" dirty="0" smtClean="0">
              <a:latin typeface="HG丸ｺﾞｼｯｸM-PRO" panose="020F0600000000000000" pitchFamily="50" charset="-128"/>
              <a:ea typeface="HG丸ｺﾞｼｯｸM-PRO" panose="020F0600000000000000" pitchFamily="50" charset="-128"/>
            </a:endParaRPr>
          </a:p>
          <a:p>
            <a:pPr marL="182563" indent="-182563"/>
            <a:r>
              <a:rPr lang="ja-JP" altLang="en-US" sz="1200" dirty="0">
                <a:latin typeface="HG丸ｺﾞｼｯｸM-PRO" panose="020F0600000000000000" pitchFamily="50" charset="-128"/>
                <a:ea typeface="HG丸ｺﾞｼｯｸM-PRO" panose="020F0600000000000000" pitchFamily="50" charset="-128"/>
              </a:rPr>
              <a:t>　</a:t>
            </a:r>
            <a:r>
              <a:rPr lang="ja-JP" altLang="en-US" sz="1200" dirty="0" smtClean="0">
                <a:latin typeface="HG丸ｺﾞｼｯｸM-PRO" panose="020F0600000000000000" pitchFamily="50" charset="-128"/>
                <a:ea typeface="HG丸ｺﾞｼｯｸM-PRO" panose="020F0600000000000000" pitchFamily="50" charset="-128"/>
              </a:rPr>
              <a:t>が</a:t>
            </a:r>
            <a:r>
              <a:rPr lang="ja-JP" altLang="en-US" sz="1200" dirty="0">
                <a:latin typeface="HG丸ｺﾞｼｯｸM-PRO" panose="020F0600000000000000" pitchFamily="50" charset="-128"/>
                <a:ea typeface="HG丸ｺﾞｼｯｸM-PRO" panose="020F0600000000000000" pitchFamily="50" charset="-128"/>
              </a:rPr>
              <a:t>深まったと感じますか。</a:t>
            </a:r>
            <a:endParaRPr lang="en-US" altLang="ja-JP" sz="1200" dirty="0" smtClean="0">
              <a:latin typeface="HG丸ｺﾞｼｯｸM-PRO" panose="020F0600000000000000" pitchFamily="50" charset="-128"/>
              <a:ea typeface="HG丸ｺﾞｼｯｸM-PRO" panose="020F0600000000000000" pitchFamily="50" charset="-128"/>
            </a:endParaRPr>
          </a:p>
          <a:p>
            <a:pPr marL="182563" indent="-182563"/>
            <a:endParaRPr lang="en-US" altLang="ja-JP" sz="1200" dirty="0">
              <a:latin typeface="HG丸ｺﾞｼｯｸM-PRO" panose="020F0600000000000000" pitchFamily="50" charset="-128"/>
              <a:ea typeface="HG丸ｺﾞｼｯｸM-PRO" panose="020F0600000000000000" pitchFamily="50" charset="-128"/>
            </a:endParaRPr>
          </a:p>
          <a:p>
            <a:pPr marL="182563" indent="-182563"/>
            <a:endParaRPr lang="en-US" altLang="ja-JP" sz="1200" dirty="0" smtClean="0">
              <a:latin typeface="HG丸ｺﾞｼｯｸM-PRO" panose="020F0600000000000000" pitchFamily="50" charset="-128"/>
              <a:ea typeface="HG丸ｺﾞｼｯｸM-PRO" panose="020F0600000000000000" pitchFamily="50" charset="-128"/>
            </a:endParaRPr>
          </a:p>
          <a:p>
            <a:pPr marL="182563" indent="-182563"/>
            <a:r>
              <a:rPr lang="ja-JP" altLang="en-US" sz="1200" dirty="0">
                <a:latin typeface="HG丸ｺﾞｼｯｸM-PRO" panose="020F0600000000000000" pitchFamily="50" charset="-128"/>
                <a:ea typeface="HG丸ｺﾞｼｯｸM-PRO" panose="020F0600000000000000" pitchFamily="50" charset="-128"/>
              </a:rPr>
              <a:t>④職場の</a:t>
            </a:r>
            <a:r>
              <a:rPr lang="ja-JP" altLang="en-US" sz="1200" dirty="0" smtClean="0">
                <a:latin typeface="HG丸ｺﾞｼｯｸM-PRO" panose="020F0600000000000000" pitchFamily="50" charset="-128"/>
                <a:ea typeface="HG丸ｺﾞｼｯｸM-PRO" panose="020F0600000000000000" pitchFamily="50" charset="-128"/>
              </a:rPr>
              <a:t>同僚性が向上</a:t>
            </a:r>
            <a:r>
              <a:rPr lang="ja-JP" altLang="en-US" sz="1200" dirty="0">
                <a:latin typeface="HG丸ｺﾞｼｯｸM-PRO" panose="020F0600000000000000" pitchFamily="50" charset="-128"/>
                <a:ea typeface="HG丸ｺﾞｼｯｸM-PRO" panose="020F0600000000000000" pitchFamily="50" charset="-128"/>
              </a:rPr>
              <a:t>したと感じますか</a:t>
            </a:r>
            <a:r>
              <a:rPr lang="ja-JP" altLang="en-US" sz="1200" dirty="0" smtClean="0">
                <a:latin typeface="HG丸ｺﾞｼｯｸM-PRO" panose="020F0600000000000000" pitchFamily="50" charset="-128"/>
                <a:ea typeface="HG丸ｺﾞｼｯｸM-PRO" panose="020F0600000000000000" pitchFamily="50" charset="-128"/>
              </a:rPr>
              <a:t>。</a:t>
            </a:r>
            <a:endParaRPr lang="en-US" altLang="ja-JP" sz="1200" dirty="0" smtClean="0">
              <a:latin typeface="HG丸ｺﾞｼｯｸM-PRO" panose="020F0600000000000000" pitchFamily="50" charset="-128"/>
              <a:ea typeface="HG丸ｺﾞｼｯｸM-PRO" panose="020F0600000000000000" pitchFamily="50" charset="-128"/>
            </a:endParaRPr>
          </a:p>
          <a:p>
            <a:pPr marL="182563" indent="-182563"/>
            <a:endParaRPr lang="en-US" altLang="ja-JP" sz="1200" dirty="0" smtClean="0">
              <a:latin typeface="HG丸ｺﾞｼｯｸM-PRO" panose="020F0600000000000000" pitchFamily="50" charset="-128"/>
              <a:ea typeface="HG丸ｺﾞｼｯｸM-PRO" panose="020F0600000000000000" pitchFamily="50" charset="-128"/>
            </a:endParaRPr>
          </a:p>
          <a:p>
            <a:pPr marL="182563" indent="-182563"/>
            <a:endParaRPr lang="en-US" altLang="ja-JP" sz="1200" dirty="0" smtClean="0">
              <a:latin typeface="HG丸ｺﾞｼｯｸM-PRO" panose="020F0600000000000000" pitchFamily="50" charset="-128"/>
              <a:ea typeface="HG丸ｺﾞｼｯｸM-PRO" panose="020F0600000000000000" pitchFamily="50" charset="-128"/>
            </a:endParaRPr>
          </a:p>
          <a:p>
            <a:pPr marL="182563" indent="-182563"/>
            <a:r>
              <a:rPr lang="ja-JP" altLang="en-US" sz="1200" dirty="0" smtClean="0">
                <a:latin typeface="HG丸ｺﾞｼｯｸM-PRO" panose="020F0600000000000000" pitchFamily="50" charset="-128"/>
                <a:ea typeface="HG丸ｺﾞｼｯｸM-PRO" panose="020F0600000000000000" pitchFamily="50" charset="-128"/>
              </a:rPr>
              <a:t>⑤校内研修実施後、約１か月経過して、児童生徒の様子が</a:t>
            </a:r>
            <a:r>
              <a:rPr lang="ja-JP" altLang="en-US" sz="1200" dirty="0" err="1" smtClean="0">
                <a:latin typeface="HG丸ｺﾞｼｯｸM-PRO" panose="020F0600000000000000" pitchFamily="50" charset="-128"/>
                <a:ea typeface="HG丸ｺﾞｼｯｸM-PRO" panose="020F0600000000000000" pitchFamily="50" charset="-128"/>
              </a:rPr>
              <a:t>よ</a:t>
            </a:r>
            <a:endParaRPr lang="en-US" altLang="ja-JP" sz="1200" dirty="0" smtClean="0">
              <a:latin typeface="HG丸ｺﾞｼｯｸM-PRO" panose="020F0600000000000000" pitchFamily="50" charset="-128"/>
              <a:ea typeface="HG丸ｺﾞｼｯｸM-PRO" panose="020F0600000000000000" pitchFamily="50" charset="-128"/>
            </a:endParaRPr>
          </a:p>
          <a:p>
            <a:pPr marL="182563" indent="-182563"/>
            <a:r>
              <a:rPr lang="ja-JP" altLang="en-US" sz="1200" dirty="0">
                <a:latin typeface="HG丸ｺﾞｼｯｸM-PRO" panose="020F0600000000000000" pitchFamily="50" charset="-128"/>
                <a:ea typeface="HG丸ｺﾞｼｯｸM-PRO" panose="020F0600000000000000" pitchFamily="50" charset="-128"/>
              </a:rPr>
              <a:t>　</a:t>
            </a:r>
            <a:r>
              <a:rPr lang="ja-JP" altLang="en-US" sz="1200" dirty="0" err="1" smtClean="0">
                <a:latin typeface="HG丸ｺﾞｼｯｸM-PRO" panose="020F0600000000000000" pitchFamily="50" charset="-128"/>
                <a:ea typeface="HG丸ｺﾞｼｯｸM-PRO" panose="020F0600000000000000" pitchFamily="50" charset="-128"/>
              </a:rPr>
              <a:t>く</a:t>
            </a:r>
            <a:r>
              <a:rPr lang="ja-JP" altLang="en-US" sz="1200" dirty="0" smtClean="0">
                <a:latin typeface="HG丸ｺﾞｼｯｸM-PRO" panose="020F0600000000000000" pitchFamily="50" charset="-128"/>
                <a:ea typeface="HG丸ｺﾞｼｯｸM-PRO" panose="020F0600000000000000" pitchFamily="50" charset="-128"/>
              </a:rPr>
              <a:t>なってきていると感じますか。</a:t>
            </a:r>
            <a:endParaRPr lang="en-US" altLang="ja-JP" sz="1200" dirty="0" smtClean="0">
              <a:latin typeface="HG丸ｺﾞｼｯｸM-PRO" panose="020F0600000000000000" pitchFamily="50" charset="-128"/>
              <a:ea typeface="HG丸ｺﾞｼｯｸM-PRO" panose="020F0600000000000000" pitchFamily="50" charset="-128"/>
            </a:endParaRPr>
          </a:p>
          <a:p>
            <a:pPr marL="182563" indent="-182563"/>
            <a:endParaRPr lang="en-US" altLang="ja-JP" sz="1200" dirty="0" smtClean="0">
              <a:latin typeface="HG丸ｺﾞｼｯｸM-PRO" panose="020F0600000000000000" pitchFamily="50" charset="-128"/>
              <a:ea typeface="HG丸ｺﾞｼｯｸM-PRO" panose="020F0600000000000000" pitchFamily="50" charset="-128"/>
            </a:endParaRPr>
          </a:p>
          <a:p>
            <a:pPr marL="182563" indent="-182563"/>
            <a:endParaRPr lang="en-US" altLang="ja-JP" sz="1200" dirty="0">
              <a:latin typeface="HG丸ｺﾞｼｯｸM-PRO" panose="020F0600000000000000" pitchFamily="50" charset="-128"/>
              <a:ea typeface="HG丸ｺﾞｼｯｸM-PRO" panose="020F0600000000000000" pitchFamily="50" charset="-128"/>
            </a:endParaRPr>
          </a:p>
          <a:p>
            <a:pPr marL="182563" indent="-182563"/>
            <a:r>
              <a:rPr lang="ja-JP" altLang="en-US" sz="1200" dirty="0" smtClean="0">
                <a:latin typeface="HG丸ｺﾞｼｯｸM-PRO" panose="020F0600000000000000" pitchFamily="50" charset="-128"/>
                <a:ea typeface="HG丸ｺﾞｼｯｸM-PRO" panose="020F0600000000000000" pitchFamily="50" charset="-128"/>
              </a:rPr>
              <a:t>⑥</a:t>
            </a:r>
            <a:r>
              <a:rPr lang="ja-JP" altLang="en-US" sz="1200" dirty="0">
                <a:latin typeface="HG丸ｺﾞｼｯｸM-PRO" panose="020F0600000000000000" pitchFamily="50" charset="-128"/>
                <a:ea typeface="HG丸ｺﾞｼｯｸM-PRO" panose="020F0600000000000000" pitchFamily="50" charset="-128"/>
              </a:rPr>
              <a:t>お気付き</a:t>
            </a:r>
            <a:r>
              <a:rPr lang="ja-JP" altLang="en-US" sz="1200" dirty="0" smtClean="0">
                <a:latin typeface="HG丸ｺﾞｼｯｸM-PRO" panose="020F0600000000000000" pitchFamily="50" charset="-128"/>
                <a:ea typeface="HG丸ｺﾞｼｯｸM-PRO" panose="020F0600000000000000" pitchFamily="50" charset="-128"/>
              </a:rPr>
              <a:t>のこ</a:t>
            </a:r>
            <a:r>
              <a:rPr lang="ja-JP" altLang="en-US" sz="1200" dirty="0">
                <a:latin typeface="HG丸ｺﾞｼｯｸM-PRO" panose="020F0600000000000000" pitchFamily="50" charset="-128"/>
                <a:ea typeface="HG丸ｺﾞｼｯｸM-PRO" panose="020F0600000000000000" pitchFamily="50" charset="-128"/>
              </a:rPr>
              <a:t>とが</a:t>
            </a:r>
            <a:r>
              <a:rPr lang="ja-JP" altLang="en-US" sz="1200" dirty="0" smtClean="0">
                <a:latin typeface="HG丸ｺﾞｼｯｸM-PRO" panose="020F0600000000000000" pitchFamily="50" charset="-128"/>
                <a:ea typeface="HG丸ｺﾞｼｯｸM-PRO" panose="020F0600000000000000" pitchFamily="50" charset="-128"/>
              </a:rPr>
              <a:t>ありましたら、ご自由</a:t>
            </a:r>
            <a:r>
              <a:rPr lang="ja-JP" altLang="en-US" sz="1200" dirty="0">
                <a:latin typeface="HG丸ｺﾞｼｯｸM-PRO" panose="020F0600000000000000" pitchFamily="50" charset="-128"/>
                <a:ea typeface="HG丸ｺﾞｼｯｸM-PRO" panose="020F0600000000000000" pitchFamily="50" charset="-128"/>
              </a:rPr>
              <a:t>にお書きください</a:t>
            </a:r>
            <a:r>
              <a:rPr lang="ja-JP" altLang="en-US" sz="1200" dirty="0" smtClean="0">
                <a:latin typeface="HG丸ｺﾞｼｯｸM-PRO" panose="020F0600000000000000" pitchFamily="50" charset="-128"/>
                <a:ea typeface="HG丸ｺﾞｼｯｸM-PRO" panose="020F0600000000000000" pitchFamily="50" charset="-128"/>
              </a:rPr>
              <a:t>。</a:t>
            </a:r>
            <a:endParaRPr lang="en-US" altLang="ja-JP" sz="1200" dirty="0" smtClean="0">
              <a:latin typeface="HG丸ｺﾞｼｯｸM-PRO" panose="020F0600000000000000" pitchFamily="50" charset="-128"/>
              <a:ea typeface="HG丸ｺﾞｼｯｸM-PRO" panose="020F0600000000000000" pitchFamily="50" charset="-128"/>
            </a:endParaRPr>
          </a:p>
        </p:txBody>
      </p:sp>
      <p:sp>
        <p:nvSpPr>
          <p:cNvPr id="7" name="テキスト ボックス 6"/>
          <p:cNvSpPr txBox="1"/>
          <p:nvPr/>
        </p:nvSpPr>
        <p:spPr>
          <a:xfrm>
            <a:off x="4789247" y="4578580"/>
            <a:ext cx="1916853" cy="319957"/>
          </a:xfrm>
          <a:prstGeom prst="rect">
            <a:avLst/>
          </a:prstGeom>
          <a:noFill/>
        </p:spPr>
        <p:txBody>
          <a:bodyPr wrap="square" rtlCol="0">
            <a:spAutoFit/>
          </a:bodyPr>
          <a:lstStyle/>
          <a:p>
            <a:pPr marL="182563" indent="-182563"/>
            <a:r>
              <a:rPr lang="ja-JP" altLang="en-US" sz="1400" dirty="0" smtClean="0">
                <a:latin typeface="HG丸ｺﾞｼｯｸM-PRO" panose="020F0600000000000000" pitchFamily="50" charset="-128"/>
                <a:ea typeface="HG丸ｺﾞｼｯｸM-PRO" panose="020F0600000000000000" pitchFamily="50" charset="-128"/>
              </a:rPr>
              <a:t>１ － ２ － ３ － ４</a:t>
            </a:r>
            <a:endParaRPr lang="en-US" altLang="ja-JP" sz="1400" dirty="0" smtClean="0">
              <a:latin typeface="HG丸ｺﾞｼｯｸM-PRO" panose="020F0600000000000000" pitchFamily="50" charset="-128"/>
              <a:ea typeface="HG丸ｺﾞｼｯｸM-PRO" panose="020F0600000000000000" pitchFamily="50" charset="-128"/>
            </a:endParaRPr>
          </a:p>
        </p:txBody>
      </p:sp>
      <p:sp>
        <p:nvSpPr>
          <p:cNvPr id="13" name="テキスト ボックス 12"/>
          <p:cNvSpPr txBox="1"/>
          <p:nvPr/>
        </p:nvSpPr>
        <p:spPr>
          <a:xfrm>
            <a:off x="4789247" y="5343679"/>
            <a:ext cx="1916853" cy="319957"/>
          </a:xfrm>
          <a:prstGeom prst="rect">
            <a:avLst/>
          </a:prstGeom>
          <a:noFill/>
        </p:spPr>
        <p:txBody>
          <a:bodyPr wrap="square" rtlCol="0">
            <a:spAutoFit/>
          </a:bodyPr>
          <a:lstStyle/>
          <a:p>
            <a:pPr marL="182563" indent="-182563"/>
            <a:r>
              <a:rPr lang="ja-JP" altLang="en-US" sz="1400" dirty="0" smtClean="0">
                <a:latin typeface="HG丸ｺﾞｼｯｸM-PRO" panose="020F0600000000000000" pitchFamily="50" charset="-128"/>
                <a:ea typeface="HG丸ｺﾞｼｯｸM-PRO" panose="020F0600000000000000" pitchFamily="50" charset="-128"/>
              </a:rPr>
              <a:t>１ － ２ － ３ － ４</a:t>
            </a:r>
            <a:endParaRPr lang="en-US" altLang="ja-JP" sz="1400" dirty="0" smtClean="0">
              <a:latin typeface="HG丸ｺﾞｼｯｸM-PRO" panose="020F0600000000000000" pitchFamily="50" charset="-128"/>
              <a:ea typeface="HG丸ｺﾞｼｯｸM-PRO" panose="020F0600000000000000" pitchFamily="50" charset="-128"/>
            </a:endParaRPr>
          </a:p>
        </p:txBody>
      </p:sp>
      <p:sp>
        <p:nvSpPr>
          <p:cNvPr id="14" name="テキスト ボックス 13"/>
          <p:cNvSpPr txBox="1"/>
          <p:nvPr/>
        </p:nvSpPr>
        <p:spPr>
          <a:xfrm>
            <a:off x="4789247" y="6123765"/>
            <a:ext cx="1916853" cy="319957"/>
          </a:xfrm>
          <a:prstGeom prst="rect">
            <a:avLst/>
          </a:prstGeom>
          <a:noFill/>
        </p:spPr>
        <p:txBody>
          <a:bodyPr wrap="square" rtlCol="0">
            <a:spAutoFit/>
          </a:bodyPr>
          <a:lstStyle/>
          <a:p>
            <a:pPr marL="182563" indent="-182563"/>
            <a:r>
              <a:rPr lang="ja-JP" altLang="en-US" sz="1400" dirty="0" smtClean="0">
                <a:latin typeface="HG丸ｺﾞｼｯｸM-PRO" panose="020F0600000000000000" pitchFamily="50" charset="-128"/>
                <a:ea typeface="HG丸ｺﾞｼｯｸM-PRO" panose="020F0600000000000000" pitchFamily="50" charset="-128"/>
              </a:rPr>
              <a:t>１ － ２ － ３ － ４</a:t>
            </a:r>
            <a:endParaRPr lang="en-US" altLang="ja-JP" sz="1400" dirty="0" smtClean="0">
              <a:latin typeface="HG丸ｺﾞｼｯｸM-PRO" panose="020F0600000000000000" pitchFamily="50" charset="-128"/>
              <a:ea typeface="HG丸ｺﾞｼｯｸM-PRO" panose="020F0600000000000000" pitchFamily="50" charset="-128"/>
            </a:endParaRPr>
          </a:p>
        </p:txBody>
      </p:sp>
      <p:sp>
        <p:nvSpPr>
          <p:cNvPr id="15" name="テキスト ボックス 14"/>
          <p:cNvSpPr txBox="1"/>
          <p:nvPr/>
        </p:nvSpPr>
        <p:spPr>
          <a:xfrm>
            <a:off x="4789247" y="6862577"/>
            <a:ext cx="1916853" cy="319957"/>
          </a:xfrm>
          <a:prstGeom prst="rect">
            <a:avLst/>
          </a:prstGeom>
          <a:noFill/>
        </p:spPr>
        <p:txBody>
          <a:bodyPr wrap="square" rtlCol="0">
            <a:spAutoFit/>
          </a:bodyPr>
          <a:lstStyle/>
          <a:p>
            <a:pPr marL="182563" indent="-182563"/>
            <a:r>
              <a:rPr lang="ja-JP" altLang="en-US" sz="1400" dirty="0" smtClean="0">
                <a:latin typeface="HG丸ｺﾞｼｯｸM-PRO" panose="020F0600000000000000" pitchFamily="50" charset="-128"/>
                <a:ea typeface="HG丸ｺﾞｼｯｸM-PRO" panose="020F0600000000000000" pitchFamily="50" charset="-128"/>
              </a:rPr>
              <a:t>１ － ２ － ３ － ４</a:t>
            </a:r>
            <a:endParaRPr lang="en-US" altLang="ja-JP" sz="1400" dirty="0" smtClean="0">
              <a:latin typeface="HG丸ｺﾞｼｯｸM-PRO" panose="020F0600000000000000" pitchFamily="50" charset="-128"/>
              <a:ea typeface="HG丸ｺﾞｼｯｸM-PRO" panose="020F0600000000000000" pitchFamily="50" charset="-128"/>
            </a:endParaRPr>
          </a:p>
        </p:txBody>
      </p:sp>
      <p:sp>
        <p:nvSpPr>
          <p:cNvPr id="16" name="テキスト ボックス 15"/>
          <p:cNvSpPr txBox="1"/>
          <p:nvPr/>
        </p:nvSpPr>
        <p:spPr>
          <a:xfrm>
            <a:off x="4789247" y="7574974"/>
            <a:ext cx="1916853" cy="319957"/>
          </a:xfrm>
          <a:prstGeom prst="rect">
            <a:avLst/>
          </a:prstGeom>
          <a:noFill/>
        </p:spPr>
        <p:txBody>
          <a:bodyPr wrap="square" rtlCol="0">
            <a:spAutoFit/>
          </a:bodyPr>
          <a:lstStyle/>
          <a:p>
            <a:pPr marL="182563" indent="-182563"/>
            <a:r>
              <a:rPr lang="ja-JP" altLang="en-US" sz="1400" dirty="0" smtClean="0">
                <a:latin typeface="HG丸ｺﾞｼｯｸM-PRO" panose="020F0600000000000000" pitchFamily="50" charset="-128"/>
                <a:ea typeface="HG丸ｺﾞｼｯｸM-PRO" panose="020F0600000000000000" pitchFamily="50" charset="-128"/>
              </a:rPr>
              <a:t>１ － ２ － ３ － ４</a:t>
            </a:r>
            <a:endParaRPr lang="en-US" altLang="ja-JP" sz="1400" dirty="0" smtClean="0">
              <a:latin typeface="HG丸ｺﾞｼｯｸM-PRO" panose="020F0600000000000000" pitchFamily="50" charset="-128"/>
              <a:ea typeface="HG丸ｺﾞｼｯｸM-PRO" panose="020F0600000000000000" pitchFamily="50" charset="-128"/>
            </a:endParaRPr>
          </a:p>
        </p:txBody>
      </p:sp>
      <p:sp>
        <p:nvSpPr>
          <p:cNvPr id="20" name="テキスト ボックス 19"/>
          <p:cNvSpPr txBox="1"/>
          <p:nvPr/>
        </p:nvSpPr>
        <p:spPr>
          <a:xfrm>
            <a:off x="188640" y="3626852"/>
            <a:ext cx="6120680" cy="553998"/>
          </a:xfrm>
          <a:prstGeom prst="rect">
            <a:avLst/>
          </a:prstGeom>
          <a:noFill/>
        </p:spPr>
        <p:txBody>
          <a:bodyPr wrap="square" rtlCol="0">
            <a:spAutoFit/>
          </a:bodyPr>
          <a:lstStyle/>
          <a:p>
            <a:r>
              <a:rPr lang="ja-JP" altLang="en-US" sz="1000" dirty="0" smtClean="0">
                <a:latin typeface="HG丸ｺﾞｼｯｸM-PRO" panose="020F0600000000000000" pitchFamily="50" charset="-128"/>
                <a:ea typeface="HG丸ｺﾞｼｯｸM-PRO" panose="020F0600000000000000" pitchFamily="50" charset="-128"/>
              </a:rPr>
              <a:t>　校内研修実施後の</a:t>
            </a:r>
            <a:r>
              <a:rPr lang="en-US" altLang="ja-JP" sz="1000" dirty="0" smtClean="0">
                <a:latin typeface="HG丸ｺﾞｼｯｸM-PRO" panose="020F0600000000000000" pitchFamily="50" charset="-128"/>
                <a:ea typeface="HG丸ｺﾞｼｯｸM-PRO" panose="020F0600000000000000" pitchFamily="50" charset="-128"/>
              </a:rPr>
              <a:t>1</a:t>
            </a:r>
            <a:r>
              <a:rPr lang="ja-JP" altLang="en-US" sz="1000" dirty="0">
                <a:latin typeface="HG丸ｺﾞｼｯｸM-PRO" panose="020F0600000000000000" pitchFamily="50" charset="-128"/>
                <a:ea typeface="HG丸ｺﾞｼｯｸM-PRO" panose="020F0600000000000000" pitchFamily="50" charset="-128"/>
              </a:rPr>
              <a:t>か月</a:t>
            </a:r>
            <a:r>
              <a:rPr lang="ja-JP" altLang="en-US" sz="1000" dirty="0" smtClean="0">
                <a:latin typeface="HG丸ｺﾞｼｯｸM-PRO" panose="020F0600000000000000" pitchFamily="50" charset="-128"/>
                <a:ea typeface="HG丸ｺﾞｼｯｸM-PRO" panose="020F0600000000000000" pitchFamily="50" charset="-128"/>
              </a:rPr>
              <a:t>を振り返って、①～⑤の各問いに該当する選択肢の番号を○で囲んでください。</a:t>
            </a:r>
            <a:endParaRPr lang="en-US" altLang="ja-JP" sz="1000" dirty="0">
              <a:latin typeface="HG丸ｺﾞｼｯｸM-PRO" panose="020F0600000000000000" pitchFamily="50" charset="-128"/>
              <a:ea typeface="HG丸ｺﾞｼｯｸM-PRO" panose="020F0600000000000000" pitchFamily="50" charset="-128"/>
            </a:endParaRPr>
          </a:p>
          <a:p>
            <a:r>
              <a:rPr lang="en-US" altLang="ja-JP" sz="1000" dirty="0" smtClean="0">
                <a:latin typeface="HG丸ｺﾞｼｯｸM-PRO" panose="020F0600000000000000" pitchFamily="50" charset="-128"/>
                <a:ea typeface="HG丸ｺﾞｼｯｸM-PRO" panose="020F0600000000000000" pitchFamily="50" charset="-128"/>
              </a:rPr>
              <a:t>【</a:t>
            </a:r>
            <a:r>
              <a:rPr lang="ja-JP" altLang="en-US" sz="1000" dirty="0" smtClean="0">
                <a:latin typeface="HG丸ｺﾞｼｯｸM-PRO" panose="020F0600000000000000" pitchFamily="50" charset="-128"/>
                <a:ea typeface="HG丸ｺﾞｼｯｸM-PRO" panose="020F0600000000000000" pitchFamily="50" charset="-128"/>
              </a:rPr>
              <a:t>選択肢の基準</a:t>
            </a:r>
            <a:r>
              <a:rPr lang="en-US" altLang="ja-JP" sz="1000" dirty="0" smtClean="0">
                <a:latin typeface="HG丸ｺﾞｼｯｸM-PRO" panose="020F0600000000000000" pitchFamily="50" charset="-128"/>
                <a:ea typeface="HG丸ｺﾞｼｯｸM-PRO" panose="020F0600000000000000" pitchFamily="50" charset="-128"/>
              </a:rPr>
              <a:t>】</a:t>
            </a:r>
          </a:p>
          <a:p>
            <a:r>
              <a:rPr lang="ja-JP" altLang="en-US" sz="1000" dirty="0">
                <a:latin typeface="HG丸ｺﾞｼｯｸM-PRO" panose="020F0600000000000000" pitchFamily="50" charset="-128"/>
                <a:ea typeface="HG丸ｺﾞｼｯｸM-PRO" panose="020F0600000000000000" pitchFamily="50" charset="-128"/>
              </a:rPr>
              <a:t>　</a:t>
            </a:r>
            <a:r>
              <a:rPr lang="ja-JP" altLang="en-US" sz="1000" dirty="0" smtClean="0">
                <a:latin typeface="HG丸ｺﾞｼｯｸM-PRO" panose="020F0600000000000000" pitchFamily="50" charset="-128"/>
                <a:ea typeface="HG丸ｺﾞｼｯｸM-PRO" panose="020F0600000000000000" pitchFamily="50" charset="-128"/>
              </a:rPr>
              <a:t>１．そう思う　　　２．おおむねそう思う　　　３．あまりそう思わない　　　４．そう思わない</a:t>
            </a:r>
            <a:endParaRPr lang="en-US" altLang="ja-JP" sz="1000" dirty="0">
              <a:latin typeface="HG丸ｺﾞｼｯｸM-PRO" panose="020F0600000000000000" pitchFamily="50" charset="-128"/>
              <a:ea typeface="HG丸ｺﾞｼｯｸM-PRO" panose="020F0600000000000000" pitchFamily="50" charset="-128"/>
            </a:endParaRPr>
          </a:p>
        </p:txBody>
      </p:sp>
      <p:sp>
        <p:nvSpPr>
          <p:cNvPr id="21" name="テキスト ボックス 20"/>
          <p:cNvSpPr txBox="1"/>
          <p:nvPr/>
        </p:nvSpPr>
        <p:spPr>
          <a:xfrm>
            <a:off x="4419103" y="9631188"/>
            <a:ext cx="2437707" cy="261610"/>
          </a:xfrm>
          <a:prstGeom prst="rect">
            <a:avLst/>
          </a:prstGeom>
          <a:noFill/>
        </p:spPr>
        <p:txBody>
          <a:bodyPr wrap="square" rtlCol="0">
            <a:spAutoFit/>
          </a:bodyPr>
          <a:lstStyle/>
          <a:p>
            <a:r>
              <a:rPr lang="ja-JP" altLang="en-US" sz="1100" dirty="0" smtClean="0">
                <a:latin typeface="HG丸ｺﾞｼｯｸM-PRO" panose="020F0600000000000000" pitchFamily="50" charset="-128"/>
                <a:ea typeface="HG丸ｺﾞｼｯｸM-PRO" panose="020F0600000000000000" pitchFamily="50" charset="-128"/>
              </a:rPr>
              <a:t>　ご協力ありがとうございました。</a:t>
            </a:r>
            <a:endParaRPr lang="en-US" altLang="ja-JP" sz="1100" dirty="0">
              <a:latin typeface="HG丸ｺﾞｼｯｸM-PRO" panose="020F0600000000000000" pitchFamily="50" charset="-128"/>
              <a:ea typeface="HG丸ｺﾞｼｯｸM-PRO" panose="020F0600000000000000" pitchFamily="50" charset="-128"/>
            </a:endParaRPr>
          </a:p>
        </p:txBody>
      </p:sp>
      <p:sp>
        <p:nvSpPr>
          <p:cNvPr id="17" name="テキスト ボックス 16"/>
          <p:cNvSpPr txBox="1"/>
          <p:nvPr/>
        </p:nvSpPr>
        <p:spPr>
          <a:xfrm>
            <a:off x="1" y="1414"/>
            <a:ext cx="562975" cy="261610"/>
          </a:xfrm>
          <a:prstGeom prst="rect">
            <a:avLst/>
          </a:prstGeom>
          <a:noFill/>
        </p:spPr>
        <p:txBody>
          <a:bodyPr wrap="none" rtlCol="0">
            <a:spAutoFit/>
          </a:bodyPr>
          <a:lstStyle/>
          <a:p>
            <a:r>
              <a:rPr kumimoji="1" lang="ja-JP" altLang="en-US" sz="1100" dirty="0" smtClean="0"/>
              <a:t>別紙２</a:t>
            </a:r>
            <a:endParaRPr kumimoji="1" lang="ja-JP" altLang="en-US" sz="1100" dirty="0"/>
          </a:p>
        </p:txBody>
      </p:sp>
      <p:sp>
        <p:nvSpPr>
          <p:cNvPr id="2" name="正方形/長方形 1"/>
          <p:cNvSpPr/>
          <p:nvPr/>
        </p:nvSpPr>
        <p:spPr>
          <a:xfrm>
            <a:off x="188641" y="8385381"/>
            <a:ext cx="6433095" cy="1245806"/>
          </a:xfrm>
          <a:prstGeom prst="rect">
            <a:avLst/>
          </a:prstGeom>
          <a:solidFill>
            <a:schemeClr val="accent1">
              <a:alpha val="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endParaRPr kumimoji="1" lang="ja-JP" altLang="en-US" sz="1200" dirty="0">
              <a:solidFill>
                <a:schemeClr val="tx1"/>
              </a:solidFill>
            </a:endParaRPr>
          </a:p>
        </p:txBody>
      </p:sp>
      <p:sp>
        <p:nvSpPr>
          <p:cNvPr id="22" name="テキスト ボックス 21"/>
          <p:cNvSpPr txBox="1"/>
          <p:nvPr/>
        </p:nvSpPr>
        <p:spPr>
          <a:xfrm>
            <a:off x="62626" y="662523"/>
            <a:ext cx="6732748" cy="369332"/>
          </a:xfrm>
          <a:prstGeom prst="rect">
            <a:avLst/>
          </a:prstGeom>
          <a:noFill/>
        </p:spPr>
        <p:txBody>
          <a:bodyPr wrap="square" rtlCol="0">
            <a:spAutoFit/>
          </a:bodyPr>
          <a:lstStyle/>
          <a:p>
            <a:pPr algn="ctr"/>
            <a:r>
              <a:rPr lang="ja-JP" altLang="en-US" sz="1600" u="sng" dirty="0" smtClean="0">
                <a:latin typeface="HG丸ｺﾞｼｯｸM-PRO" panose="020F0600000000000000" pitchFamily="50" charset="-128"/>
                <a:ea typeface="HG丸ｺﾞｼｯｸM-PRO" panose="020F0600000000000000" pitchFamily="50" charset="-128"/>
              </a:rPr>
              <a:t>件名：校内研修実施から</a:t>
            </a:r>
            <a:r>
              <a:rPr lang="ja-JP" altLang="en-US" u="sng" dirty="0" smtClean="0">
                <a:latin typeface="ＤＦ特太ゴシック体" panose="020B0509000000000000" pitchFamily="49" charset="-128"/>
                <a:ea typeface="ＤＦ特太ゴシック体" panose="020B0509000000000000" pitchFamily="49" charset="-128"/>
              </a:rPr>
              <a:t>約１か月後</a:t>
            </a:r>
            <a:r>
              <a:rPr lang="ja-JP" altLang="en-US" sz="1600" u="sng" dirty="0" smtClean="0">
                <a:latin typeface="HG丸ｺﾞｼｯｸM-PRO" panose="020F0600000000000000" pitchFamily="50" charset="-128"/>
                <a:ea typeface="HG丸ｺﾞｼｯｸM-PRO" panose="020F0600000000000000" pitchFamily="50" charset="-128"/>
              </a:rPr>
              <a:t>アンケートの送付について</a:t>
            </a:r>
            <a:endParaRPr lang="en-US" altLang="ja-JP" sz="1600" u="sng" dirty="0" smtClean="0">
              <a:latin typeface="HG丸ｺﾞｼｯｸM-PRO" panose="020F0600000000000000" pitchFamily="50" charset="-128"/>
              <a:ea typeface="HG丸ｺﾞｼｯｸM-PRO" panose="020F0600000000000000" pitchFamily="50" charset="-128"/>
            </a:endParaRPr>
          </a:p>
        </p:txBody>
      </p:sp>
      <p:sp>
        <p:nvSpPr>
          <p:cNvPr id="23" name="テキスト ボックス 22"/>
          <p:cNvSpPr txBox="1"/>
          <p:nvPr/>
        </p:nvSpPr>
        <p:spPr>
          <a:xfrm>
            <a:off x="337054" y="2740279"/>
            <a:ext cx="6183895" cy="707886"/>
          </a:xfrm>
          <a:prstGeom prst="rect">
            <a:avLst/>
          </a:prstGeom>
          <a:solidFill>
            <a:srgbClr val="FFFFCC"/>
          </a:solidFill>
          <a:ln>
            <a:solidFill>
              <a:schemeClr val="tx1"/>
            </a:solidFill>
          </a:ln>
        </p:spPr>
        <p:txBody>
          <a:bodyPr wrap="square" rtlCol="0">
            <a:spAutoFit/>
          </a:bodyPr>
          <a:lstStyle/>
          <a:p>
            <a:pPr algn="ctr"/>
            <a:r>
              <a:rPr lang="en-US" altLang="ja-JP" sz="1600" dirty="0" smtClean="0">
                <a:latin typeface="HG丸ｺﾞｼｯｸM-PRO" panose="020F0600000000000000" pitchFamily="50" charset="-128"/>
                <a:ea typeface="HG丸ｺﾞｼｯｸM-PRO" panose="020F0600000000000000" pitchFamily="50" charset="-128"/>
              </a:rPr>
              <a:t>【</a:t>
            </a:r>
            <a:r>
              <a:rPr lang="ja-JP" altLang="en-US" sz="1600" dirty="0" smtClean="0">
                <a:latin typeface="HG丸ｺﾞｼｯｸM-PRO" panose="020F0600000000000000" pitchFamily="50" charset="-128"/>
                <a:ea typeface="HG丸ｺﾞｼｯｸM-PRO" panose="020F0600000000000000" pitchFamily="50" charset="-128"/>
              </a:rPr>
              <a:t>基礎研修</a:t>
            </a:r>
            <a:r>
              <a:rPr lang="en-US" altLang="ja-JP" sz="1600" dirty="0" smtClean="0">
                <a:latin typeface="HG丸ｺﾞｼｯｸM-PRO" panose="020F0600000000000000" pitchFamily="50" charset="-128"/>
                <a:ea typeface="HG丸ｺﾞｼｯｸM-PRO" panose="020F0600000000000000" pitchFamily="50" charset="-128"/>
              </a:rPr>
              <a:t>】</a:t>
            </a:r>
            <a:r>
              <a:rPr lang="ja-JP" altLang="en-US" sz="1600" dirty="0">
                <a:latin typeface="HG丸ｺﾞｼｯｸM-PRO" panose="020F0600000000000000" pitchFamily="50" charset="-128"/>
                <a:ea typeface="HG丸ｺﾞｼｯｸM-PRO" panose="020F0600000000000000" pitchFamily="50" charset="-128"/>
              </a:rPr>
              <a:t>組織</a:t>
            </a:r>
            <a:r>
              <a:rPr lang="ja-JP" altLang="en-US" sz="1600" dirty="0" smtClean="0">
                <a:latin typeface="HG丸ｺﾞｼｯｸM-PRO" panose="020F0600000000000000" pitchFamily="50" charset="-128"/>
                <a:ea typeface="HG丸ｺﾞｼｯｸM-PRO" panose="020F0600000000000000" pitchFamily="50" charset="-128"/>
              </a:rPr>
              <a:t>であたる生徒指導の進め方パッケージ</a:t>
            </a:r>
            <a:endParaRPr lang="en-US" altLang="ja-JP" sz="1600" dirty="0" smtClean="0">
              <a:latin typeface="HG丸ｺﾞｼｯｸM-PRO" panose="020F0600000000000000" pitchFamily="50" charset="-128"/>
              <a:ea typeface="HG丸ｺﾞｼｯｸM-PRO" panose="020F0600000000000000" pitchFamily="50" charset="-128"/>
            </a:endParaRPr>
          </a:p>
          <a:p>
            <a:r>
              <a:rPr lang="ja-JP" altLang="en-US" sz="1200" dirty="0" smtClean="0">
                <a:latin typeface="HG丸ｺﾞｼｯｸM-PRO" panose="020F0600000000000000" pitchFamily="50" charset="-128"/>
                <a:ea typeface="HG丸ｺﾞｼｯｸM-PRO" panose="020F0600000000000000" pitchFamily="50" charset="-128"/>
              </a:rPr>
              <a:t>≪研修のねらい≫</a:t>
            </a:r>
            <a:endParaRPr lang="en-US" altLang="ja-JP" sz="1200" dirty="0" smtClean="0">
              <a:latin typeface="HG丸ｺﾞｼｯｸM-PRO" panose="020F0600000000000000" pitchFamily="50" charset="-128"/>
              <a:ea typeface="HG丸ｺﾞｼｯｸM-PRO" panose="020F0600000000000000" pitchFamily="50" charset="-128"/>
            </a:endParaRPr>
          </a:p>
          <a:p>
            <a:r>
              <a:rPr lang="ja-JP" altLang="en-US" sz="1200" dirty="0">
                <a:latin typeface="HG丸ｺﾞｼｯｸM-PRO" panose="020F0600000000000000" pitchFamily="50" charset="-128"/>
                <a:ea typeface="HG丸ｺﾞｼｯｸM-PRO" panose="020F0600000000000000" pitchFamily="50" charset="-128"/>
              </a:rPr>
              <a:t>　</a:t>
            </a:r>
            <a:r>
              <a:rPr lang="ja-JP" altLang="en-US" sz="1200" dirty="0" smtClean="0">
                <a:latin typeface="HG丸ｺﾞｼｯｸM-PRO" panose="020F0600000000000000" pitchFamily="50" charset="-128"/>
                <a:ea typeface="HG丸ｺﾞｼｯｸM-PRO" panose="020F0600000000000000" pitchFamily="50" charset="-128"/>
              </a:rPr>
              <a:t>効果的な生徒指導を行うための「</a:t>
            </a:r>
            <a:r>
              <a:rPr lang="en-US" altLang="ja-JP" sz="1200" dirty="0" smtClean="0">
                <a:latin typeface="HG丸ｺﾞｼｯｸM-PRO" panose="020F0600000000000000" pitchFamily="50" charset="-128"/>
                <a:ea typeface="HG丸ｺﾞｼｯｸM-PRO" panose="020F0600000000000000" pitchFamily="50" charset="-128"/>
              </a:rPr>
              <a:t>ORV-PDCA</a:t>
            </a:r>
            <a:r>
              <a:rPr lang="ja-JP" altLang="en-US" sz="1200" dirty="0" smtClean="0">
                <a:latin typeface="HG丸ｺﾞｼｯｸM-PRO" panose="020F0600000000000000" pitchFamily="50" charset="-128"/>
                <a:ea typeface="HG丸ｺﾞｼｯｸM-PRO" panose="020F0600000000000000" pitchFamily="50" charset="-128"/>
              </a:rPr>
              <a:t>」について理解する</a:t>
            </a:r>
            <a:endParaRPr lang="en-US" altLang="ja-JP" sz="1200" dirty="0" smtClean="0">
              <a:latin typeface="HG丸ｺﾞｼｯｸM-PRO" panose="020F0600000000000000" pitchFamily="50" charset="-128"/>
              <a:ea typeface="HG丸ｺﾞｼｯｸM-PRO" panose="020F0600000000000000" pitchFamily="50" charset="-128"/>
            </a:endParaRPr>
          </a:p>
        </p:txBody>
      </p:sp>
      <p:sp>
        <p:nvSpPr>
          <p:cNvPr id="27" name="正方形/長方形 26"/>
          <p:cNvSpPr/>
          <p:nvPr/>
        </p:nvSpPr>
        <p:spPr>
          <a:xfrm>
            <a:off x="166956" y="2360712"/>
            <a:ext cx="2095281" cy="36398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1000" dirty="0" smtClean="0">
                <a:solidFill>
                  <a:schemeClr val="tx1"/>
                </a:solidFill>
                <a:latin typeface="HG丸ｺﾞｼｯｸM-PRO" panose="020F0600000000000000" pitchFamily="50" charset="-128"/>
                <a:ea typeface="HG丸ｺﾞｼｯｸM-PRO" panose="020F0600000000000000" pitchFamily="50" charset="-128"/>
              </a:rPr>
              <a:t>・</a:t>
            </a:r>
            <a:r>
              <a:rPr kumimoji="1" lang="ja-JP" altLang="en-US" sz="1000" dirty="0" smtClean="0">
                <a:solidFill>
                  <a:schemeClr val="tx1"/>
                </a:solidFill>
                <a:latin typeface="HG丸ｺﾞｼｯｸM-PRO" panose="020F0600000000000000" pitchFamily="50" charset="-128"/>
                <a:ea typeface="HG丸ｺﾞｼｯｸM-PRO" panose="020F0600000000000000" pitchFamily="50" charset="-128"/>
              </a:rPr>
              <a:t>実施日　　　年　　月　　日</a:t>
            </a:r>
            <a:endParaRPr kumimoji="1" lang="en-US" altLang="ja-JP" sz="1000" dirty="0" smtClean="0">
              <a:solidFill>
                <a:schemeClr val="tx1"/>
              </a:solidFill>
              <a:latin typeface="HG丸ｺﾞｼｯｸM-PRO" panose="020F0600000000000000" pitchFamily="50" charset="-128"/>
              <a:ea typeface="HG丸ｺﾞｼｯｸM-PRO" panose="020F0600000000000000" pitchFamily="50" charset="-128"/>
            </a:endParaRPr>
          </a:p>
          <a:p>
            <a:r>
              <a:rPr lang="ja-JP" altLang="en-US" sz="1000" dirty="0">
                <a:solidFill>
                  <a:schemeClr val="tx1"/>
                </a:solidFill>
                <a:latin typeface="HG丸ｺﾞｼｯｸM-PRO" panose="020F0600000000000000" pitchFamily="50" charset="-128"/>
                <a:ea typeface="HG丸ｺﾞｼｯｸM-PRO" panose="020F0600000000000000" pitchFamily="50" charset="-128"/>
              </a:rPr>
              <a:t>・</a:t>
            </a:r>
            <a:r>
              <a:rPr kumimoji="1" lang="ja-JP" altLang="en-US" sz="1000" dirty="0" smtClean="0">
                <a:solidFill>
                  <a:schemeClr val="tx1"/>
                </a:solidFill>
                <a:latin typeface="HG丸ｺﾞｼｯｸM-PRO" panose="020F0600000000000000" pitchFamily="50" charset="-128"/>
                <a:ea typeface="HG丸ｺﾞｼｯｸM-PRO" panose="020F0600000000000000" pitchFamily="50" charset="-128"/>
              </a:rPr>
              <a:t>参加人数　　　　　　　　人</a:t>
            </a:r>
            <a:endParaRPr kumimoji="1" lang="ja-JP" altLang="en-US" sz="1000" dirty="0">
              <a:solidFill>
                <a:schemeClr val="tx1"/>
              </a:solidFill>
              <a:latin typeface="HG丸ｺﾞｼｯｸM-PRO" panose="020F0600000000000000" pitchFamily="50" charset="-128"/>
              <a:ea typeface="HG丸ｺﾞｼｯｸM-PRO" panose="020F0600000000000000" pitchFamily="50" charset="-128"/>
            </a:endParaRPr>
          </a:p>
        </p:txBody>
      </p:sp>
      <p:sp>
        <p:nvSpPr>
          <p:cNvPr id="26" name="テキスト ボックス 25"/>
          <p:cNvSpPr txBox="1"/>
          <p:nvPr/>
        </p:nvSpPr>
        <p:spPr>
          <a:xfrm>
            <a:off x="3260669" y="1496616"/>
            <a:ext cx="3384376" cy="1177245"/>
          </a:xfrm>
          <a:prstGeom prst="rect">
            <a:avLst/>
          </a:prstGeom>
          <a:noFill/>
          <a:ln>
            <a:solidFill>
              <a:schemeClr val="tx1"/>
            </a:solidFill>
          </a:ln>
        </p:spPr>
        <p:txBody>
          <a:bodyPr wrap="square" rtlCol="0">
            <a:spAutoFit/>
          </a:bodyPr>
          <a:lstStyle/>
          <a:p>
            <a:r>
              <a:rPr lang="ja-JP" altLang="en-US" sz="1000" dirty="0" smtClean="0">
                <a:latin typeface="HG丸ｺﾞｼｯｸM-PRO" panose="020F0600000000000000" pitchFamily="50" charset="-128"/>
                <a:ea typeface="HG丸ｺﾞｼｯｸM-PRO" panose="020F0600000000000000" pitchFamily="50" charset="-128"/>
              </a:rPr>
              <a:t>送信元</a:t>
            </a:r>
            <a:endParaRPr lang="en-US" altLang="ja-JP" sz="1000" dirty="0" smtClean="0">
              <a:latin typeface="HG丸ｺﾞｼｯｸM-PRO" panose="020F0600000000000000" pitchFamily="50" charset="-128"/>
              <a:ea typeface="HG丸ｺﾞｼｯｸM-PRO" panose="020F0600000000000000" pitchFamily="50" charset="-128"/>
            </a:endParaRPr>
          </a:p>
          <a:p>
            <a:r>
              <a:rPr lang="ja-JP" altLang="en-US" sz="1000" dirty="0" smtClean="0">
                <a:latin typeface="HG丸ｺﾞｼｯｸM-PRO" panose="020F0600000000000000" pitchFamily="50" charset="-128"/>
                <a:ea typeface="HG丸ｺﾞｼｯｸM-PRO" panose="020F0600000000000000" pitchFamily="50" charset="-128"/>
              </a:rPr>
              <a:t>　（　　　　　　　　　　　　　　　　）学校</a:t>
            </a:r>
            <a:endParaRPr lang="en-US" altLang="ja-JP" sz="1000" dirty="0" smtClean="0">
              <a:latin typeface="HG丸ｺﾞｼｯｸM-PRO" panose="020F0600000000000000" pitchFamily="50" charset="-128"/>
              <a:ea typeface="HG丸ｺﾞｼｯｸM-PRO" panose="020F0600000000000000" pitchFamily="50" charset="-128"/>
            </a:endParaRPr>
          </a:p>
          <a:p>
            <a:endParaRPr lang="en-US" altLang="ja-JP" sz="1000" dirty="0" smtClean="0">
              <a:latin typeface="HG丸ｺﾞｼｯｸM-PRO" panose="020F0600000000000000" pitchFamily="50" charset="-128"/>
              <a:ea typeface="HG丸ｺﾞｼｯｸM-PRO" panose="020F0600000000000000" pitchFamily="50" charset="-128"/>
            </a:endParaRPr>
          </a:p>
          <a:p>
            <a:r>
              <a:rPr lang="ja-JP" altLang="en-US" sz="1000" dirty="0">
                <a:latin typeface="HG丸ｺﾞｼｯｸM-PRO" panose="020F0600000000000000" pitchFamily="50" charset="-128"/>
                <a:ea typeface="HG丸ｺﾞｼｯｸM-PRO" panose="020F0600000000000000" pitchFamily="50" charset="-128"/>
              </a:rPr>
              <a:t>記入者</a:t>
            </a:r>
            <a:r>
              <a:rPr lang="ja-JP" altLang="en-US" sz="1000" dirty="0" smtClean="0">
                <a:latin typeface="HG丸ｺﾞｼｯｸM-PRO" panose="020F0600000000000000" pitchFamily="50" charset="-128"/>
                <a:ea typeface="HG丸ｺﾞｼｯｸM-PRO" panose="020F0600000000000000" pitchFamily="50" charset="-128"/>
              </a:rPr>
              <a:t>氏名（　　　　　　　　　　　　　　　　　　）</a:t>
            </a:r>
            <a:r>
              <a:rPr lang="ja-JP" altLang="en-US" sz="1000" u="sng" dirty="0" smtClean="0">
                <a:latin typeface="HG丸ｺﾞｼｯｸM-PRO" panose="020F0600000000000000" pitchFamily="50" charset="-128"/>
                <a:ea typeface="HG丸ｺﾞｼｯｸM-PRO" panose="020F0600000000000000" pitchFamily="50" charset="-128"/>
              </a:rPr>
              <a:t>　</a:t>
            </a:r>
            <a:endParaRPr lang="en-US" altLang="ja-JP" sz="1000" u="sng" dirty="0" smtClean="0">
              <a:latin typeface="HG丸ｺﾞｼｯｸM-PRO" panose="020F0600000000000000" pitchFamily="50" charset="-128"/>
              <a:ea typeface="HG丸ｺﾞｼｯｸM-PRO" panose="020F0600000000000000" pitchFamily="50" charset="-128"/>
            </a:endParaRPr>
          </a:p>
          <a:p>
            <a:r>
              <a:rPr lang="ja-JP" altLang="en-US" sz="1000" dirty="0" smtClean="0">
                <a:latin typeface="HG丸ｺﾞｼｯｸM-PRO" panose="020F0600000000000000" pitchFamily="50" charset="-128"/>
                <a:ea typeface="HG丸ｺﾞｼｯｸM-PRO" panose="020F0600000000000000" pitchFamily="50" charset="-128"/>
              </a:rPr>
              <a:t>担当係（いずれ</a:t>
            </a:r>
            <a:r>
              <a:rPr lang="ja-JP" altLang="en-US" sz="1000" dirty="0">
                <a:latin typeface="HG丸ｺﾞｼｯｸM-PRO" panose="020F0600000000000000" pitchFamily="50" charset="-128"/>
                <a:ea typeface="HG丸ｺﾞｼｯｸM-PRO" panose="020F0600000000000000" pitchFamily="50" charset="-128"/>
              </a:rPr>
              <a:t>かに○を付けてください</a:t>
            </a:r>
            <a:r>
              <a:rPr lang="ja-JP" altLang="en-US" sz="1000" dirty="0" smtClean="0">
                <a:latin typeface="HG丸ｺﾞｼｯｸM-PRO" panose="020F0600000000000000" pitchFamily="50" charset="-128"/>
                <a:ea typeface="HG丸ｺﾞｼｯｸM-PRO" panose="020F0600000000000000" pitchFamily="50" charset="-128"/>
              </a:rPr>
              <a:t>。）</a:t>
            </a:r>
            <a:r>
              <a:rPr lang="ja-JP" altLang="en-US" sz="1050" dirty="0">
                <a:latin typeface="HG丸ｺﾞｼｯｸM-PRO" panose="020F0600000000000000" pitchFamily="50" charset="-128"/>
                <a:ea typeface="HG丸ｺﾞｼｯｸM-PRO" panose="020F0600000000000000" pitchFamily="50" charset="-128"/>
              </a:rPr>
              <a:t>　</a:t>
            </a:r>
            <a:endParaRPr lang="en-US" altLang="ja-JP" sz="1050" dirty="0">
              <a:latin typeface="HG丸ｺﾞｼｯｸM-PRO" panose="020F0600000000000000" pitchFamily="50" charset="-128"/>
              <a:ea typeface="HG丸ｺﾞｼｯｸM-PRO" panose="020F0600000000000000" pitchFamily="50" charset="-128"/>
            </a:endParaRPr>
          </a:p>
          <a:p>
            <a:r>
              <a:rPr lang="ja-JP" altLang="en-US" sz="1000" dirty="0">
                <a:latin typeface="HG丸ｺﾞｼｯｸM-PRO" panose="020F0600000000000000" pitchFamily="50" charset="-128"/>
                <a:ea typeface="HG丸ｺﾞｼｯｸM-PRO" panose="020F0600000000000000" pitchFamily="50" charset="-128"/>
              </a:rPr>
              <a:t>・生徒指導担当　・校内研修</a:t>
            </a:r>
            <a:r>
              <a:rPr lang="ja-JP" altLang="en-US" sz="1000" dirty="0" smtClean="0">
                <a:latin typeface="HG丸ｺﾞｼｯｸM-PRO" panose="020F0600000000000000" pitchFamily="50" charset="-128"/>
                <a:ea typeface="HG丸ｺﾞｼｯｸM-PRO" panose="020F0600000000000000" pitchFamily="50" charset="-128"/>
              </a:rPr>
              <a:t>担当</a:t>
            </a:r>
            <a:endParaRPr lang="en-US" altLang="ja-JP" sz="1000" dirty="0" smtClean="0">
              <a:latin typeface="HG丸ｺﾞｼｯｸM-PRO" panose="020F0600000000000000" pitchFamily="50" charset="-128"/>
              <a:ea typeface="HG丸ｺﾞｼｯｸM-PRO" panose="020F0600000000000000" pitchFamily="50" charset="-128"/>
            </a:endParaRPr>
          </a:p>
          <a:p>
            <a:r>
              <a:rPr lang="ja-JP" altLang="en-US" sz="1000" dirty="0" smtClean="0">
                <a:latin typeface="HG丸ｺﾞｼｯｸM-PRO" panose="020F0600000000000000" pitchFamily="50" charset="-128"/>
                <a:ea typeface="HG丸ｺﾞｼｯｸM-PRO" panose="020F0600000000000000" pitchFamily="50" charset="-128"/>
              </a:rPr>
              <a:t>・</a:t>
            </a:r>
            <a:r>
              <a:rPr lang="ja-JP" altLang="en-US" sz="1000" dirty="0">
                <a:latin typeface="HG丸ｺﾞｼｯｸM-PRO" panose="020F0600000000000000" pitchFamily="50" charset="-128"/>
                <a:ea typeface="HG丸ｺﾞｼｯｸM-PRO" panose="020F0600000000000000" pitchFamily="50" charset="-128"/>
              </a:rPr>
              <a:t>その他</a:t>
            </a:r>
            <a:r>
              <a:rPr lang="ja-JP" altLang="en-US" sz="1000" dirty="0" smtClean="0">
                <a:latin typeface="HG丸ｺﾞｼｯｸM-PRO" panose="020F0600000000000000" pitchFamily="50" charset="-128"/>
                <a:ea typeface="HG丸ｺﾞｼｯｸM-PRO" panose="020F0600000000000000" pitchFamily="50" charset="-128"/>
              </a:rPr>
              <a:t>（</a:t>
            </a:r>
            <a:r>
              <a:rPr lang="ja-JP" altLang="en-US" sz="1000" dirty="0">
                <a:latin typeface="HG丸ｺﾞｼｯｸM-PRO" panose="020F0600000000000000" pitchFamily="50" charset="-128"/>
                <a:ea typeface="HG丸ｺﾞｼｯｸM-PRO" panose="020F0600000000000000" pitchFamily="50" charset="-128"/>
              </a:rPr>
              <a:t>　</a:t>
            </a:r>
            <a:r>
              <a:rPr lang="ja-JP" altLang="en-US" sz="1000" dirty="0" smtClean="0">
                <a:latin typeface="HG丸ｺﾞｼｯｸM-PRO" panose="020F0600000000000000" pitchFamily="50" charset="-128"/>
                <a:ea typeface="HG丸ｺﾞｼｯｸM-PRO" panose="020F0600000000000000" pitchFamily="50" charset="-128"/>
              </a:rPr>
              <a:t>　　　　　　　　　　　　　　　　</a:t>
            </a:r>
            <a:r>
              <a:rPr lang="ja-JP" altLang="en-US" sz="1000" dirty="0">
                <a:latin typeface="HG丸ｺﾞｼｯｸM-PRO" panose="020F0600000000000000" pitchFamily="50" charset="-128"/>
                <a:ea typeface="HG丸ｺﾞｼｯｸM-PRO" panose="020F0600000000000000" pitchFamily="50" charset="-128"/>
              </a:rPr>
              <a:t>　　</a:t>
            </a:r>
            <a:r>
              <a:rPr lang="ja-JP" altLang="en-US" sz="1000" dirty="0" smtClean="0">
                <a:latin typeface="HG丸ｺﾞｼｯｸM-PRO" panose="020F0600000000000000" pitchFamily="50" charset="-128"/>
                <a:ea typeface="HG丸ｺﾞｼｯｸM-PRO" panose="020F0600000000000000" pitchFamily="50" charset="-128"/>
              </a:rPr>
              <a:t>）</a:t>
            </a:r>
            <a:r>
              <a:rPr lang="ja-JP" altLang="en-US" sz="1000" u="sng" dirty="0" smtClean="0">
                <a:latin typeface="HG丸ｺﾞｼｯｸM-PRO" panose="020F0600000000000000" pitchFamily="50" charset="-128"/>
                <a:ea typeface="HG丸ｺﾞｼｯｸM-PRO" panose="020F0600000000000000" pitchFamily="50" charset="-128"/>
              </a:rPr>
              <a:t>　　　　　　　　　　　　　　　　　　　　</a:t>
            </a:r>
            <a:endParaRPr lang="en-US" altLang="ja-JP" sz="1000" u="sng" dirty="0">
              <a:latin typeface="HG丸ｺﾞｼｯｸM-PRO" panose="020F0600000000000000" pitchFamily="50" charset="-128"/>
              <a:ea typeface="HG丸ｺﾞｼｯｸM-PRO" panose="020F0600000000000000" pitchFamily="50" charset="-128"/>
            </a:endParaRPr>
          </a:p>
        </p:txBody>
      </p:sp>
      <p:sp>
        <p:nvSpPr>
          <p:cNvPr id="19" name="テキスト ボックス 18"/>
          <p:cNvSpPr txBox="1"/>
          <p:nvPr/>
        </p:nvSpPr>
        <p:spPr>
          <a:xfrm>
            <a:off x="44624" y="1130576"/>
            <a:ext cx="3672408" cy="707886"/>
          </a:xfrm>
          <a:prstGeom prst="rect">
            <a:avLst/>
          </a:prstGeom>
          <a:noFill/>
        </p:spPr>
        <p:txBody>
          <a:bodyPr wrap="square" rtlCol="0">
            <a:spAutoFit/>
          </a:bodyPr>
          <a:lstStyle/>
          <a:p>
            <a:r>
              <a:rPr lang="ja-JP" altLang="en-US" sz="1000" dirty="0" smtClean="0">
                <a:latin typeface="HG丸ｺﾞｼｯｸM-PRO" panose="020F0600000000000000" pitchFamily="50" charset="-128"/>
                <a:ea typeface="HG丸ｺﾞｼｯｸM-PRO" panose="020F0600000000000000" pitchFamily="50" charset="-128"/>
              </a:rPr>
              <a:t>送信先</a:t>
            </a:r>
            <a:endParaRPr lang="en-US" altLang="ja-JP" sz="1000" dirty="0" smtClean="0">
              <a:latin typeface="HG丸ｺﾞｼｯｸM-PRO" panose="020F0600000000000000" pitchFamily="50" charset="-128"/>
              <a:ea typeface="HG丸ｺﾞｼｯｸM-PRO" panose="020F0600000000000000" pitchFamily="50" charset="-128"/>
            </a:endParaRPr>
          </a:p>
          <a:p>
            <a:endParaRPr lang="en-US" altLang="ja-JP" sz="1000" dirty="0">
              <a:latin typeface="HG丸ｺﾞｼｯｸM-PRO" panose="020F0600000000000000" pitchFamily="50" charset="-128"/>
              <a:ea typeface="HG丸ｺﾞｼｯｸM-PRO" panose="020F0600000000000000" pitchFamily="50" charset="-128"/>
            </a:endParaRPr>
          </a:p>
          <a:p>
            <a:r>
              <a:rPr lang="ja-JP" altLang="en-US" sz="1000" dirty="0" smtClean="0">
                <a:latin typeface="HG丸ｺﾞｼｯｸM-PRO" panose="020F0600000000000000" pitchFamily="50" charset="-128"/>
                <a:ea typeface="HG丸ｺﾞｼｯｸM-PRO" panose="020F0600000000000000" pitchFamily="50" charset="-128"/>
              </a:rPr>
              <a:t>　岡山県総合教育センター教育支援部　行き　</a:t>
            </a:r>
            <a:endParaRPr lang="en-US" altLang="ja-JP" sz="1000" dirty="0" smtClean="0">
              <a:latin typeface="HG丸ｺﾞｼｯｸM-PRO" panose="020F0600000000000000" pitchFamily="50" charset="-128"/>
              <a:ea typeface="HG丸ｺﾞｼｯｸM-PRO" panose="020F0600000000000000" pitchFamily="50" charset="-128"/>
            </a:endParaRPr>
          </a:p>
          <a:p>
            <a:r>
              <a:rPr lang="ja-JP" altLang="en-US" sz="1000" dirty="0" smtClean="0">
                <a:latin typeface="ＭＳ ゴシック" panose="020B0609070205080204" pitchFamily="49" charset="-128"/>
                <a:ea typeface="ＭＳ ゴシック" panose="020B0609070205080204" pitchFamily="49" charset="-128"/>
              </a:rPr>
              <a:t>　ＦＡＸ </a:t>
            </a:r>
            <a:r>
              <a:rPr lang="ja-JP" altLang="en-US" sz="1000" dirty="0">
                <a:latin typeface="ＭＳ ゴシック" panose="020B0609070205080204" pitchFamily="49" charset="-128"/>
                <a:ea typeface="ＭＳ ゴシック" panose="020B0609070205080204" pitchFamily="49" charset="-128"/>
              </a:rPr>
              <a:t>　</a:t>
            </a:r>
            <a:r>
              <a:rPr lang="en-US" altLang="ja-JP" sz="1000" dirty="0" smtClean="0">
                <a:latin typeface="ＭＳ ゴシック" panose="020B0609070205080204" pitchFamily="49" charset="-128"/>
                <a:ea typeface="ＭＳ ゴシック" panose="020B0609070205080204" pitchFamily="49" charset="-128"/>
              </a:rPr>
              <a:t>0866-56-9126</a:t>
            </a:r>
            <a:r>
              <a:rPr lang="ja-JP" altLang="en-US" sz="1000" dirty="0" smtClean="0">
                <a:latin typeface="HG丸ｺﾞｼｯｸM-PRO" panose="020F0600000000000000" pitchFamily="50" charset="-128"/>
                <a:ea typeface="HG丸ｺﾞｼｯｸM-PRO" panose="020F0600000000000000" pitchFamily="50" charset="-128"/>
              </a:rPr>
              <a:t>　　　　　　　　　　</a:t>
            </a:r>
            <a:endParaRPr lang="en-US" altLang="ja-JP" sz="1000" u="sng" dirty="0">
              <a:latin typeface="HG丸ｺﾞｼｯｸM-PRO" panose="020F0600000000000000" pitchFamily="50" charset="-128"/>
              <a:ea typeface="HG丸ｺﾞｼｯｸM-PRO" panose="020F0600000000000000" pitchFamily="50" charset="-128"/>
            </a:endParaRPr>
          </a:p>
        </p:txBody>
      </p:sp>
      <p:sp>
        <p:nvSpPr>
          <p:cNvPr id="29" name="テキスト ボックス 28"/>
          <p:cNvSpPr txBox="1"/>
          <p:nvPr/>
        </p:nvSpPr>
        <p:spPr>
          <a:xfrm>
            <a:off x="4410281" y="1018982"/>
            <a:ext cx="2331087" cy="261610"/>
          </a:xfrm>
          <a:prstGeom prst="rect">
            <a:avLst/>
          </a:prstGeom>
          <a:noFill/>
        </p:spPr>
        <p:txBody>
          <a:bodyPr wrap="none" rtlCol="0">
            <a:spAutoFit/>
          </a:bodyPr>
          <a:lstStyle/>
          <a:p>
            <a:r>
              <a:rPr kumimoji="1" lang="ja-JP" altLang="en-US" sz="1100" dirty="0" smtClean="0">
                <a:latin typeface="HG丸ｺﾞｼｯｸM-PRO" panose="020F0600000000000000" pitchFamily="50" charset="-128"/>
                <a:ea typeface="HG丸ｺﾞｼｯｸM-PRO" panose="020F0600000000000000" pitchFamily="50" charset="-128"/>
              </a:rPr>
              <a:t>（返信は</a:t>
            </a:r>
            <a:r>
              <a:rPr lang="en-US" altLang="ja-JP" sz="1100" dirty="0" smtClean="0">
                <a:latin typeface="HG丸ｺﾞｼｯｸM-PRO" panose="020F0600000000000000" pitchFamily="50" charset="-128"/>
                <a:ea typeface="HG丸ｺﾞｼｯｸM-PRO" panose="020F0600000000000000" pitchFamily="50" charset="-128"/>
              </a:rPr>
              <a:t>FAX</a:t>
            </a:r>
            <a:r>
              <a:rPr kumimoji="1" lang="ja-JP" altLang="en-US" sz="1100" dirty="0" smtClean="0">
                <a:latin typeface="HG丸ｺﾞｼｯｸM-PRO" panose="020F0600000000000000" pitchFamily="50" charset="-128"/>
                <a:ea typeface="HG丸ｺﾞｼｯｸM-PRO" panose="020F0600000000000000" pitchFamily="50" charset="-128"/>
              </a:rPr>
              <a:t>でお願いします。）</a:t>
            </a:r>
            <a:endParaRPr kumimoji="1" lang="ja-JP" altLang="en-US" sz="1100" dirty="0">
              <a:latin typeface="HG丸ｺﾞｼｯｸM-PRO" panose="020F0600000000000000" pitchFamily="50" charset="-128"/>
              <a:ea typeface="HG丸ｺﾞｼｯｸM-PRO" panose="020F0600000000000000" pitchFamily="50" charset="-128"/>
            </a:endParaRPr>
          </a:p>
        </p:txBody>
      </p:sp>
      <p:sp>
        <p:nvSpPr>
          <p:cNvPr id="24" name="テキスト ボックス 23"/>
          <p:cNvSpPr txBox="1"/>
          <p:nvPr/>
        </p:nvSpPr>
        <p:spPr>
          <a:xfrm>
            <a:off x="3098898" y="17064"/>
            <a:ext cx="3714478" cy="307777"/>
          </a:xfrm>
          <a:prstGeom prst="rect">
            <a:avLst/>
          </a:prstGeom>
          <a:noFill/>
        </p:spPr>
        <p:txBody>
          <a:bodyPr wrap="none" rtlCol="0">
            <a:spAutoFit/>
          </a:bodyPr>
          <a:lstStyle/>
          <a:p>
            <a:pPr algn="ctr"/>
            <a:r>
              <a:rPr lang="en-US" altLang="ja-JP" sz="1400" dirty="0" smtClean="0">
                <a:latin typeface="HG丸ｺﾞｼｯｸM-PRO" panose="020F0600000000000000" pitchFamily="50" charset="-128"/>
                <a:ea typeface="HG丸ｺﾞｼｯｸM-PRO" panose="020F0600000000000000" pitchFamily="50" charset="-128"/>
              </a:rPr>
              <a:t>※</a:t>
            </a:r>
            <a:r>
              <a:rPr lang="ja-JP" altLang="en-US" sz="1400" dirty="0" smtClean="0">
                <a:latin typeface="HG丸ｺﾞｼｯｸM-PRO" panose="020F0600000000000000" pitchFamily="50" charset="-128"/>
                <a:ea typeface="HG丸ｺﾞｼｯｸM-PRO" panose="020F0600000000000000" pitchFamily="50" charset="-128"/>
              </a:rPr>
              <a:t>付紙なしで、そのままご返信ください。</a:t>
            </a:r>
            <a:endParaRPr lang="en-US" altLang="ja-JP" sz="1400" dirty="0" smtClean="0">
              <a:latin typeface="HG丸ｺﾞｼｯｸM-PRO" panose="020F0600000000000000" pitchFamily="50" charset="-128"/>
              <a:ea typeface="HG丸ｺﾞｼｯｸM-PRO" panose="020F0600000000000000" pitchFamily="50" charset="-128"/>
            </a:endParaRPr>
          </a:p>
        </p:txBody>
      </p:sp>
    </p:spTree>
    <p:extLst>
      <p:ext uri="{BB962C8B-B14F-4D97-AF65-F5344CB8AC3E}">
        <p14:creationId xmlns:p14="http://schemas.microsoft.com/office/powerpoint/2010/main" val="413943716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テキスト ボックス 8"/>
          <p:cNvSpPr txBox="1"/>
          <p:nvPr/>
        </p:nvSpPr>
        <p:spPr>
          <a:xfrm>
            <a:off x="159867" y="2448396"/>
            <a:ext cx="6698133" cy="1569660"/>
          </a:xfrm>
          <a:prstGeom prst="rect">
            <a:avLst/>
          </a:prstGeom>
          <a:noFill/>
        </p:spPr>
        <p:txBody>
          <a:bodyPr wrap="square" rtlCol="0">
            <a:spAutoFit/>
          </a:bodyPr>
          <a:lstStyle/>
          <a:p>
            <a:r>
              <a:rPr lang="ja-JP" altLang="en-US" sz="1200" dirty="0" smtClean="0">
                <a:uFill>
                  <a:solidFill>
                    <a:srgbClr val="FF0000"/>
                  </a:solidFill>
                </a:uFill>
                <a:latin typeface="HG丸ｺﾞｼｯｸM-PRO" panose="020F0600000000000000" pitchFamily="50" charset="-128"/>
                <a:ea typeface="HG丸ｺﾞｼｯｸM-PRO" panose="020F0600000000000000" pitchFamily="50" charset="-128"/>
              </a:rPr>
              <a:t> 　  ◆生徒</a:t>
            </a:r>
            <a:r>
              <a:rPr lang="ja-JP" altLang="en-US" sz="1200" dirty="0">
                <a:uFill>
                  <a:solidFill>
                    <a:srgbClr val="FF0000"/>
                  </a:solidFill>
                </a:uFill>
                <a:latin typeface="HG丸ｺﾞｼｯｸM-PRO" panose="020F0600000000000000" pitchFamily="50" charset="-128"/>
                <a:ea typeface="HG丸ｺﾞｼｯｸM-PRO" panose="020F0600000000000000" pitchFamily="50" charset="-128"/>
              </a:rPr>
              <a:t>指導</a:t>
            </a:r>
            <a:r>
              <a:rPr lang="ja-JP" altLang="en-US" sz="1200" dirty="0" smtClean="0">
                <a:uFill>
                  <a:solidFill>
                    <a:srgbClr val="FF0000"/>
                  </a:solidFill>
                </a:uFill>
                <a:latin typeface="HG丸ｺﾞｼｯｸM-PRO" panose="020F0600000000000000" pitchFamily="50" charset="-128"/>
                <a:ea typeface="HG丸ｺﾞｼｯｸM-PRO" panose="020F0600000000000000" pitchFamily="50" charset="-128"/>
              </a:rPr>
              <a:t>の実践</a:t>
            </a:r>
            <a:r>
              <a:rPr lang="ja-JP" altLang="en-US" sz="1200" dirty="0" smtClean="0">
                <a:latin typeface="HG丸ｺﾞｼｯｸM-PRO" panose="020F0600000000000000" pitchFamily="50" charset="-128"/>
                <a:ea typeface="HG丸ｺﾞｼｯｸM-PRO" panose="020F0600000000000000" pitchFamily="50" charset="-128"/>
              </a:rPr>
              <a:t>を通して、生徒指導の進め方について理解を深め、喫緊の生徒指導の</a:t>
            </a:r>
            <a:endParaRPr lang="en-US" altLang="ja-JP" sz="1200" dirty="0" smtClean="0">
              <a:latin typeface="HG丸ｺﾞｼｯｸM-PRO" panose="020F0600000000000000" pitchFamily="50" charset="-128"/>
              <a:ea typeface="HG丸ｺﾞｼｯｸM-PRO" panose="020F0600000000000000" pitchFamily="50" charset="-128"/>
            </a:endParaRPr>
          </a:p>
          <a:p>
            <a:r>
              <a:rPr lang="ja-JP" altLang="en-US" sz="1200" dirty="0">
                <a:latin typeface="HG丸ｺﾞｼｯｸM-PRO" panose="020F0600000000000000" pitchFamily="50" charset="-128"/>
                <a:ea typeface="HG丸ｺﾞｼｯｸM-PRO" panose="020F0600000000000000" pitchFamily="50" charset="-128"/>
              </a:rPr>
              <a:t>　</a:t>
            </a:r>
            <a:r>
              <a:rPr lang="ja-JP" altLang="en-US" sz="1200" dirty="0" smtClean="0">
                <a:latin typeface="HG丸ｺﾞｼｯｸM-PRO" panose="020F0600000000000000" pitchFamily="50" charset="-128"/>
                <a:ea typeface="HG丸ｺﾞｼｯｸM-PRO" panose="020F0600000000000000" pitchFamily="50" charset="-128"/>
              </a:rPr>
              <a:t>　　問題について研修する。</a:t>
            </a:r>
            <a:endParaRPr lang="en-US" altLang="ja-JP" sz="1200" dirty="0" smtClean="0">
              <a:latin typeface="HG丸ｺﾞｼｯｸM-PRO" panose="020F0600000000000000" pitchFamily="50" charset="-128"/>
              <a:ea typeface="HG丸ｺﾞｼｯｸM-PRO" panose="020F0600000000000000" pitchFamily="50" charset="-128"/>
            </a:endParaRPr>
          </a:p>
          <a:p>
            <a:r>
              <a:rPr lang="ja-JP" altLang="en-US" sz="1200" dirty="0" smtClean="0">
                <a:latin typeface="HG丸ｺﾞｼｯｸM-PRO" panose="020F0600000000000000" pitchFamily="50" charset="-128"/>
                <a:ea typeface="HG丸ｺﾞｼｯｸM-PRO" panose="020F0600000000000000" pitchFamily="50" charset="-128"/>
              </a:rPr>
              <a:t>　   ◆問題行動に対応するだけでなく、</a:t>
            </a:r>
            <a:r>
              <a:rPr lang="en-US" altLang="ja-JP" sz="1200" dirty="0" smtClean="0">
                <a:solidFill>
                  <a:srgbClr val="FF0000"/>
                </a:solidFill>
                <a:latin typeface="ＤＨＰ特太ゴシック体" panose="020B0500000000000000" pitchFamily="50" charset="-128"/>
                <a:ea typeface="ＤＨＰ特太ゴシック体" panose="020B0500000000000000" pitchFamily="50" charset="-128"/>
              </a:rPr>
              <a:t>ORV-PDCA</a:t>
            </a:r>
            <a:r>
              <a:rPr lang="ja-JP" altLang="en-US" sz="1200" dirty="0" smtClean="0">
                <a:latin typeface="HG丸ｺﾞｼｯｸM-PRO" panose="020F0600000000000000" pitchFamily="50" charset="-128"/>
                <a:ea typeface="HG丸ｺﾞｼｯｸM-PRO" panose="020F0600000000000000" pitchFamily="50" charset="-128"/>
              </a:rPr>
              <a:t>を意識</a:t>
            </a:r>
            <a:r>
              <a:rPr lang="ja-JP" altLang="en-US" sz="1200" dirty="0">
                <a:latin typeface="HG丸ｺﾞｼｯｸM-PRO" panose="020F0600000000000000" pitchFamily="50" charset="-128"/>
                <a:ea typeface="HG丸ｺﾞｼｯｸM-PRO" panose="020F0600000000000000" pitchFamily="50" charset="-128"/>
              </a:rPr>
              <a:t>した開発的生徒</a:t>
            </a:r>
            <a:r>
              <a:rPr lang="ja-JP" altLang="en-US" sz="1200" dirty="0" smtClean="0">
                <a:latin typeface="HG丸ｺﾞｼｯｸM-PRO" panose="020F0600000000000000" pitchFamily="50" charset="-128"/>
                <a:ea typeface="HG丸ｺﾞｼｯｸM-PRO" panose="020F0600000000000000" pitchFamily="50" charset="-128"/>
              </a:rPr>
              <a:t>指導</a:t>
            </a:r>
            <a:r>
              <a:rPr lang="en-US" altLang="ja-JP" sz="1200" dirty="0" smtClean="0">
                <a:latin typeface="HG丸ｺﾞｼｯｸM-PRO" panose="020F0600000000000000" pitchFamily="50" charset="-128"/>
                <a:ea typeface="HG丸ｺﾞｼｯｸM-PRO" panose="020F0600000000000000" pitchFamily="50" charset="-128"/>
              </a:rPr>
              <a:t/>
            </a:r>
            <a:br>
              <a:rPr lang="en-US" altLang="ja-JP" sz="1200" dirty="0" smtClean="0">
                <a:latin typeface="HG丸ｺﾞｼｯｸM-PRO" panose="020F0600000000000000" pitchFamily="50" charset="-128"/>
                <a:ea typeface="HG丸ｺﾞｼｯｸM-PRO" panose="020F0600000000000000" pitchFamily="50" charset="-128"/>
              </a:rPr>
            </a:br>
            <a:r>
              <a:rPr lang="ja-JP" altLang="en-US" sz="1200" dirty="0" smtClean="0">
                <a:latin typeface="HG丸ｺﾞｼｯｸM-PRO" panose="020F0600000000000000" pitchFamily="50" charset="-128"/>
                <a:ea typeface="HG丸ｺﾞｼｯｸM-PRO" panose="020F0600000000000000" pitchFamily="50" charset="-128"/>
              </a:rPr>
              <a:t>　　   （</a:t>
            </a:r>
            <a:r>
              <a:rPr lang="ja-JP" altLang="en-US" sz="1200" dirty="0">
                <a:latin typeface="HG丸ｺﾞｼｯｸM-PRO" panose="020F0600000000000000" pitchFamily="50" charset="-128"/>
                <a:ea typeface="HG丸ｺﾞｼｯｸM-PRO" panose="020F0600000000000000" pitchFamily="50" charset="-128"/>
              </a:rPr>
              <a:t>育てる</a:t>
            </a:r>
            <a:r>
              <a:rPr lang="ja-JP" altLang="en-US" sz="1200" dirty="0" smtClean="0">
                <a:latin typeface="HG丸ｺﾞｼｯｸM-PRO" panose="020F0600000000000000" pitchFamily="50" charset="-128"/>
                <a:ea typeface="HG丸ｺﾞｼｯｸM-PRO" panose="020F0600000000000000" pitchFamily="50" charset="-128"/>
              </a:rPr>
              <a:t>生徒指導）を充実させる必要性を理解する。</a:t>
            </a:r>
            <a:endParaRPr lang="en-US" altLang="ja-JP" sz="1200" dirty="0" smtClean="0">
              <a:latin typeface="HG丸ｺﾞｼｯｸM-PRO" panose="020F0600000000000000" pitchFamily="50" charset="-128"/>
              <a:ea typeface="HG丸ｺﾞｼｯｸM-PRO" panose="020F0600000000000000" pitchFamily="50" charset="-128"/>
            </a:endParaRPr>
          </a:p>
          <a:p>
            <a:endParaRPr lang="en-US" altLang="ja-JP" sz="1200" dirty="0" smtClean="0">
              <a:latin typeface="HG丸ｺﾞｼｯｸM-PRO" panose="020F0600000000000000" pitchFamily="50" charset="-128"/>
              <a:ea typeface="HG丸ｺﾞｼｯｸM-PRO" panose="020F0600000000000000" pitchFamily="50" charset="-128"/>
            </a:endParaRPr>
          </a:p>
          <a:p>
            <a:r>
              <a:rPr kumimoji="1" lang="en-US" altLang="ja-JP" sz="1200" dirty="0" smtClean="0">
                <a:latin typeface="ＤＨＰ特太ゴシック体" panose="020B0500000000000000" pitchFamily="50" charset="-128"/>
                <a:ea typeface="ＤＨＰ特太ゴシック体" panose="020B0500000000000000" pitchFamily="50" charset="-128"/>
              </a:rPr>
              <a:t>O</a:t>
            </a:r>
            <a:r>
              <a:rPr kumimoji="1" lang="en-US" altLang="ja-JP" sz="1100" dirty="0" smtClean="0">
                <a:latin typeface="メイリオ" panose="020B0604030504040204" pitchFamily="50" charset="-128"/>
                <a:ea typeface="メイリオ" panose="020B0604030504040204" pitchFamily="50" charset="-128"/>
                <a:cs typeface="メイリオ" panose="020B0604030504040204" pitchFamily="50" charset="-128"/>
              </a:rPr>
              <a:t>rganization</a:t>
            </a:r>
            <a:r>
              <a:rPr kumimoji="1" lang="ja-JP" altLang="en-US" sz="1050" dirty="0" smtClean="0">
                <a:latin typeface="HG丸ｺﾞｼｯｸM-PRO" panose="020F0600000000000000" pitchFamily="50" charset="-128"/>
                <a:ea typeface="HG丸ｺﾞｼｯｸM-PRO" panose="020F0600000000000000" pitchFamily="50" charset="-128"/>
              </a:rPr>
              <a:t>：支援チーム</a:t>
            </a:r>
            <a:r>
              <a:rPr kumimoji="1" lang="ja-JP" altLang="en-US" sz="1100" dirty="0" smtClean="0">
                <a:latin typeface="HG丸ｺﾞｼｯｸM-PRO" panose="020F0600000000000000" pitchFamily="50" charset="-128"/>
                <a:ea typeface="HG丸ｺﾞｼｯｸM-PRO" panose="020F0600000000000000" pitchFamily="50" charset="-128"/>
              </a:rPr>
              <a:t>（組織）   　</a:t>
            </a:r>
            <a:r>
              <a:rPr lang="en-US" altLang="ja-JP" sz="1200" dirty="0" smtClean="0">
                <a:latin typeface="ＤＨＰ特太ゴシック体" panose="020B0500000000000000" pitchFamily="50" charset="-128"/>
                <a:ea typeface="ＤＨＰ特太ゴシック体" panose="020B0500000000000000" pitchFamily="50" charset="-128"/>
              </a:rPr>
              <a:t>R</a:t>
            </a:r>
            <a:r>
              <a:rPr lang="en-US" altLang="ja-JP" sz="1100" dirty="0" smtClean="0">
                <a:latin typeface="メイリオ" panose="020B0604030504040204" pitchFamily="50" charset="-128"/>
                <a:ea typeface="メイリオ" panose="020B0604030504040204" pitchFamily="50" charset="-128"/>
                <a:cs typeface="メイリオ" panose="020B0604030504040204" pitchFamily="50" charset="-128"/>
              </a:rPr>
              <a:t>esearch</a:t>
            </a:r>
            <a:r>
              <a:rPr lang="ja-JP" altLang="en-US" sz="1100" dirty="0" smtClean="0">
                <a:latin typeface="HG丸ｺﾞｼｯｸM-PRO" panose="020F0600000000000000" pitchFamily="50" charset="-128"/>
                <a:ea typeface="HG丸ｺﾞｼｯｸM-PRO" panose="020F0600000000000000" pitchFamily="50" charset="-128"/>
              </a:rPr>
              <a:t>：見立て（現状把握） 　 </a:t>
            </a:r>
            <a:r>
              <a:rPr kumimoji="1" lang="en-US" altLang="ja-JP" sz="1200" dirty="0" smtClean="0">
                <a:latin typeface="ＤＨＰ特太ゴシック体" panose="020B0500000000000000" pitchFamily="50" charset="-128"/>
                <a:ea typeface="ＤＨＰ特太ゴシック体" panose="020B0500000000000000" pitchFamily="50" charset="-128"/>
              </a:rPr>
              <a:t>V</a:t>
            </a:r>
            <a:r>
              <a:rPr kumimoji="1" lang="en-US" altLang="ja-JP" sz="1100" dirty="0" smtClean="0">
                <a:latin typeface="メイリオ" panose="020B0604030504040204" pitchFamily="50" charset="-128"/>
                <a:ea typeface="メイリオ" panose="020B0604030504040204" pitchFamily="50" charset="-128"/>
                <a:cs typeface="メイリオ" panose="020B0604030504040204" pitchFamily="50" charset="-128"/>
              </a:rPr>
              <a:t>ision</a:t>
            </a:r>
            <a:r>
              <a:rPr kumimoji="1" lang="ja-JP" altLang="en-US" sz="1100" dirty="0" smtClean="0">
                <a:latin typeface="HG丸ｺﾞｼｯｸM-PRO" panose="020F0600000000000000" pitchFamily="50" charset="-128"/>
                <a:ea typeface="HG丸ｺﾞｼｯｸM-PRO" panose="020F0600000000000000" pitchFamily="50" charset="-128"/>
              </a:rPr>
              <a:t>：目指す姿（目標）</a:t>
            </a:r>
            <a:endParaRPr kumimoji="1" lang="en-US" altLang="ja-JP" sz="1100" dirty="0" smtClean="0">
              <a:latin typeface="HG丸ｺﾞｼｯｸM-PRO" panose="020F0600000000000000" pitchFamily="50" charset="-128"/>
              <a:ea typeface="HG丸ｺﾞｼｯｸM-PRO" panose="020F0600000000000000" pitchFamily="50" charset="-128"/>
            </a:endParaRPr>
          </a:p>
          <a:p>
            <a:r>
              <a:rPr lang="en-US" altLang="ja-JP" sz="1200" dirty="0" smtClean="0">
                <a:latin typeface="ＤＨＰ特太ゴシック体" panose="020B0500000000000000" pitchFamily="50" charset="-128"/>
                <a:ea typeface="ＤＨＰ特太ゴシック体" panose="020B0500000000000000" pitchFamily="50" charset="-128"/>
              </a:rPr>
              <a:t>P</a:t>
            </a:r>
            <a:r>
              <a:rPr lang="en-US" altLang="ja-JP" sz="1100" dirty="0" smtClean="0">
                <a:latin typeface="メイリオ" panose="020B0604030504040204" pitchFamily="50" charset="-128"/>
                <a:ea typeface="メイリオ" panose="020B0604030504040204" pitchFamily="50" charset="-128"/>
                <a:cs typeface="メイリオ" panose="020B0604030504040204" pitchFamily="50" charset="-128"/>
              </a:rPr>
              <a:t>lan   </a:t>
            </a:r>
            <a:r>
              <a:rPr lang="ja-JP" altLang="en-US" sz="1100" dirty="0" smtClean="0">
                <a:latin typeface="HG丸ｺﾞｼｯｸM-PRO" panose="020F0600000000000000" pitchFamily="50" charset="-128"/>
                <a:ea typeface="HG丸ｺﾞｼｯｸM-PRO" panose="020F0600000000000000" pitchFamily="50" charset="-128"/>
              </a:rPr>
              <a:t>：指導・支援の計画（計画</a:t>
            </a:r>
            <a:r>
              <a:rPr lang="ja-JP" altLang="en-US" sz="1050" dirty="0" smtClean="0">
                <a:latin typeface="HG丸ｺﾞｼｯｸM-PRO" panose="020F0600000000000000" pitchFamily="50" charset="-128"/>
                <a:ea typeface="HG丸ｺﾞｼｯｸM-PRO" panose="020F0600000000000000" pitchFamily="50" charset="-128"/>
              </a:rPr>
              <a:t>）　　</a:t>
            </a:r>
            <a:r>
              <a:rPr lang="en-US" altLang="ja-JP" sz="1200" dirty="0" smtClean="0">
                <a:latin typeface="ＤＨＰ特太ゴシック体" panose="020B0500000000000000" pitchFamily="50" charset="-128"/>
                <a:ea typeface="ＤＨＰ特太ゴシック体" panose="020B0500000000000000" pitchFamily="50" charset="-128"/>
              </a:rPr>
              <a:t>D</a:t>
            </a:r>
            <a:r>
              <a:rPr lang="en-US" altLang="ja-JP" sz="1100" dirty="0" smtClean="0">
                <a:latin typeface="メイリオ" panose="020B0604030504040204" pitchFamily="50" charset="-128"/>
                <a:ea typeface="メイリオ" panose="020B0604030504040204" pitchFamily="50" charset="-128"/>
                <a:cs typeface="メイリオ" panose="020B0604030504040204" pitchFamily="50" charset="-128"/>
              </a:rPr>
              <a:t>o     </a:t>
            </a:r>
            <a:r>
              <a:rPr lang="ja-JP" altLang="en-US" sz="1100" dirty="0" smtClean="0">
                <a:latin typeface="HG丸ｺﾞｼｯｸM-PRO" panose="020F0600000000000000" pitchFamily="50" charset="-128"/>
                <a:ea typeface="HG丸ｺﾞｼｯｸM-PRO" panose="020F0600000000000000" pitchFamily="50" charset="-128"/>
              </a:rPr>
              <a:t>：具体的な指導・支援（実行）</a:t>
            </a:r>
            <a:endParaRPr lang="en-US" altLang="ja-JP" sz="1100" dirty="0" smtClean="0">
              <a:latin typeface="HG丸ｺﾞｼｯｸM-PRO" panose="020F0600000000000000" pitchFamily="50" charset="-128"/>
              <a:ea typeface="HG丸ｺﾞｼｯｸM-PRO" panose="020F0600000000000000" pitchFamily="50" charset="-128"/>
            </a:endParaRPr>
          </a:p>
          <a:p>
            <a:r>
              <a:rPr kumimoji="1" lang="en-US" altLang="ja-JP" sz="1200" dirty="0" smtClean="0">
                <a:latin typeface="ＤＨＰ特太ゴシック体" panose="020B0500000000000000" pitchFamily="50" charset="-128"/>
                <a:ea typeface="ＤＨＰ特太ゴシック体" panose="020B0500000000000000" pitchFamily="50" charset="-128"/>
              </a:rPr>
              <a:t>C</a:t>
            </a:r>
            <a:r>
              <a:rPr kumimoji="1" lang="en-US" altLang="ja-JP" sz="1050" dirty="0" smtClean="0">
                <a:latin typeface="メイリオ" panose="020B0604030504040204" pitchFamily="50" charset="-128"/>
                <a:ea typeface="メイリオ" panose="020B0604030504040204" pitchFamily="50" charset="-128"/>
                <a:cs typeface="メイリオ" panose="020B0604030504040204" pitchFamily="50" charset="-128"/>
              </a:rPr>
              <a:t>heck </a:t>
            </a:r>
            <a:r>
              <a:rPr kumimoji="1" lang="ja-JP" altLang="en-US" sz="1100" dirty="0" smtClean="0">
                <a:latin typeface="HG丸ｺﾞｼｯｸM-PRO" panose="020F0600000000000000" pitchFamily="50" charset="-128"/>
                <a:ea typeface="HG丸ｺﾞｼｯｸM-PRO" panose="020F0600000000000000" pitchFamily="50" charset="-128"/>
              </a:rPr>
              <a:t>：成果の確認（点検・評価</a:t>
            </a:r>
            <a:r>
              <a:rPr lang="ja-JP" altLang="en-US" sz="1100" dirty="0" smtClean="0">
                <a:latin typeface="HG丸ｺﾞｼｯｸM-PRO" panose="020F0600000000000000" pitchFamily="50" charset="-128"/>
                <a:ea typeface="HG丸ｺﾞｼｯｸM-PRO" panose="020F0600000000000000" pitchFamily="50" charset="-128"/>
              </a:rPr>
              <a:t>）</a:t>
            </a:r>
            <a:r>
              <a:rPr lang="ja-JP" altLang="en-US" sz="900" dirty="0" smtClean="0">
                <a:latin typeface="HG丸ｺﾞｼｯｸM-PRO" panose="020F0600000000000000" pitchFamily="50" charset="-128"/>
                <a:ea typeface="HG丸ｺﾞｼｯｸM-PRO" panose="020F0600000000000000" pitchFamily="50" charset="-128"/>
              </a:rPr>
              <a:t>  </a:t>
            </a:r>
            <a:r>
              <a:rPr lang="ja-JP" altLang="en-US" sz="1000" dirty="0" smtClean="0">
                <a:latin typeface="HG丸ｺﾞｼｯｸM-PRO" panose="020F0600000000000000" pitchFamily="50" charset="-128"/>
                <a:ea typeface="HG丸ｺﾞｼｯｸM-PRO" panose="020F0600000000000000" pitchFamily="50" charset="-128"/>
              </a:rPr>
              <a:t> 　</a:t>
            </a:r>
            <a:r>
              <a:rPr kumimoji="1" lang="en-US" altLang="ja-JP" sz="1200" dirty="0" smtClean="0">
                <a:latin typeface="ＤＨＰ特太ゴシック体" panose="020B0500000000000000" pitchFamily="50" charset="-128"/>
                <a:ea typeface="ＤＨＰ特太ゴシック体" panose="020B0500000000000000" pitchFamily="50" charset="-128"/>
              </a:rPr>
              <a:t>A</a:t>
            </a:r>
            <a:r>
              <a:rPr kumimoji="1" lang="en-US" altLang="ja-JP" sz="1100" dirty="0" smtClean="0">
                <a:latin typeface="メイリオ" panose="020B0604030504040204" pitchFamily="50" charset="-128"/>
                <a:ea typeface="メイリオ" panose="020B0604030504040204" pitchFamily="50" charset="-128"/>
                <a:cs typeface="メイリオ" panose="020B0604030504040204" pitchFamily="50" charset="-128"/>
              </a:rPr>
              <a:t>ction</a:t>
            </a:r>
            <a:r>
              <a:rPr kumimoji="1" lang="ja-JP" altLang="en-US" sz="1100" dirty="0" smtClean="0">
                <a:latin typeface="HG丸ｺﾞｼｯｸM-PRO" panose="020F0600000000000000" pitchFamily="50" charset="-128"/>
                <a:ea typeface="HG丸ｺﾞｼｯｸM-PRO" panose="020F0600000000000000" pitchFamily="50" charset="-128"/>
              </a:rPr>
              <a:t>：指導・支援策の改善（改善）　　</a:t>
            </a:r>
            <a:endParaRPr kumimoji="1" lang="ja-JP" altLang="en-US" sz="1100" dirty="0">
              <a:latin typeface="HG丸ｺﾞｼｯｸM-PRO" panose="020F0600000000000000" pitchFamily="50" charset="-128"/>
              <a:ea typeface="HG丸ｺﾞｼｯｸM-PRO" panose="020F0600000000000000" pitchFamily="50" charset="-128"/>
            </a:endParaRPr>
          </a:p>
        </p:txBody>
      </p:sp>
      <p:sp>
        <p:nvSpPr>
          <p:cNvPr id="37" name="角丸四角形 36"/>
          <p:cNvSpPr/>
          <p:nvPr/>
        </p:nvSpPr>
        <p:spPr>
          <a:xfrm>
            <a:off x="3394244" y="4524567"/>
            <a:ext cx="3076302" cy="2372649"/>
          </a:xfrm>
          <a:prstGeom prst="roundRect">
            <a:avLst>
              <a:gd name="adj" fmla="val 5387"/>
            </a:avLst>
          </a:prstGeom>
          <a:noFill/>
          <a:ln w="12700"/>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r>
              <a:rPr kumimoji="1" lang="en-US" altLang="ja-JP" sz="1600" dirty="0" smtClean="0">
                <a:solidFill>
                  <a:schemeClr val="tx1"/>
                </a:solidFill>
                <a:latin typeface="HG丸ｺﾞｼｯｸM-PRO" panose="020F0600000000000000" pitchFamily="50" charset="-128"/>
                <a:ea typeface="HG丸ｺﾞｼｯｸM-PRO" panose="020F0600000000000000" pitchFamily="50" charset="-128"/>
              </a:rPr>
              <a:t>※</a:t>
            </a:r>
            <a:r>
              <a:rPr kumimoji="1" lang="ja-JP" altLang="en-US" sz="1600" dirty="0" smtClean="0">
                <a:solidFill>
                  <a:schemeClr val="tx1"/>
                </a:solidFill>
                <a:latin typeface="HG丸ｺﾞｼｯｸM-PRO" panose="020F0600000000000000" pitchFamily="50" charset="-128"/>
                <a:ea typeface="HG丸ｺﾞｼｯｸM-PRO" panose="020F0600000000000000" pitchFamily="50" charset="-128"/>
              </a:rPr>
              <a:t>講義・演習配付物</a:t>
            </a:r>
            <a:endParaRPr kumimoji="1" lang="en-US" altLang="ja-JP" sz="1600" dirty="0" smtClean="0">
              <a:solidFill>
                <a:schemeClr val="tx1"/>
              </a:solidFill>
              <a:latin typeface="HG丸ｺﾞｼｯｸM-PRO" panose="020F0600000000000000" pitchFamily="50" charset="-128"/>
              <a:ea typeface="HG丸ｺﾞｼｯｸM-PRO" panose="020F0600000000000000" pitchFamily="50" charset="-128"/>
            </a:endParaRPr>
          </a:p>
          <a:p>
            <a:r>
              <a:rPr lang="ja-JP" altLang="en-US" sz="1600" dirty="0" smtClean="0">
                <a:solidFill>
                  <a:schemeClr val="tx1"/>
                </a:solidFill>
                <a:latin typeface="HG丸ｺﾞｼｯｸM-PRO" panose="020F0600000000000000" pitchFamily="50" charset="-128"/>
                <a:ea typeface="HG丸ｺﾞｼｯｸM-PRO" panose="020F0600000000000000" pitchFamily="50" charset="-128"/>
              </a:rPr>
              <a:t>　</a:t>
            </a:r>
            <a:r>
              <a:rPr lang="ja-JP" altLang="en-US" sz="1400" dirty="0" smtClean="0">
                <a:solidFill>
                  <a:schemeClr val="tx1"/>
                </a:solidFill>
                <a:latin typeface="HG丸ｺﾞｼｯｸM-PRO" panose="020F0600000000000000" pitchFamily="50" charset="-128"/>
                <a:ea typeface="HG丸ｺﾞｼｯｸM-PRO" panose="020F0600000000000000" pitchFamily="50" charset="-128"/>
              </a:rPr>
              <a:t>・</a:t>
            </a:r>
            <a:r>
              <a:rPr lang="en-US" altLang="ja-JP" sz="1400" dirty="0" smtClean="0">
                <a:solidFill>
                  <a:schemeClr val="tx1"/>
                </a:solidFill>
                <a:latin typeface="HG丸ｺﾞｼｯｸM-PRO" panose="020F0600000000000000" pitchFamily="50" charset="-128"/>
                <a:ea typeface="HG丸ｺﾞｼｯｸM-PRO" panose="020F0600000000000000" pitchFamily="50" charset="-128"/>
              </a:rPr>
              <a:t>2201_</a:t>
            </a:r>
            <a:r>
              <a:rPr lang="ja-JP" altLang="en-US" sz="1400" dirty="0">
                <a:solidFill>
                  <a:schemeClr val="tx1"/>
                </a:solidFill>
                <a:latin typeface="HG丸ｺﾞｼｯｸM-PRO" panose="020F0600000000000000" pitchFamily="50" charset="-128"/>
                <a:ea typeface="HG丸ｺﾞｼｯｸM-PRO" panose="020F0600000000000000" pitchFamily="50" charset="-128"/>
              </a:rPr>
              <a:t>スライド資料</a:t>
            </a:r>
            <a:endParaRPr lang="en-US" altLang="ja-JP" sz="1400" dirty="0" smtClean="0">
              <a:solidFill>
                <a:schemeClr val="tx1"/>
              </a:solidFill>
              <a:latin typeface="HG丸ｺﾞｼｯｸM-PRO" panose="020F0600000000000000" pitchFamily="50" charset="-128"/>
              <a:ea typeface="HG丸ｺﾞｼｯｸM-PRO" panose="020F0600000000000000" pitchFamily="50" charset="-128"/>
            </a:endParaRPr>
          </a:p>
          <a:p>
            <a:r>
              <a:rPr lang="ja-JP" altLang="en-US" sz="1400" dirty="0">
                <a:solidFill>
                  <a:schemeClr val="tx1"/>
                </a:solidFill>
                <a:latin typeface="HG丸ｺﾞｼｯｸM-PRO" panose="020F0600000000000000" pitchFamily="50" charset="-128"/>
                <a:ea typeface="HG丸ｺﾞｼｯｸM-PRO" panose="020F0600000000000000" pitchFamily="50" charset="-128"/>
              </a:rPr>
              <a:t>　　</a:t>
            </a:r>
            <a:r>
              <a:rPr lang="ja-JP" altLang="en-US" sz="1200" dirty="0" smtClean="0">
                <a:solidFill>
                  <a:schemeClr val="tx1"/>
                </a:solidFill>
                <a:latin typeface="HG丸ｺﾞｼｯｸM-PRO" panose="020F0600000000000000" pitchFamily="50" charset="-128"/>
                <a:ea typeface="HG丸ｺﾞｼｯｸM-PRO" panose="020F0600000000000000" pitchFamily="50" charset="-128"/>
              </a:rPr>
              <a:t>（研修担当者の進行原稿）</a:t>
            </a:r>
            <a:endParaRPr lang="en-US" altLang="ja-JP" sz="1200" dirty="0">
              <a:solidFill>
                <a:schemeClr val="tx1"/>
              </a:solidFill>
              <a:latin typeface="HG丸ｺﾞｼｯｸM-PRO" panose="020F0600000000000000" pitchFamily="50" charset="-128"/>
              <a:ea typeface="HG丸ｺﾞｼｯｸM-PRO" panose="020F0600000000000000" pitchFamily="50" charset="-128"/>
            </a:endParaRPr>
          </a:p>
          <a:p>
            <a:r>
              <a:rPr lang="ja-JP" altLang="en-US" sz="1600" dirty="0">
                <a:solidFill>
                  <a:schemeClr val="tx1"/>
                </a:solidFill>
                <a:latin typeface="HG丸ｺﾞｼｯｸM-PRO" panose="020F0600000000000000" pitchFamily="50" charset="-128"/>
                <a:ea typeface="HG丸ｺﾞｼｯｸM-PRO" panose="020F0600000000000000" pitchFamily="50" charset="-128"/>
              </a:rPr>
              <a:t>　</a:t>
            </a:r>
            <a:r>
              <a:rPr lang="ja-JP" altLang="en-US" sz="1400" dirty="0" smtClean="0">
                <a:solidFill>
                  <a:schemeClr val="tx1"/>
                </a:solidFill>
                <a:latin typeface="HG丸ｺﾞｼｯｸM-PRO" panose="020F0600000000000000" pitchFamily="50" charset="-128"/>
                <a:ea typeface="HG丸ｺﾞｼｯｸM-PRO" panose="020F0600000000000000" pitchFamily="50" charset="-128"/>
              </a:rPr>
              <a:t>・</a:t>
            </a:r>
            <a:r>
              <a:rPr lang="en-US" altLang="ja-JP" sz="1400" dirty="0" smtClean="0">
                <a:solidFill>
                  <a:schemeClr val="tx1"/>
                </a:solidFill>
                <a:latin typeface="HG丸ｺﾞｼｯｸM-PRO" panose="020F0600000000000000" pitchFamily="50" charset="-128"/>
                <a:ea typeface="HG丸ｺﾞｼｯｸM-PRO" panose="020F0600000000000000" pitchFamily="50" charset="-128"/>
              </a:rPr>
              <a:t>2202_</a:t>
            </a:r>
            <a:r>
              <a:rPr lang="ja-JP" altLang="en-US" sz="1400" dirty="0" smtClean="0">
                <a:solidFill>
                  <a:schemeClr val="tx1"/>
                </a:solidFill>
                <a:latin typeface="HG丸ｺﾞｼｯｸM-PRO" panose="020F0600000000000000" pitchFamily="50" charset="-128"/>
                <a:ea typeface="HG丸ｺﾞｼｯｸM-PRO" panose="020F0600000000000000" pitchFamily="50" charset="-128"/>
              </a:rPr>
              <a:t>研修資料（提示用）</a:t>
            </a:r>
            <a:endParaRPr lang="en-US" altLang="ja-JP" sz="1400" dirty="0" smtClean="0">
              <a:solidFill>
                <a:schemeClr val="tx1"/>
              </a:solidFill>
              <a:latin typeface="HG丸ｺﾞｼｯｸM-PRO" panose="020F0600000000000000" pitchFamily="50" charset="-128"/>
              <a:ea typeface="HG丸ｺﾞｼｯｸM-PRO" panose="020F0600000000000000" pitchFamily="50" charset="-128"/>
            </a:endParaRPr>
          </a:p>
          <a:p>
            <a:r>
              <a:rPr lang="ja-JP" altLang="en-US" sz="1400" dirty="0">
                <a:solidFill>
                  <a:schemeClr val="tx1"/>
                </a:solidFill>
                <a:latin typeface="HG丸ｺﾞｼｯｸM-PRO" panose="020F0600000000000000" pitchFamily="50" charset="-128"/>
                <a:ea typeface="HG丸ｺﾞｼｯｸM-PRO" panose="020F0600000000000000" pitchFamily="50" charset="-128"/>
              </a:rPr>
              <a:t>　</a:t>
            </a:r>
            <a:r>
              <a:rPr lang="ja-JP" altLang="en-US" sz="1400" dirty="0" smtClean="0">
                <a:solidFill>
                  <a:schemeClr val="tx1"/>
                </a:solidFill>
                <a:latin typeface="HG丸ｺﾞｼｯｸM-PRO" panose="020F0600000000000000" pitchFamily="50" charset="-128"/>
                <a:ea typeface="HG丸ｺﾞｼｯｸM-PRO" panose="020F0600000000000000" pitchFamily="50" charset="-128"/>
              </a:rPr>
              <a:t>　</a:t>
            </a:r>
            <a:r>
              <a:rPr lang="ja-JP" altLang="en-US" sz="1200" dirty="0" smtClean="0">
                <a:solidFill>
                  <a:schemeClr val="tx1"/>
                </a:solidFill>
                <a:latin typeface="HG丸ｺﾞｼｯｸM-PRO" panose="020F0600000000000000" pitchFamily="50" charset="-128"/>
                <a:ea typeface="HG丸ｺﾞｼｯｸM-PRO" panose="020F0600000000000000" pitchFamily="50" charset="-128"/>
              </a:rPr>
              <a:t>（プロジェクター等で投影）</a:t>
            </a:r>
            <a:endParaRPr lang="en-US" altLang="ja-JP" sz="1600" dirty="0" smtClean="0">
              <a:solidFill>
                <a:schemeClr val="tx1"/>
              </a:solidFill>
              <a:latin typeface="HG丸ｺﾞｼｯｸM-PRO" panose="020F0600000000000000" pitchFamily="50" charset="-128"/>
              <a:ea typeface="HG丸ｺﾞｼｯｸM-PRO" panose="020F0600000000000000" pitchFamily="50" charset="-128"/>
            </a:endParaRPr>
          </a:p>
          <a:p>
            <a:r>
              <a:rPr kumimoji="1" lang="ja-JP" altLang="en-US" sz="1600" dirty="0">
                <a:solidFill>
                  <a:schemeClr val="tx1"/>
                </a:solidFill>
                <a:latin typeface="HG丸ｺﾞｼｯｸM-PRO" panose="020F0600000000000000" pitchFamily="50" charset="-128"/>
                <a:ea typeface="HG丸ｺﾞｼｯｸM-PRO" panose="020F0600000000000000" pitchFamily="50" charset="-128"/>
              </a:rPr>
              <a:t>　</a:t>
            </a:r>
            <a:r>
              <a:rPr kumimoji="1" lang="ja-JP" altLang="en-US" sz="1400" dirty="0" smtClean="0">
                <a:solidFill>
                  <a:schemeClr val="tx1"/>
                </a:solidFill>
                <a:latin typeface="HG丸ｺﾞｼｯｸM-PRO" panose="020F0600000000000000" pitchFamily="50" charset="-128"/>
                <a:ea typeface="HG丸ｺﾞｼｯｸM-PRO" panose="020F0600000000000000" pitchFamily="50" charset="-128"/>
              </a:rPr>
              <a:t>・</a:t>
            </a:r>
            <a:r>
              <a:rPr lang="en-US" altLang="ja-JP" sz="1400" dirty="0" smtClean="0">
                <a:solidFill>
                  <a:schemeClr val="tx1"/>
                </a:solidFill>
                <a:latin typeface="HG丸ｺﾞｼｯｸM-PRO" panose="020F0600000000000000" pitchFamily="50" charset="-128"/>
                <a:ea typeface="HG丸ｺﾞｼｯｸM-PRO" panose="020F0600000000000000" pitchFamily="50" charset="-128"/>
              </a:rPr>
              <a:t>2203</a:t>
            </a:r>
            <a:r>
              <a:rPr kumimoji="1" lang="en-US" altLang="ja-JP" sz="1400" dirty="0" smtClean="0">
                <a:solidFill>
                  <a:schemeClr val="tx1"/>
                </a:solidFill>
                <a:latin typeface="HG丸ｺﾞｼｯｸM-PRO" panose="020F0600000000000000" pitchFamily="50" charset="-128"/>
                <a:ea typeface="HG丸ｺﾞｼｯｸM-PRO" panose="020F0600000000000000" pitchFamily="50" charset="-128"/>
              </a:rPr>
              <a:t>_</a:t>
            </a:r>
            <a:r>
              <a:rPr kumimoji="1" lang="ja-JP" altLang="en-US" sz="1400" dirty="0" smtClean="0">
                <a:solidFill>
                  <a:schemeClr val="tx1"/>
                </a:solidFill>
                <a:latin typeface="HG丸ｺﾞｼｯｸM-PRO" panose="020F0600000000000000" pitchFamily="50" charset="-128"/>
                <a:ea typeface="HG丸ｺﾞｼｯｸM-PRO" panose="020F0600000000000000" pitchFamily="50" charset="-128"/>
              </a:rPr>
              <a:t>研修資料（配付用）</a:t>
            </a:r>
            <a:endParaRPr kumimoji="1" lang="en-US" altLang="ja-JP" sz="1400" dirty="0" smtClean="0">
              <a:solidFill>
                <a:schemeClr val="tx1"/>
              </a:solidFill>
              <a:latin typeface="HG丸ｺﾞｼｯｸM-PRO" panose="020F0600000000000000" pitchFamily="50" charset="-128"/>
              <a:ea typeface="HG丸ｺﾞｼｯｸM-PRO" panose="020F0600000000000000" pitchFamily="50" charset="-128"/>
            </a:endParaRPr>
          </a:p>
          <a:p>
            <a:r>
              <a:rPr lang="ja-JP" altLang="en-US" sz="1600" dirty="0">
                <a:solidFill>
                  <a:schemeClr val="tx1"/>
                </a:solidFill>
                <a:latin typeface="HG丸ｺﾞｼｯｸM-PRO" panose="020F0600000000000000" pitchFamily="50" charset="-128"/>
                <a:ea typeface="HG丸ｺﾞｼｯｸM-PRO" panose="020F0600000000000000" pitchFamily="50" charset="-128"/>
              </a:rPr>
              <a:t>　</a:t>
            </a:r>
            <a:r>
              <a:rPr lang="ja-JP" altLang="en-US" sz="1400" dirty="0" smtClean="0">
                <a:solidFill>
                  <a:schemeClr val="tx1"/>
                </a:solidFill>
                <a:latin typeface="HG丸ｺﾞｼｯｸM-PRO" panose="020F0600000000000000" pitchFamily="50" charset="-128"/>
                <a:ea typeface="HG丸ｺﾞｼｯｸM-PRO" panose="020F0600000000000000" pitchFamily="50" charset="-128"/>
              </a:rPr>
              <a:t>・</a:t>
            </a:r>
            <a:r>
              <a:rPr lang="en-US" altLang="ja-JP" sz="1400" dirty="0" smtClean="0">
                <a:solidFill>
                  <a:schemeClr val="tx1"/>
                </a:solidFill>
                <a:latin typeface="HG丸ｺﾞｼｯｸM-PRO" panose="020F0600000000000000" pitchFamily="50" charset="-128"/>
                <a:ea typeface="HG丸ｺﾞｼｯｸM-PRO" panose="020F0600000000000000" pitchFamily="50" charset="-128"/>
              </a:rPr>
              <a:t>2204_</a:t>
            </a:r>
            <a:r>
              <a:rPr kumimoji="1" lang="ja-JP" altLang="en-US" sz="1400" dirty="0" smtClean="0">
                <a:solidFill>
                  <a:schemeClr val="tx1"/>
                </a:solidFill>
                <a:latin typeface="HG丸ｺﾞｼｯｸM-PRO" panose="020F0600000000000000" pitchFamily="50" charset="-128"/>
                <a:ea typeface="HG丸ｺﾞｼｯｸM-PRO" panose="020F0600000000000000" pitchFamily="50" charset="-128"/>
              </a:rPr>
              <a:t>ワークシート</a:t>
            </a:r>
            <a:endParaRPr kumimoji="1" lang="en-US" altLang="ja-JP" sz="1600" dirty="0" smtClean="0">
              <a:solidFill>
                <a:schemeClr val="tx1"/>
              </a:solidFill>
              <a:latin typeface="HG丸ｺﾞｼｯｸM-PRO" panose="020F0600000000000000" pitchFamily="50" charset="-128"/>
              <a:ea typeface="HG丸ｺﾞｼｯｸM-PRO" panose="020F0600000000000000" pitchFamily="50" charset="-128"/>
            </a:endParaRPr>
          </a:p>
          <a:p>
            <a:r>
              <a:rPr lang="ja-JP" altLang="en-US" sz="1600" dirty="0">
                <a:solidFill>
                  <a:schemeClr val="tx1"/>
                </a:solidFill>
                <a:latin typeface="HG丸ｺﾞｼｯｸM-PRO" panose="020F0600000000000000" pitchFamily="50" charset="-128"/>
                <a:ea typeface="HG丸ｺﾞｼｯｸM-PRO" panose="020F0600000000000000" pitchFamily="50" charset="-128"/>
              </a:rPr>
              <a:t>　</a:t>
            </a:r>
            <a:r>
              <a:rPr lang="ja-JP" altLang="en-US" sz="1600" dirty="0" smtClean="0">
                <a:solidFill>
                  <a:schemeClr val="tx1"/>
                </a:solidFill>
                <a:latin typeface="HG丸ｺﾞｼｯｸM-PRO" panose="020F0600000000000000" pitchFamily="50" charset="-128"/>
                <a:ea typeface="HG丸ｺﾞｼｯｸM-PRO" panose="020F0600000000000000" pitchFamily="50" charset="-128"/>
              </a:rPr>
              <a:t>　</a:t>
            </a:r>
            <a:r>
              <a:rPr lang="ja-JP" altLang="en-US" sz="1200" dirty="0">
                <a:solidFill>
                  <a:schemeClr val="tx1"/>
                </a:solidFill>
                <a:latin typeface="HG丸ｺﾞｼｯｸM-PRO" panose="020F0600000000000000" pitchFamily="50" charset="-128"/>
                <a:ea typeface="HG丸ｺﾞｼｯｸM-PRO" panose="020F0600000000000000" pitchFamily="50" charset="-128"/>
              </a:rPr>
              <a:t>　</a:t>
            </a:r>
            <a:r>
              <a:rPr lang="ja-JP" altLang="en-US" sz="1200" dirty="0" smtClean="0">
                <a:solidFill>
                  <a:schemeClr val="tx1"/>
                </a:solidFill>
                <a:latin typeface="HG丸ｺﾞｼｯｸM-PRO" panose="020F0600000000000000" pitchFamily="50" charset="-128"/>
                <a:ea typeface="HG丸ｺﾞｼｯｸM-PRO" panose="020F0600000000000000" pitchFamily="50" charset="-128"/>
              </a:rPr>
              <a:t>一人１部：別紙</a:t>
            </a:r>
            <a:r>
              <a:rPr lang="en-US" altLang="ja-JP" sz="1200" dirty="0" smtClean="0">
                <a:solidFill>
                  <a:schemeClr val="tx1"/>
                </a:solidFill>
                <a:latin typeface="HG丸ｺﾞｼｯｸM-PRO" panose="020F0600000000000000" pitchFamily="50" charset="-128"/>
                <a:ea typeface="HG丸ｺﾞｼｯｸM-PRO" panose="020F0600000000000000" pitchFamily="50" charset="-128"/>
              </a:rPr>
              <a:t>Ⅰ</a:t>
            </a:r>
            <a:r>
              <a:rPr lang="ja-JP" altLang="en-US" sz="1200" dirty="0" err="1" smtClean="0">
                <a:solidFill>
                  <a:schemeClr val="tx1"/>
                </a:solidFill>
                <a:latin typeface="HG丸ｺﾞｼｯｸM-PRO" panose="020F0600000000000000" pitchFamily="50" charset="-128"/>
                <a:ea typeface="HG丸ｺﾞｼｯｸM-PRO" panose="020F0600000000000000" pitchFamily="50" charset="-128"/>
              </a:rPr>
              <a:t>、</a:t>
            </a:r>
            <a:r>
              <a:rPr lang="en-US" altLang="ja-JP" sz="1200" dirty="0" smtClean="0">
                <a:solidFill>
                  <a:schemeClr val="tx1"/>
                </a:solidFill>
                <a:latin typeface="HG丸ｺﾞｼｯｸM-PRO" panose="020F0600000000000000" pitchFamily="50" charset="-128"/>
                <a:ea typeface="HG丸ｺﾞｼｯｸM-PRO" panose="020F0600000000000000" pitchFamily="50" charset="-128"/>
              </a:rPr>
              <a:t>Ⅱ</a:t>
            </a:r>
            <a:r>
              <a:rPr lang="ja-JP" altLang="en-US" sz="1200" dirty="0" smtClean="0">
                <a:solidFill>
                  <a:schemeClr val="tx1"/>
                </a:solidFill>
                <a:latin typeface="HG丸ｺﾞｼｯｸM-PRO" panose="020F0600000000000000" pitchFamily="50" charset="-128"/>
                <a:ea typeface="HG丸ｺﾞｼｯｸM-PRO" panose="020F0600000000000000" pitchFamily="50" charset="-128"/>
              </a:rPr>
              <a:t> 、</a:t>
            </a:r>
            <a:r>
              <a:rPr lang="en-US" altLang="ja-JP" sz="1200" dirty="0" smtClean="0">
                <a:solidFill>
                  <a:schemeClr val="tx1"/>
                </a:solidFill>
                <a:latin typeface="HG丸ｺﾞｼｯｸM-PRO" panose="020F0600000000000000" pitchFamily="50" charset="-128"/>
                <a:ea typeface="HG丸ｺﾞｼｯｸM-PRO" panose="020F0600000000000000" pitchFamily="50" charset="-128"/>
              </a:rPr>
              <a:t>Ⅲ</a:t>
            </a:r>
            <a:br>
              <a:rPr lang="en-US" altLang="ja-JP" sz="1200" dirty="0" smtClean="0">
                <a:solidFill>
                  <a:schemeClr val="tx1"/>
                </a:solidFill>
                <a:latin typeface="HG丸ｺﾞｼｯｸM-PRO" panose="020F0600000000000000" pitchFamily="50" charset="-128"/>
                <a:ea typeface="HG丸ｺﾞｼｯｸM-PRO" panose="020F0600000000000000" pitchFamily="50" charset="-128"/>
              </a:rPr>
            </a:br>
            <a:r>
              <a:rPr lang="ja-JP" altLang="en-US" sz="1200" dirty="0" smtClean="0">
                <a:solidFill>
                  <a:schemeClr val="tx1"/>
                </a:solidFill>
                <a:latin typeface="HG丸ｺﾞｼｯｸM-PRO" panose="020F0600000000000000" pitchFamily="50" charset="-128"/>
                <a:ea typeface="HG丸ｺﾞｼｯｸM-PRO" panose="020F0600000000000000" pitchFamily="50" charset="-128"/>
              </a:rPr>
              <a:t>　　　  グループ１部：グループ記録用紙</a:t>
            </a:r>
            <a:endParaRPr lang="en-US" altLang="ja-JP" sz="2800" dirty="0">
              <a:solidFill>
                <a:schemeClr val="tx1"/>
              </a:solidFill>
              <a:latin typeface="HG丸ｺﾞｼｯｸM-PRO" panose="020F0600000000000000" pitchFamily="50" charset="-128"/>
              <a:ea typeface="HG丸ｺﾞｼｯｸM-PRO" panose="020F0600000000000000" pitchFamily="50" charset="-128"/>
            </a:endParaRPr>
          </a:p>
        </p:txBody>
      </p:sp>
      <p:sp>
        <p:nvSpPr>
          <p:cNvPr id="38" name="タイトル 1"/>
          <p:cNvSpPr txBox="1">
            <a:spLocks/>
          </p:cNvSpPr>
          <p:nvPr/>
        </p:nvSpPr>
        <p:spPr>
          <a:xfrm>
            <a:off x="31517" y="162163"/>
            <a:ext cx="6858000" cy="1784648"/>
          </a:xfrm>
          <a:prstGeom prst="rect">
            <a:avLst/>
          </a:prstGeom>
        </p:spPr>
        <p:txBody>
          <a:bodyPr vert="horz" lIns="91440" tIns="45720" rIns="91440" bIns="45720" rtlCol="0" anchor="t">
            <a:no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r>
              <a:rPr lang="ja-JP" altLang="en-US" sz="3200" dirty="0" smtClean="0">
                <a:latin typeface="メイリオ" panose="020B0604030504040204" pitchFamily="50" charset="-128"/>
                <a:ea typeface="メイリオ" panose="020B0604030504040204" pitchFamily="50" charset="-128"/>
                <a:cs typeface="メイリオ" panose="020B0604030504040204" pitchFamily="50" charset="-128"/>
              </a:rPr>
              <a:t>基礎研修</a:t>
            </a:r>
            <a:r>
              <a:rPr lang="en-US" altLang="ja-JP" dirty="0" smtClean="0">
                <a:latin typeface="メイリオ" panose="020B0604030504040204" pitchFamily="50" charset="-128"/>
                <a:ea typeface="メイリオ" panose="020B0604030504040204" pitchFamily="50" charset="-128"/>
                <a:cs typeface="メイリオ" panose="020B0604030504040204" pitchFamily="50" charset="-128"/>
              </a:rPr>
              <a:t/>
            </a:r>
            <a:br>
              <a:rPr lang="en-US" altLang="ja-JP" dirty="0" smtClean="0">
                <a:latin typeface="メイリオ" panose="020B0604030504040204" pitchFamily="50" charset="-128"/>
                <a:ea typeface="メイリオ" panose="020B0604030504040204" pitchFamily="50" charset="-128"/>
                <a:cs typeface="メイリオ" panose="020B0604030504040204" pitchFamily="50" charset="-128"/>
              </a:rPr>
            </a:br>
            <a:r>
              <a:rPr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＜組織であたる生徒指導の進め方パッケージ＞</a:t>
            </a:r>
            <a:r>
              <a:rPr lang="en-US" altLang="ja-JP" sz="2400" dirty="0" smtClean="0">
                <a:latin typeface="メイリオ" panose="020B0604030504040204" pitchFamily="50" charset="-128"/>
                <a:ea typeface="メイリオ" panose="020B0604030504040204" pitchFamily="50" charset="-128"/>
                <a:cs typeface="メイリオ" panose="020B0604030504040204" pitchFamily="50" charset="-128"/>
              </a:rPr>
              <a:t/>
            </a:r>
            <a:br>
              <a:rPr lang="en-US" altLang="ja-JP" sz="2400" dirty="0" smtClean="0">
                <a:latin typeface="メイリオ" panose="020B0604030504040204" pitchFamily="50" charset="-128"/>
                <a:ea typeface="メイリオ" panose="020B0604030504040204" pitchFamily="50" charset="-128"/>
                <a:cs typeface="メイリオ" panose="020B0604030504040204" pitchFamily="50" charset="-128"/>
              </a:rPr>
            </a:br>
            <a:r>
              <a:rPr lang="en-US" altLang="ja-JP" sz="1800" dirty="0" smtClean="0">
                <a:latin typeface="メイリオ" panose="020B0604030504040204" pitchFamily="50" charset="-128"/>
                <a:ea typeface="メイリオ" panose="020B0604030504040204" pitchFamily="50" charset="-128"/>
                <a:cs typeface="メイリオ" panose="020B0604030504040204" pitchFamily="50" charset="-128"/>
              </a:rPr>
              <a:t>【60</a:t>
            </a:r>
            <a:r>
              <a:rPr lang="ja-JP" altLang="en-US" sz="1800" dirty="0" smtClean="0">
                <a:latin typeface="メイリオ" panose="020B0604030504040204" pitchFamily="50" charset="-128"/>
                <a:ea typeface="メイリオ" panose="020B0604030504040204" pitchFamily="50" charset="-128"/>
                <a:cs typeface="メイリオ" panose="020B0604030504040204" pitchFamily="50" charset="-128"/>
              </a:rPr>
              <a:t>分研修</a:t>
            </a:r>
            <a:r>
              <a:rPr lang="en-US" altLang="ja-JP" sz="1800" dirty="0" smtClean="0">
                <a:latin typeface="メイリオ" panose="020B0604030504040204" pitchFamily="50" charset="-128"/>
                <a:ea typeface="メイリオ" panose="020B0604030504040204" pitchFamily="50" charset="-128"/>
                <a:cs typeface="メイリオ" panose="020B0604030504040204" pitchFamily="50" charset="-128"/>
              </a:rPr>
              <a:t>】</a:t>
            </a:r>
            <a:endParaRPr lang="ja-JP" altLang="en-US" sz="18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39" name="テキスト ボックス 38"/>
          <p:cNvSpPr txBox="1"/>
          <p:nvPr/>
        </p:nvSpPr>
        <p:spPr>
          <a:xfrm>
            <a:off x="153497" y="4088904"/>
            <a:ext cx="1723549" cy="461665"/>
          </a:xfrm>
          <a:prstGeom prst="rect">
            <a:avLst/>
          </a:prstGeom>
          <a:noFill/>
        </p:spPr>
        <p:txBody>
          <a:bodyPr wrap="none" rtlCol="0">
            <a:spAutoFit/>
          </a:bodyPr>
          <a:lstStyle/>
          <a:p>
            <a:r>
              <a:rPr kumimoji="1" lang="ja-JP" altLang="en-US" sz="2400" dirty="0" smtClean="0">
                <a:latin typeface="HGP創英角ﾎﾟｯﾌﾟ体" panose="040B0A00000000000000" pitchFamily="50" charset="-128"/>
                <a:ea typeface="HGP創英角ﾎﾟｯﾌﾟ体" panose="040B0A00000000000000" pitchFamily="50" charset="-128"/>
              </a:rPr>
              <a:t>○</a:t>
            </a:r>
            <a:r>
              <a:rPr lang="ja-JP" altLang="en-US" sz="2400" dirty="0">
                <a:latin typeface="HGP創英角ﾎﾟｯﾌﾟ体" panose="040B0A00000000000000" pitchFamily="50" charset="-128"/>
                <a:ea typeface="HGP創英角ﾎﾟｯﾌﾟ体" panose="040B0A00000000000000" pitchFamily="50" charset="-128"/>
              </a:rPr>
              <a:t>事前</a:t>
            </a:r>
            <a:r>
              <a:rPr kumimoji="1" lang="ja-JP" altLang="en-US" sz="2400" dirty="0" smtClean="0">
                <a:latin typeface="HGP創英角ﾎﾟｯﾌﾟ体" panose="040B0A00000000000000" pitchFamily="50" charset="-128"/>
                <a:ea typeface="HGP創英角ﾎﾟｯﾌﾟ体" panose="040B0A00000000000000" pitchFamily="50" charset="-128"/>
              </a:rPr>
              <a:t>準備</a:t>
            </a:r>
            <a:endParaRPr kumimoji="1" lang="ja-JP" altLang="en-US" sz="2400" dirty="0">
              <a:latin typeface="HGP創英角ﾎﾟｯﾌﾟ体" panose="040B0A00000000000000" pitchFamily="50" charset="-128"/>
              <a:ea typeface="HGP創英角ﾎﾟｯﾌﾟ体" panose="040B0A00000000000000" pitchFamily="50" charset="-128"/>
            </a:endParaRPr>
          </a:p>
        </p:txBody>
      </p:sp>
      <p:grpSp>
        <p:nvGrpSpPr>
          <p:cNvPr id="3" name="グループ化 2"/>
          <p:cNvGrpSpPr/>
          <p:nvPr/>
        </p:nvGrpSpPr>
        <p:grpSpPr>
          <a:xfrm>
            <a:off x="614516" y="5566753"/>
            <a:ext cx="2081531" cy="1349661"/>
            <a:chOff x="614516" y="5735931"/>
            <a:chExt cx="2081531" cy="1349661"/>
          </a:xfrm>
        </p:grpSpPr>
        <p:grpSp>
          <p:nvGrpSpPr>
            <p:cNvPr id="2" name="グループ化 1"/>
            <p:cNvGrpSpPr/>
            <p:nvPr/>
          </p:nvGrpSpPr>
          <p:grpSpPr>
            <a:xfrm>
              <a:off x="614516" y="6035072"/>
              <a:ext cx="2081531" cy="1050520"/>
              <a:chOff x="614234" y="6169516"/>
              <a:chExt cx="2338815" cy="1197631"/>
            </a:xfrm>
          </p:grpSpPr>
          <p:grpSp>
            <p:nvGrpSpPr>
              <p:cNvPr id="41" name="グループ化 1"/>
              <p:cNvGrpSpPr>
                <a:grpSpLocks/>
              </p:cNvGrpSpPr>
              <p:nvPr/>
            </p:nvGrpSpPr>
            <p:grpSpPr bwMode="auto">
              <a:xfrm rot="-557838">
                <a:off x="2452291" y="6281067"/>
                <a:ext cx="500758" cy="510827"/>
                <a:chOff x="5600476" y="966788"/>
                <a:chExt cx="549498" cy="1042987"/>
              </a:xfrm>
            </p:grpSpPr>
            <p:sp>
              <p:nvSpPr>
                <p:cNvPr id="42" name="Rectangle 27"/>
                <p:cNvSpPr>
                  <a:spLocks noChangeArrowheads="1"/>
                </p:cNvSpPr>
                <p:nvPr/>
              </p:nvSpPr>
              <p:spPr bwMode="auto">
                <a:xfrm>
                  <a:off x="5607050" y="966788"/>
                  <a:ext cx="276225" cy="1042987"/>
                </a:xfrm>
                <a:prstGeom prst="rect">
                  <a:avLst/>
                </a:prstGeom>
                <a:no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lvl1pPr eaLnBrk="0" hangingPunct="0">
                    <a:spcBef>
                      <a:spcPct val="20000"/>
                    </a:spcBef>
                    <a:buChar char="•"/>
                    <a:defRPr kumimoji="1" sz="3200">
                      <a:solidFill>
                        <a:schemeClr val="tx1"/>
                      </a:solidFill>
                      <a:latin typeface="Arial" charset="0"/>
                      <a:ea typeface="ＭＳ Ｐゴシック" charset="-128"/>
                    </a:defRPr>
                  </a:lvl1pPr>
                  <a:lvl2pPr marL="742950" indent="-285750" eaLnBrk="0" hangingPunct="0">
                    <a:spcBef>
                      <a:spcPct val="20000"/>
                    </a:spcBef>
                    <a:buChar char="–"/>
                    <a:defRPr kumimoji="1" sz="2800">
                      <a:solidFill>
                        <a:schemeClr val="tx1"/>
                      </a:solidFill>
                      <a:latin typeface="Arial" charset="0"/>
                      <a:ea typeface="ＭＳ Ｐゴシック" charset="-128"/>
                    </a:defRPr>
                  </a:lvl2pPr>
                  <a:lvl3pPr marL="1143000" indent="-228600" eaLnBrk="0" hangingPunct="0">
                    <a:spcBef>
                      <a:spcPct val="20000"/>
                    </a:spcBef>
                    <a:buChar char="•"/>
                    <a:defRPr kumimoji="1" sz="2400">
                      <a:solidFill>
                        <a:schemeClr val="tx1"/>
                      </a:solidFill>
                      <a:latin typeface="Arial" charset="0"/>
                      <a:ea typeface="ＭＳ Ｐゴシック" charset="-128"/>
                    </a:defRPr>
                  </a:lvl3pPr>
                  <a:lvl4pPr marL="1600200" indent="-228600" eaLnBrk="0" hangingPunct="0">
                    <a:spcBef>
                      <a:spcPct val="20000"/>
                    </a:spcBef>
                    <a:buChar char="–"/>
                    <a:defRPr kumimoji="1" sz="2000">
                      <a:solidFill>
                        <a:schemeClr val="tx1"/>
                      </a:solidFill>
                      <a:latin typeface="Arial" charset="0"/>
                      <a:ea typeface="ＭＳ Ｐゴシック" charset="-128"/>
                    </a:defRPr>
                  </a:lvl4pPr>
                  <a:lvl5pPr marL="2057400" indent="-228600" eaLnBrk="0" hangingPunct="0">
                    <a:spcBef>
                      <a:spcPct val="20000"/>
                    </a:spcBef>
                    <a:buChar char="»"/>
                    <a:defRPr kumimoji="1"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9pPr>
                </a:lstStyle>
                <a:p>
                  <a:pPr algn="ctr" eaLnBrk="1" hangingPunct="1">
                    <a:spcBef>
                      <a:spcPct val="0"/>
                    </a:spcBef>
                    <a:buFontTx/>
                    <a:buNone/>
                  </a:pPr>
                  <a:endParaRPr lang="ja-JP" altLang="ja-JP" sz="1800"/>
                </a:p>
              </p:txBody>
            </p:sp>
            <p:sp>
              <p:nvSpPr>
                <p:cNvPr id="43" name="Rectangle 27"/>
                <p:cNvSpPr>
                  <a:spLocks noChangeArrowheads="1"/>
                </p:cNvSpPr>
                <p:nvPr/>
              </p:nvSpPr>
              <p:spPr bwMode="auto">
                <a:xfrm>
                  <a:off x="5872162" y="966788"/>
                  <a:ext cx="277812" cy="1042987"/>
                </a:xfrm>
                <a:prstGeom prst="rect">
                  <a:avLst/>
                </a:prstGeom>
                <a:no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lvl1pPr eaLnBrk="0" hangingPunct="0">
                    <a:spcBef>
                      <a:spcPct val="20000"/>
                    </a:spcBef>
                    <a:buChar char="•"/>
                    <a:defRPr kumimoji="1" sz="3200">
                      <a:solidFill>
                        <a:schemeClr val="tx1"/>
                      </a:solidFill>
                      <a:latin typeface="Arial" charset="0"/>
                      <a:ea typeface="ＭＳ Ｐゴシック" charset="-128"/>
                    </a:defRPr>
                  </a:lvl1pPr>
                  <a:lvl2pPr marL="742950" indent="-285750" eaLnBrk="0" hangingPunct="0">
                    <a:spcBef>
                      <a:spcPct val="20000"/>
                    </a:spcBef>
                    <a:buChar char="–"/>
                    <a:defRPr kumimoji="1" sz="2800">
                      <a:solidFill>
                        <a:schemeClr val="tx1"/>
                      </a:solidFill>
                      <a:latin typeface="Arial" charset="0"/>
                      <a:ea typeface="ＭＳ Ｐゴシック" charset="-128"/>
                    </a:defRPr>
                  </a:lvl2pPr>
                  <a:lvl3pPr marL="1143000" indent="-228600" eaLnBrk="0" hangingPunct="0">
                    <a:spcBef>
                      <a:spcPct val="20000"/>
                    </a:spcBef>
                    <a:buChar char="•"/>
                    <a:defRPr kumimoji="1" sz="2400">
                      <a:solidFill>
                        <a:schemeClr val="tx1"/>
                      </a:solidFill>
                      <a:latin typeface="Arial" charset="0"/>
                      <a:ea typeface="ＭＳ Ｐゴシック" charset="-128"/>
                    </a:defRPr>
                  </a:lvl3pPr>
                  <a:lvl4pPr marL="1600200" indent="-228600" eaLnBrk="0" hangingPunct="0">
                    <a:spcBef>
                      <a:spcPct val="20000"/>
                    </a:spcBef>
                    <a:buChar char="–"/>
                    <a:defRPr kumimoji="1" sz="2000">
                      <a:solidFill>
                        <a:schemeClr val="tx1"/>
                      </a:solidFill>
                      <a:latin typeface="Arial" charset="0"/>
                      <a:ea typeface="ＭＳ Ｐゴシック" charset="-128"/>
                    </a:defRPr>
                  </a:lvl4pPr>
                  <a:lvl5pPr marL="2057400" indent="-228600" eaLnBrk="0" hangingPunct="0">
                    <a:spcBef>
                      <a:spcPct val="20000"/>
                    </a:spcBef>
                    <a:buChar char="»"/>
                    <a:defRPr kumimoji="1"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9pPr>
                </a:lstStyle>
                <a:p>
                  <a:pPr algn="ctr" eaLnBrk="1" hangingPunct="1">
                    <a:spcBef>
                      <a:spcPct val="0"/>
                    </a:spcBef>
                    <a:buFontTx/>
                    <a:buNone/>
                  </a:pPr>
                  <a:endParaRPr lang="ja-JP" altLang="ja-JP" sz="1800"/>
                </a:p>
              </p:txBody>
            </p:sp>
            <p:sp>
              <p:nvSpPr>
                <p:cNvPr id="44" name="正方形/長方形 5"/>
                <p:cNvSpPr>
                  <a:spLocks noChangeArrowheads="1"/>
                </p:cNvSpPr>
                <p:nvPr/>
              </p:nvSpPr>
              <p:spPr bwMode="auto">
                <a:xfrm>
                  <a:off x="5600476" y="1095699"/>
                  <a:ext cx="534050" cy="859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Char char="•"/>
                    <a:defRPr kumimoji="1" sz="3200">
                      <a:solidFill>
                        <a:schemeClr val="tx1"/>
                      </a:solidFill>
                      <a:latin typeface="Arial" charset="0"/>
                      <a:ea typeface="ＭＳ Ｐゴシック" charset="-128"/>
                    </a:defRPr>
                  </a:lvl1pPr>
                  <a:lvl2pPr marL="742950" indent="-285750" eaLnBrk="0" hangingPunct="0">
                    <a:spcBef>
                      <a:spcPct val="20000"/>
                    </a:spcBef>
                    <a:buChar char="–"/>
                    <a:defRPr kumimoji="1" sz="2800">
                      <a:solidFill>
                        <a:schemeClr val="tx1"/>
                      </a:solidFill>
                      <a:latin typeface="Arial" charset="0"/>
                      <a:ea typeface="ＭＳ Ｐゴシック" charset="-128"/>
                    </a:defRPr>
                  </a:lvl2pPr>
                  <a:lvl3pPr marL="1143000" indent="-228600" eaLnBrk="0" hangingPunct="0">
                    <a:spcBef>
                      <a:spcPct val="20000"/>
                    </a:spcBef>
                    <a:buChar char="•"/>
                    <a:defRPr kumimoji="1" sz="2400">
                      <a:solidFill>
                        <a:schemeClr val="tx1"/>
                      </a:solidFill>
                      <a:latin typeface="Arial" charset="0"/>
                      <a:ea typeface="ＭＳ Ｐゴシック" charset="-128"/>
                    </a:defRPr>
                  </a:lvl3pPr>
                  <a:lvl4pPr marL="1600200" indent="-228600" eaLnBrk="0" hangingPunct="0">
                    <a:spcBef>
                      <a:spcPct val="20000"/>
                    </a:spcBef>
                    <a:buChar char="–"/>
                    <a:defRPr kumimoji="1" sz="2000">
                      <a:solidFill>
                        <a:schemeClr val="tx1"/>
                      </a:solidFill>
                      <a:latin typeface="Arial" charset="0"/>
                      <a:ea typeface="ＭＳ Ｐゴシック" charset="-128"/>
                    </a:defRPr>
                  </a:lvl4pPr>
                  <a:lvl5pPr marL="2057400" indent="-228600" eaLnBrk="0" hangingPunct="0">
                    <a:spcBef>
                      <a:spcPct val="20000"/>
                    </a:spcBef>
                    <a:buChar char="»"/>
                    <a:defRPr kumimoji="1"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9pPr>
                </a:lstStyle>
                <a:p>
                  <a:pPr eaLnBrk="1" hangingPunct="1">
                    <a:spcBef>
                      <a:spcPct val="0"/>
                    </a:spcBef>
                    <a:buFontTx/>
                    <a:buNone/>
                  </a:pPr>
                  <a:endParaRPr lang="ja-JP" altLang="en-US" sz="1800" dirty="0">
                    <a:solidFill>
                      <a:srgbClr val="FF0000"/>
                    </a:solidFill>
                  </a:endParaRPr>
                </a:p>
              </p:txBody>
            </p:sp>
          </p:grpSp>
          <p:grpSp>
            <p:nvGrpSpPr>
              <p:cNvPr id="45" name="グループ化 58"/>
              <p:cNvGrpSpPr>
                <a:grpSpLocks/>
              </p:cNvGrpSpPr>
              <p:nvPr/>
            </p:nvGrpSpPr>
            <p:grpSpPr bwMode="auto">
              <a:xfrm>
                <a:off x="1526333" y="6245730"/>
                <a:ext cx="511893" cy="549272"/>
                <a:chOff x="5607050" y="889630"/>
                <a:chExt cx="561716" cy="1120145"/>
              </a:xfrm>
            </p:grpSpPr>
            <p:sp>
              <p:nvSpPr>
                <p:cNvPr id="46" name="Rectangle 27"/>
                <p:cNvSpPr>
                  <a:spLocks noChangeArrowheads="1"/>
                </p:cNvSpPr>
                <p:nvPr/>
              </p:nvSpPr>
              <p:spPr bwMode="auto">
                <a:xfrm>
                  <a:off x="5607050" y="966788"/>
                  <a:ext cx="276225" cy="1042987"/>
                </a:xfrm>
                <a:prstGeom prst="rect">
                  <a:avLst/>
                </a:prstGeom>
                <a:no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lvl1pPr eaLnBrk="0" hangingPunct="0">
                    <a:spcBef>
                      <a:spcPct val="20000"/>
                    </a:spcBef>
                    <a:buChar char="•"/>
                    <a:defRPr kumimoji="1" sz="3200">
                      <a:solidFill>
                        <a:schemeClr val="tx1"/>
                      </a:solidFill>
                      <a:latin typeface="Arial" charset="0"/>
                      <a:ea typeface="ＭＳ Ｐゴシック" charset="-128"/>
                    </a:defRPr>
                  </a:lvl1pPr>
                  <a:lvl2pPr marL="742950" indent="-285750" eaLnBrk="0" hangingPunct="0">
                    <a:spcBef>
                      <a:spcPct val="20000"/>
                    </a:spcBef>
                    <a:buChar char="–"/>
                    <a:defRPr kumimoji="1" sz="2800">
                      <a:solidFill>
                        <a:schemeClr val="tx1"/>
                      </a:solidFill>
                      <a:latin typeface="Arial" charset="0"/>
                      <a:ea typeface="ＭＳ Ｐゴシック" charset="-128"/>
                    </a:defRPr>
                  </a:lvl2pPr>
                  <a:lvl3pPr marL="1143000" indent="-228600" eaLnBrk="0" hangingPunct="0">
                    <a:spcBef>
                      <a:spcPct val="20000"/>
                    </a:spcBef>
                    <a:buChar char="•"/>
                    <a:defRPr kumimoji="1" sz="2400">
                      <a:solidFill>
                        <a:schemeClr val="tx1"/>
                      </a:solidFill>
                      <a:latin typeface="Arial" charset="0"/>
                      <a:ea typeface="ＭＳ Ｐゴシック" charset="-128"/>
                    </a:defRPr>
                  </a:lvl3pPr>
                  <a:lvl4pPr marL="1600200" indent="-228600" eaLnBrk="0" hangingPunct="0">
                    <a:spcBef>
                      <a:spcPct val="20000"/>
                    </a:spcBef>
                    <a:buChar char="–"/>
                    <a:defRPr kumimoji="1" sz="2000">
                      <a:solidFill>
                        <a:schemeClr val="tx1"/>
                      </a:solidFill>
                      <a:latin typeface="Arial" charset="0"/>
                      <a:ea typeface="ＭＳ Ｐゴシック" charset="-128"/>
                    </a:defRPr>
                  </a:lvl4pPr>
                  <a:lvl5pPr marL="2057400" indent="-228600" eaLnBrk="0" hangingPunct="0">
                    <a:spcBef>
                      <a:spcPct val="20000"/>
                    </a:spcBef>
                    <a:buChar char="»"/>
                    <a:defRPr kumimoji="1"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9pPr>
                </a:lstStyle>
                <a:p>
                  <a:pPr algn="ctr" eaLnBrk="1" hangingPunct="1">
                    <a:spcBef>
                      <a:spcPct val="0"/>
                    </a:spcBef>
                    <a:buFontTx/>
                    <a:buNone/>
                  </a:pPr>
                  <a:endParaRPr lang="ja-JP" altLang="ja-JP" sz="1800"/>
                </a:p>
              </p:txBody>
            </p:sp>
            <p:sp>
              <p:nvSpPr>
                <p:cNvPr id="47" name="Rectangle 27"/>
                <p:cNvSpPr>
                  <a:spLocks noChangeArrowheads="1"/>
                </p:cNvSpPr>
                <p:nvPr/>
              </p:nvSpPr>
              <p:spPr bwMode="auto">
                <a:xfrm>
                  <a:off x="5890954" y="966789"/>
                  <a:ext cx="277812" cy="1042986"/>
                </a:xfrm>
                <a:prstGeom prst="rect">
                  <a:avLst/>
                </a:prstGeom>
                <a:no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lvl1pPr eaLnBrk="0" hangingPunct="0">
                    <a:spcBef>
                      <a:spcPct val="20000"/>
                    </a:spcBef>
                    <a:buChar char="•"/>
                    <a:defRPr kumimoji="1" sz="3200">
                      <a:solidFill>
                        <a:schemeClr val="tx1"/>
                      </a:solidFill>
                      <a:latin typeface="Arial" charset="0"/>
                      <a:ea typeface="ＭＳ Ｐゴシック" charset="-128"/>
                    </a:defRPr>
                  </a:lvl1pPr>
                  <a:lvl2pPr marL="742950" indent="-285750" eaLnBrk="0" hangingPunct="0">
                    <a:spcBef>
                      <a:spcPct val="20000"/>
                    </a:spcBef>
                    <a:buChar char="–"/>
                    <a:defRPr kumimoji="1" sz="2800">
                      <a:solidFill>
                        <a:schemeClr val="tx1"/>
                      </a:solidFill>
                      <a:latin typeface="Arial" charset="0"/>
                      <a:ea typeface="ＭＳ Ｐゴシック" charset="-128"/>
                    </a:defRPr>
                  </a:lvl2pPr>
                  <a:lvl3pPr marL="1143000" indent="-228600" eaLnBrk="0" hangingPunct="0">
                    <a:spcBef>
                      <a:spcPct val="20000"/>
                    </a:spcBef>
                    <a:buChar char="•"/>
                    <a:defRPr kumimoji="1" sz="2400">
                      <a:solidFill>
                        <a:schemeClr val="tx1"/>
                      </a:solidFill>
                      <a:latin typeface="Arial" charset="0"/>
                      <a:ea typeface="ＭＳ Ｐゴシック" charset="-128"/>
                    </a:defRPr>
                  </a:lvl3pPr>
                  <a:lvl4pPr marL="1600200" indent="-228600" eaLnBrk="0" hangingPunct="0">
                    <a:spcBef>
                      <a:spcPct val="20000"/>
                    </a:spcBef>
                    <a:buChar char="–"/>
                    <a:defRPr kumimoji="1" sz="2000">
                      <a:solidFill>
                        <a:schemeClr val="tx1"/>
                      </a:solidFill>
                      <a:latin typeface="Arial" charset="0"/>
                      <a:ea typeface="ＭＳ Ｐゴシック" charset="-128"/>
                    </a:defRPr>
                  </a:lvl4pPr>
                  <a:lvl5pPr marL="2057400" indent="-228600" eaLnBrk="0" hangingPunct="0">
                    <a:spcBef>
                      <a:spcPct val="20000"/>
                    </a:spcBef>
                    <a:buChar char="»"/>
                    <a:defRPr kumimoji="1"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9pPr>
                </a:lstStyle>
                <a:p>
                  <a:pPr algn="ctr" eaLnBrk="1" hangingPunct="1">
                    <a:spcBef>
                      <a:spcPct val="0"/>
                    </a:spcBef>
                    <a:buFontTx/>
                    <a:buNone/>
                  </a:pPr>
                  <a:endParaRPr lang="ja-JP" altLang="ja-JP" sz="1800"/>
                </a:p>
              </p:txBody>
            </p:sp>
            <p:sp>
              <p:nvSpPr>
                <p:cNvPr id="48" name="正方形/長方形 5"/>
                <p:cNvSpPr>
                  <a:spLocks noChangeArrowheads="1"/>
                </p:cNvSpPr>
                <p:nvPr/>
              </p:nvSpPr>
              <p:spPr bwMode="auto">
                <a:xfrm>
                  <a:off x="5649517" y="889630"/>
                  <a:ext cx="227767" cy="858661"/>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har char="•"/>
                    <a:defRPr kumimoji="1" sz="3200">
                      <a:solidFill>
                        <a:schemeClr val="tx1"/>
                      </a:solidFill>
                      <a:latin typeface="Arial" charset="0"/>
                      <a:ea typeface="ＭＳ Ｐゴシック" charset="-128"/>
                    </a:defRPr>
                  </a:lvl1pPr>
                  <a:lvl2pPr marL="742950" indent="-285750" eaLnBrk="0" hangingPunct="0">
                    <a:spcBef>
                      <a:spcPct val="20000"/>
                    </a:spcBef>
                    <a:buChar char="–"/>
                    <a:defRPr kumimoji="1" sz="2800">
                      <a:solidFill>
                        <a:schemeClr val="tx1"/>
                      </a:solidFill>
                      <a:latin typeface="Arial" charset="0"/>
                      <a:ea typeface="ＭＳ Ｐゴシック" charset="-128"/>
                    </a:defRPr>
                  </a:lvl2pPr>
                  <a:lvl3pPr marL="1143000" indent="-228600" eaLnBrk="0" hangingPunct="0">
                    <a:spcBef>
                      <a:spcPct val="20000"/>
                    </a:spcBef>
                    <a:buChar char="•"/>
                    <a:defRPr kumimoji="1" sz="2400">
                      <a:solidFill>
                        <a:schemeClr val="tx1"/>
                      </a:solidFill>
                      <a:latin typeface="Arial" charset="0"/>
                      <a:ea typeface="ＭＳ Ｐゴシック" charset="-128"/>
                    </a:defRPr>
                  </a:lvl3pPr>
                  <a:lvl4pPr marL="1600200" indent="-228600" eaLnBrk="0" hangingPunct="0">
                    <a:spcBef>
                      <a:spcPct val="20000"/>
                    </a:spcBef>
                    <a:buChar char="–"/>
                    <a:defRPr kumimoji="1" sz="2000">
                      <a:solidFill>
                        <a:schemeClr val="tx1"/>
                      </a:solidFill>
                      <a:latin typeface="Arial" charset="0"/>
                      <a:ea typeface="ＭＳ Ｐゴシック" charset="-128"/>
                    </a:defRPr>
                  </a:lvl4pPr>
                  <a:lvl5pPr marL="2057400" indent="-228600" eaLnBrk="0" hangingPunct="0">
                    <a:spcBef>
                      <a:spcPct val="20000"/>
                    </a:spcBef>
                    <a:buChar char="»"/>
                    <a:defRPr kumimoji="1"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9pPr>
                </a:lstStyle>
                <a:p>
                  <a:pPr eaLnBrk="1" hangingPunct="1">
                    <a:spcBef>
                      <a:spcPct val="0"/>
                    </a:spcBef>
                    <a:buFontTx/>
                    <a:buNone/>
                  </a:pPr>
                  <a:endParaRPr lang="ja-JP" altLang="en-US" sz="1800" dirty="0">
                    <a:solidFill>
                      <a:srgbClr val="FF0000"/>
                    </a:solidFill>
                  </a:endParaRPr>
                </a:p>
              </p:txBody>
            </p:sp>
          </p:grpSp>
          <p:grpSp>
            <p:nvGrpSpPr>
              <p:cNvPr id="49" name="グループ化 62"/>
              <p:cNvGrpSpPr>
                <a:grpSpLocks/>
              </p:cNvGrpSpPr>
              <p:nvPr/>
            </p:nvGrpSpPr>
            <p:grpSpPr bwMode="auto">
              <a:xfrm rot="560616">
                <a:off x="633272" y="6281163"/>
                <a:ext cx="494768" cy="512693"/>
                <a:chOff x="5607050" y="966788"/>
                <a:chExt cx="542925" cy="1042987"/>
              </a:xfrm>
            </p:grpSpPr>
            <p:sp>
              <p:nvSpPr>
                <p:cNvPr id="50" name="Rectangle 27"/>
                <p:cNvSpPr>
                  <a:spLocks noChangeArrowheads="1"/>
                </p:cNvSpPr>
                <p:nvPr/>
              </p:nvSpPr>
              <p:spPr bwMode="auto">
                <a:xfrm>
                  <a:off x="5607050" y="966788"/>
                  <a:ext cx="276225" cy="1042987"/>
                </a:xfrm>
                <a:prstGeom prst="rect">
                  <a:avLst/>
                </a:prstGeom>
                <a:no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lvl1pPr eaLnBrk="0" hangingPunct="0">
                    <a:spcBef>
                      <a:spcPct val="20000"/>
                    </a:spcBef>
                    <a:buChar char="•"/>
                    <a:defRPr kumimoji="1" sz="3200">
                      <a:solidFill>
                        <a:schemeClr val="tx1"/>
                      </a:solidFill>
                      <a:latin typeface="Arial" charset="0"/>
                      <a:ea typeface="ＭＳ Ｐゴシック" charset="-128"/>
                    </a:defRPr>
                  </a:lvl1pPr>
                  <a:lvl2pPr marL="742950" indent="-285750" eaLnBrk="0" hangingPunct="0">
                    <a:spcBef>
                      <a:spcPct val="20000"/>
                    </a:spcBef>
                    <a:buChar char="–"/>
                    <a:defRPr kumimoji="1" sz="2800">
                      <a:solidFill>
                        <a:schemeClr val="tx1"/>
                      </a:solidFill>
                      <a:latin typeface="Arial" charset="0"/>
                      <a:ea typeface="ＭＳ Ｐゴシック" charset="-128"/>
                    </a:defRPr>
                  </a:lvl2pPr>
                  <a:lvl3pPr marL="1143000" indent="-228600" eaLnBrk="0" hangingPunct="0">
                    <a:spcBef>
                      <a:spcPct val="20000"/>
                    </a:spcBef>
                    <a:buChar char="•"/>
                    <a:defRPr kumimoji="1" sz="2400">
                      <a:solidFill>
                        <a:schemeClr val="tx1"/>
                      </a:solidFill>
                      <a:latin typeface="Arial" charset="0"/>
                      <a:ea typeface="ＭＳ Ｐゴシック" charset="-128"/>
                    </a:defRPr>
                  </a:lvl3pPr>
                  <a:lvl4pPr marL="1600200" indent="-228600" eaLnBrk="0" hangingPunct="0">
                    <a:spcBef>
                      <a:spcPct val="20000"/>
                    </a:spcBef>
                    <a:buChar char="–"/>
                    <a:defRPr kumimoji="1" sz="2000">
                      <a:solidFill>
                        <a:schemeClr val="tx1"/>
                      </a:solidFill>
                      <a:latin typeface="Arial" charset="0"/>
                      <a:ea typeface="ＭＳ Ｐゴシック" charset="-128"/>
                    </a:defRPr>
                  </a:lvl4pPr>
                  <a:lvl5pPr marL="2057400" indent="-228600" eaLnBrk="0" hangingPunct="0">
                    <a:spcBef>
                      <a:spcPct val="20000"/>
                    </a:spcBef>
                    <a:buChar char="»"/>
                    <a:defRPr kumimoji="1"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9pPr>
                </a:lstStyle>
                <a:p>
                  <a:pPr algn="ctr" eaLnBrk="1" hangingPunct="1">
                    <a:spcBef>
                      <a:spcPct val="0"/>
                    </a:spcBef>
                    <a:buFontTx/>
                    <a:buNone/>
                  </a:pPr>
                  <a:endParaRPr lang="ja-JP" altLang="ja-JP" sz="1800"/>
                </a:p>
              </p:txBody>
            </p:sp>
            <p:sp>
              <p:nvSpPr>
                <p:cNvPr id="51" name="Rectangle 27"/>
                <p:cNvSpPr>
                  <a:spLocks noChangeArrowheads="1"/>
                </p:cNvSpPr>
                <p:nvPr/>
              </p:nvSpPr>
              <p:spPr bwMode="auto">
                <a:xfrm>
                  <a:off x="5872163" y="966788"/>
                  <a:ext cx="277812" cy="1042987"/>
                </a:xfrm>
                <a:prstGeom prst="rect">
                  <a:avLst/>
                </a:prstGeom>
                <a:no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lvl1pPr eaLnBrk="0" hangingPunct="0">
                    <a:spcBef>
                      <a:spcPct val="20000"/>
                    </a:spcBef>
                    <a:buChar char="•"/>
                    <a:defRPr kumimoji="1" sz="3200">
                      <a:solidFill>
                        <a:schemeClr val="tx1"/>
                      </a:solidFill>
                      <a:latin typeface="Arial" charset="0"/>
                      <a:ea typeface="ＭＳ Ｐゴシック" charset="-128"/>
                    </a:defRPr>
                  </a:lvl1pPr>
                  <a:lvl2pPr marL="742950" indent="-285750" eaLnBrk="0" hangingPunct="0">
                    <a:spcBef>
                      <a:spcPct val="20000"/>
                    </a:spcBef>
                    <a:buChar char="–"/>
                    <a:defRPr kumimoji="1" sz="2800">
                      <a:solidFill>
                        <a:schemeClr val="tx1"/>
                      </a:solidFill>
                      <a:latin typeface="Arial" charset="0"/>
                      <a:ea typeface="ＭＳ Ｐゴシック" charset="-128"/>
                    </a:defRPr>
                  </a:lvl2pPr>
                  <a:lvl3pPr marL="1143000" indent="-228600" eaLnBrk="0" hangingPunct="0">
                    <a:spcBef>
                      <a:spcPct val="20000"/>
                    </a:spcBef>
                    <a:buChar char="•"/>
                    <a:defRPr kumimoji="1" sz="2400">
                      <a:solidFill>
                        <a:schemeClr val="tx1"/>
                      </a:solidFill>
                      <a:latin typeface="Arial" charset="0"/>
                      <a:ea typeface="ＭＳ Ｐゴシック" charset="-128"/>
                    </a:defRPr>
                  </a:lvl3pPr>
                  <a:lvl4pPr marL="1600200" indent="-228600" eaLnBrk="0" hangingPunct="0">
                    <a:spcBef>
                      <a:spcPct val="20000"/>
                    </a:spcBef>
                    <a:buChar char="–"/>
                    <a:defRPr kumimoji="1" sz="2000">
                      <a:solidFill>
                        <a:schemeClr val="tx1"/>
                      </a:solidFill>
                      <a:latin typeface="Arial" charset="0"/>
                      <a:ea typeface="ＭＳ Ｐゴシック" charset="-128"/>
                    </a:defRPr>
                  </a:lvl4pPr>
                  <a:lvl5pPr marL="2057400" indent="-228600" eaLnBrk="0" hangingPunct="0">
                    <a:spcBef>
                      <a:spcPct val="20000"/>
                    </a:spcBef>
                    <a:buChar char="»"/>
                    <a:defRPr kumimoji="1"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9pPr>
                </a:lstStyle>
                <a:p>
                  <a:pPr algn="ctr" eaLnBrk="1" hangingPunct="1">
                    <a:spcBef>
                      <a:spcPct val="0"/>
                    </a:spcBef>
                    <a:buFontTx/>
                    <a:buNone/>
                  </a:pPr>
                  <a:endParaRPr lang="ja-JP" altLang="ja-JP" sz="1800"/>
                </a:p>
              </p:txBody>
            </p:sp>
            <p:sp>
              <p:nvSpPr>
                <p:cNvPr id="52" name="正方形/長方形 5"/>
                <p:cNvSpPr>
                  <a:spLocks noChangeArrowheads="1"/>
                </p:cNvSpPr>
                <p:nvPr/>
              </p:nvSpPr>
              <p:spPr bwMode="auto">
                <a:xfrm>
                  <a:off x="5757759" y="1027773"/>
                  <a:ext cx="227767" cy="8565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har char="•"/>
                    <a:defRPr kumimoji="1" sz="3200">
                      <a:solidFill>
                        <a:schemeClr val="tx1"/>
                      </a:solidFill>
                      <a:latin typeface="Arial" charset="0"/>
                      <a:ea typeface="ＭＳ Ｐゴシック" charset="-128"/>
                    </a:defRPr>
                  </a:lvl1pPr>
                  <a:lvl2pPr marL="742950" indent="-285750" eaLnBrk="0" hangingPunct="0">
                    <a:spcBef>
                      <a:spcPct val="20000"/>
                    </a:spcBef>
                    <a:buChar char="–"/>
                    <a:defRPr kumimoji="1" sz="2800">
                      <a:solidFill>
                        <a:schemeClr val="tx1"/>
                      </a:solidFill>
                      <a:latin typeface="Arial" charset="0"/>
                      <a:ea typeface="ＭＳ Ｐゴシック" charset="-128"/>
                    </a:defRPr>
                  </a:lvl2pPr>
                  <a:lvl3pPr marL="1143000" indent="-228600" eaLnBrk="0" hangingPunct="0">
                    <a:spcBef>
                      <a:spcPct val="20000"/>
                    </a:spcBef>
                    <a:buChar char="•"/>
                    <a:defRPr kumimoji="1" sz="2400">
                      <a:solidFill>
                        <a:schemeClr val="tx1"/>
                      </a:solidFill>
                      <a:latin typeface="Arial" charset="0"/>
                      <a:ea typeface="ＭＳ Ｐゴシック" charset="-128"/>
                    </a:defRPr>
                  </a:lvl3pPr>
                  <a:lvl4pPr marL="1600200" indent="-228600" eaLnBrk="0" hangingPunct="0">
                    <a:spcBef>
                      <a:spcPct val="20000"/>
                    </a:spcBef>
                    <a:buChar char="–"/>
                    <a:defRPr kumimoji="1" sz="2000">
                      <a:solidFill>
                        <a:schemeClr val="tx1"/>
                      </a:solidFill>
                      <a:latin typeface="Arial" charset="0"/>
                      <a:ea typeface="ＭＳ Ｐゴシック" charset="-128"/>
                    </a:defRPr>
                  </a:lvl4pPr>
                  <a:lvl5pPr marL="2057400" indent="-228600" eaLnBrk="0" hangingPunct="0">
                    <a:spcBef>
                      <a:spcPct val="20000"/>
                    </a:spcBef>
                    <a:buChar char="»"/>
                    <a:defRPr kumimoji="1"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9pPr>
                </a:lstStyle>
                <a:p>
                  <a:pPr eaLnBrk="1" hangingPunct="1">
                    <a:spcBef>
                      <a:spcPct val="0"/>
                    </a:spcBef>
                    <a:buFontTx/>
                    <a:buNone/>
                  </a:pPr>
                  <a:endParaRPr lang="ja-JP" altLang="en-US" sz="1800" dirty="0">
                    <a:solidFill>
                      <a:srgbClr val="FF0000"/>
                    </a:solidFill>
                  </a:endParaRPr>
                </a:p>
              </p:txBody>
            </p:sp>
          </p:grpSp>
          <p:grpSp>
            <p:nvGrpSpPr>
              <p:cNvPr id="53" name="グループ化 66"/>
              <p:cNvGrpSpPr>
                <a:grpSpLocks/>
              </p:cNvGrpSpPr>
              <p:nvPr/>
            </p:nvGrpSpPr>
            <p:grpSpPr bwMode="auto">
              <a:xfrm rot="-557838">
                <a:off x="2438994" y="6854152"/>
                <a:ext cx="494823" cy="511437"/>
                <a:chOff x="5607050" y="966788"/>
                <a:chExt cx="542925" cy="1042987"/>
              </a:xfrm>
            </p:grpSpPr>
            <p:sp>
              <p:nvSpPr>
                <p:cNvPr id="54" name="Rectangle 27"/>
                <p:cNvSpPr>
                  <a:spLocks noChangeArrowheads="1"/>
                </p:cNvSpPr>
                <p:nvPr/>
              </p:nvSpPr>
              <p:spPr bwMode="auto">
                <a:xfrm>
                  <a:off x="5607050" y="966788"/>
                  <a:ext cx="276225" cy="1042987"/>
                </a:xfrm>
                <a:prstGeom prst="rect">
                  <a:avLst/>
                </a:prstGeom>
                <a:no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lvl1pPr eaLnBrk="0" hangingPunct="0">
                    <a:spcBef>
                      <a:spcPct val="20000"/>
                    </a:spcBef>
                    <a:buChar char="•"/>
                    <a:defRPr kumimoji="1" sz="3200">
                      <a:solidFill>
                        <a:schemeClr val="tx1"/>
                      </a:solidFill>
                      <a:latin typeface="Arial" charset="0"/>
                      <a:ea typeface="ＭＳ Ｐゴシック" charset="-128"/>
                    </a:defRPr>
                  </a:lvl1pPr>
                  <a:lvl2pPr marL="742950" indent="-285750" eaLnBrk="0" hangingPunct="0">
                    <a:spcBef>
                      <a:spcPct val="20000"/>
                    </a:spcBef>
                    <a:buChar char="–"/>
                    <a:defRPr kumimoji="1" sz="2800">
                      <a:solidFill>
                        <a:schemeClr val="tx1"/>
                      </a:solidFill>
                      <a:latin typeface="Arial" charset="0"/>
                      <a:ea typeface="ＭＳ Ｐゴシック" charset="-128"/>
                    </a:defRPr>
                  </a:lvl2pPr>
                  <a:lvl3pPr marL="1143000" indent="-228600" eaLnBrk="0" hangingPunct="0">
                    <a:spcBef>
                      <a:spcPct val="20000"/>
                    </a:spcBef>
                    <a:buChar char="•"/>
                    <a:defRPr kumimoji="1" sz="2400">
                      <a:solidFill>
                        <a:schemeClr val="tx1"/>
                      </a:solidFill>
                      <a:latin typeface="Arial" charset="0"/>
                      <a:ea typeface="ＭＳ Ｐゴシック" charset="-128"/>
                    </a:defRPr>
                  </a:lvl3pPr>
                  <a:lvl4pPr marL="1600200" indent="-228600" eaLnBrk="0" hangingPunct="0">
                    <a:spcBef>
                      <a:spcPct val="20000"/>
                    </a:spcBef>
                    <a:buChar char="–"/>
                    <a:defRPr kumimoji="1" sz="2000">
                      <a:solidFill>
                        <a:schemeClr val="tx1"/>
                      </a:solidFill>
                      <a:latin typeface="Arial" charset="0"/>
                      <a:ea typeface="ＭＳ Ｐゴシック" charset="-128"/>
                    </a:defRPr>
                  </a:lvl4pPr>
                  <a:lvl5pPr marL="2057400" indent="-228600" eaLnBrk="0" hangingPunct="0">
                    <a:spcBef>
                      <a:spcPct val="20000"/>
                    </a:spcBef>
                    <a:buChar char="»"/>
                    <a:defRPr kumimoji="1"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9pPr>
                </a:lstStyle>
                <a:p>
                  <a:pPr algn="ctr" eaLnBrk="1" hangingPunct="1">
                    <a:spcBef>
                      <a:spcPct val="0"/>
                    </a:spcBef>
                    <a:buFontTx/>
                    <a:buNone/>
                  </a:pPr>
                  <a:endParaRPr lang="ja-JP" altLang="ja-JP" sz="1800"/>
                </a:p>
              </p:txBody>
            </p:sp>
            <p:sp>
              <p:nvSpPr>
                <p:cNvPr id="55" name="Rectangle 27"/>
                <p:cNvSpPr>
                  <a:spLocks noChangeArrowheads="1"/>
                </p:cNvSpPr>
                <p:nvPr/>
              </p:nvSpPr>
              <p:spPr bwMode="auto">
                <a:xfrm>
                  <a:off x="5872163" y="966788"/>
                  <a:ext cx="277812" cy="1042987"/>
                </a:xfrm>
                <a:prstGeom prst="rect">
                  <a:avLst/>
                </a:prstGeom>
                <a:no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lvl1pPr eaLnBrk="0" hangingPunct="0">
                    <a:spcBef>
                      <a:spcPct val="20000"/>
                    </a:spcBef>
                    <a:buChar char="•"/>
                    <a:defRPr kumimoji="1" sz="3200">
                      <a:solidFill>
                        <a:schemeClr val="tx1"/>
                      </a:solidFill>
                      <a:latin typeface="Arial" charset="0"/>
                      <a:ea typeface="ＭＳ Ｐゴシック" charset="-128"/>
                    </a:defRPr>
                  </a:lvl1pPr>
                  <a:lvl2pPr marL="742950" indent="-285750" eaLnBrk="0" hangingPunct="0">
                    <a:spcBef>
                      <a:spcPct val="20000"/>
                    </a:spcBef>
                    <a:buChar char="–"/>
                    <a:defRPr kumimoji="1" sz="2800">
                      <a:solidFill>
                        <a:schemeClr val="tx1"/>
                      </a:solidFill>
                      <a:latin typeface="Arial" charset="0"/>
                      <a:ea typeface="ＭＳ Ｐゴシック" charset="-128"/>
                    </a:defRPr>
                  </a:lvl2pPr>
                  <a:lvl3pPr marL="1143000" indent="-228600" eaLnBrk="0" hangingPunct="0">
                    <a:spcBef>
                      <a:spcPct val="20000"/>
                    </a:spcBef>
                    <a:buChar char="•"/>
                    <a:defRPr kumimoji="1" sz="2400">
                      <a:solidFill>
                        <a:schemeClr val="tx1"/>
                      </a:solidFill>
                      <a:latin typeface="Arial" charset="0"/>
                      <a:ea typeface="ＭＳ Ｐゴシック" charset="-128"/>
                    </a:defRPr>
                  </a:lvl3pPr>
                  <a:lvl4pPr marL="1600200" indent="-228600" eaLnBrk="0" hangingPunct="0">
                    <a:spcBef>
                      <a:spcPct val="20000"/>
                    </a:spcBef>
                    <a:buChar char="–"/>
                    <a:defRPr kumimoji="1" sz="2000">
                      <a:solidFill>
                        <a:schemeClr val="tx1"/>
                      </a:solidFill>
                      <a:latin typeface="Arial" charset="0"/>
                      <a:ea typeface="ＭＳ Ｐゴシック" charset="-128"/>
                    </a:defRPr>
                  </a:lvl4pPr>
                  <a:lvl5pPr marL="2057400" indent="-228600" eaLnBrk="0" hangingPunct="0">
                    <a:spcBef>
                      <a:spcPct val="20000"/>
                    </a:spcBef>
                    <a:buChar char="»"/>
                    <a:defRPr kumimoji="1"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9pPr>
                </a:lstStyle>
                <a:p>
                  <a:pPr algn="ctr" eaLnBrk="1" hangingPunct="1">
                    <a:spcBef>
                      <a:spcPct val="0"/>
                    </a:spcBef>
                    <a:buFontTx/>
                    <a:buNone/>
                  </a:pPr>
                  <a:endParaRPr lang="ja-JP" altLang="ja-JP" sz="1800"/>
                </a:p>
              </p:txBody>
            </p:sp>
          </p:grpSp>
          <p:grpSp>
            <p:nvGrpSpPr>
              <p:cNvPr id="57" name="グループ化 70"/>
              <p:cNvGrpSpPr>
                <a:grpSpLocks/>
              </p:cNvGrpSpPr>
              <p:nvPr/>
            </p:nvGrpSpPr>
            <p:grpSpPr bwMode="auto">
              <a:xfrm>
                <a:off x="1491747" y="6777214"/>
                <a:ext cx="511892" cy="589933"/>
                <a:chOff x="5588260" y="806712"/>
                <a:chExt cx="561715" cy="1203063"/>
              </a:xfrm>
            </p:grpSpPr>
            <p:sp>
              <p:nvSpPr>
                <p:cNvPr id="58" name="Rectangle 27"/>
                <p:cNvSpPr>
                  <a:spLocks noChangeArrowheads="1"/>
                </p:cNvSpPr>
                <p:nvPr/>
              </p:nvSpPr>
              <p:spPr bwMode="auto">
                <a:xfrm>
                  <a:off x="5588260" y="966788"/>
                  <a:ext cx="276225" cy="1042987"/>
                </a:xfrm>
                <a:prstGeom prst="rect">
                  <a:avLst/>
                </a:prstGeom>
                <a:no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lvl1pPr eaLnBrk="0" hangingPunct="0">
                    <a:spcBef>
                      <a:spcPct val="20000"/>
                    </a:spcBef>
                    <a:buChar char="•"/>
                    <a:defRPr kumimoji="1" sz="3200">
                      <a:solidFill>
                        <a:schemeClr val="tx1"/>
                      </a:solidFill>
                      <a:latin typeface="Arial" charset="0"/>
                      <a:ea typeface="ＭＳ Ｐゴシック" charset="-128"/>
                    </a:defRPr>
                  </a:lvl1pPr>
                  <a:lvl2pPr marL="742950" indent="-285750" eaLnBrk="0" hangingPunct="0">
                    <a:spcBef>
                      <a:spcPct val="20000"/>
                    </a:spcBef>
                    <a:buChar char="–"/>
                    <a:defRPr kumimoji="1" sz="2800">
                      <a:solidFill>
                        <a:schemeClr val="tx1"/>
                      </a:solidFill>
                      <a:latin typeface="Arial" charset="0"/>
                      <a:ea typeface="ＭＳ Ｐゴシック" charset="-128"/>
                    </a:defRPr>
                  </a:lvl2pPr>
                  <a:lvl3pPr marL="1143000" indent="-228600" eaLnBrk="0" hangingPunct="0">
                    <a:spcBef>
                      <a:spcPct val="20000"/>
                    </a:spcBef>
                    <a:buChar char="•"/>
                    <a:defRPr kumimoji="1" sz="2400">
                      <a:solidFill>
                        <a:schemeClr val="tx1"/>
                      </a:solidFill>
                      <a:latin typeface="Arial" charset="0"/>
                      <a:ea typeface="ＭＳ Ｐゴシック" charset="-128"/>
                    </a:defRPr>
                  </a:lvl3pPr>
                  <a:lvl4pPr marL="1600200" indent="-228600" eaLnBrk="0" hangingPunct="0">
                    <a:spcBef>
                      <a:spcPct val="20000"/>
                    </a:spcBef>
                    <a:buChar char="–"/>
                    <a:defRPr kumimoji="1" sz="2000">
                      <a:solidFill>
                        <a:schemeClr val="tx1"/>
                      </a:solidFill>
                      <a:latin typeface="Arial" charset="0"/>
                      <a:ea typeface="ＭＳ Ｐゴシック" charset="-128"/>
                    </a:defRPr>
                  </a:lvl4pPr>
                  <a:lvl5pPr marL="2057400" indent="-228600" eaLnBrk="0" hangingPunct="0">
                    <a:spcBef>
                      <a:spcPct val="20000"/>
                    </a:spcBef>
                    <a:buChar char="»"/>
                    <a:defRPr kumimoji="1"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9pPr>
                </a:lstStyle>
                <a:p>
                  <a:pPr algn="ctr" eaLnBrk="1" hangingPunct="1">
                    <a:spcBef>
                      <a:spcPct val="0"/>
                    </a:spcBef>
                    <a:buFontTx/>
                    <a:buNone/>
                  </a:pPr>
                  <a:endParaRPr lang="ja-JP" altLang="ja-JP" sz="1800"/>
                </a:p>
              </p:txBody>
            </p:sp>
            <p:sp>
              <p:nvSpPr>
                <p:cNvPr id="59" name="Rectangle 27"/>
                <p:cNvSpPr>
                  <a:spLocks noChangeArrowheads="1"/>
                </p:cNvSpPr>
                <p:nvPr/>
              </p:nvSpPr>
              <p:spPr bwMode="auto">
                <a:xfrm>
                  <a:off x="5872163" y="966788"/>
                  <a:ext cx="277812" cy="1042987"/>
                </a:xfrm>
                <a:prstGeom prst="rect">
                  <a:avLst/>
                </a:prstGeom>
                <a:no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lvl1pPr eaLnBrk="0" hangingPunct="0">
                    <a:spcBef>
                      <a:spcPct val="20000"/>
                    </a:spcBef>
                    <a:buChar char="•"/>
                    <a:defRPr kumimoji="1" sz="3200">
                      <a:solidFill>
                        <a:schemeClr val="tx1"/>
                      </a:solidFill>
                      <a:latin typeface="Arial" charset="0"/>
                      <a:ea typeface="ＭＳ Ｐゴシック" charset="-128"/>
                    </a:defRPr>
                  </a:lvl1pPr>
                  <a:lvl2pPr marL="742950" indent="-285750" eaLnBrk="0" hangingPunct="0">
                    <a:spcBef>
                      <a:spcPct val="20000"/>
                    </a:spcBef>
                    <a:buChar char="–"/>
                    <a:defRPr kumimoji="1" sz="2800">
                      <a:solidFill>
                        <a:schemeClr val="tx1"/>
                      </a:solidFill>
                      <a:latin typeface="Arial" charset="0"/>
                      <a:ea typeface="ＭＳ Ｐゴシック" charset="-128"/>
                    </a:defRPr>
                  </a:lvl2pPr>
                  <a:lvl3pPr marL="1143000" indent="-228600" eaLnBrk="0" hangingPunct="0">
                    <a:spcBef>
                      <a:spcPct val="20000"/>
                    </a:spcBef>
                    <a:buChar char="•"/>
                    <a:defRPr kumimoji="1" sz="2400">
                      <a:solidFill>
                        <a:schemeClr val="tx1"/>
                      </a:solidFill>
                      <a:latin typeface="Arial" charset="0"/>
                      <a:ea typeface="ＭＳ Ｐゴシック" charset="-128"/>
                    </a:defRPr>
                  </a:lvl3pPr>
                  <a:lvl4pPr marL="1600200" indent="-228600" eaLnBrk="0" hangingPunct="0">
                    <a:spcBef>
                      <a:spcPct val="20000"/>
                    </a:spcBef>
                    <a:buChar char="–"/>
                    <a:defRPr kumimoji="1" sz="2000">
                      <a:solidFill>
                        <a:schemeClr val="tx1"/>
                      </a:solidFill>
                      <a:latin typeface="Arial" charset="0"/>
                      <a:ea typeface="ＭＳ Ｐゴシック" charset="-128"/>
                    </a:defRPr>
                  </a:lvl4pPr>
                  <a:lvl5pPr marL="2057400" indent="-228600" eaLnBrk="0" hangingPunct="0">
                    <a:spcBef>
                      <a:spcPct val="20000"/>
                    </a:spcBef>
                    <a:buChar char="»"/>
                    <a:defRPr kumimoji="1"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9pPr>
                </a:lstStyle>
                <a:p>
                  <a:pPr algn="ctr" eaLnBrk="1" hangingPunct="1">
                    <a:spcBef>
                      <a:spcPct val="0"/>
                    </a:spcBef>
                    <a:buFontTx/>
                    <a:buNone/>
                  </a:pPr>
                  <a:endParaRPr lang="ja-JP" altLang="ja-JP" sz="1800"/>
                </a:p>
              </p:txBody>
            </p:sp>
            <p:sp>
              <p:nvSpPr>
                <p:cNvPr id="60" name="正方形/長方形 5"/>
                <p:cNvSpPr>
                  <a:spLocks noChangeArrowheads="1"/>
                </p:cNvSpPr>
                <p:nvPr/>
              </p:nvSpPr>
              <p:spPr bwMode="auto">
                <a:xfrm>
                  <a:off x="5641096" y="806712"/>
                  <a:ext cx="227767" cy="858661"/>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har char="•"/>
                    <a:defRPr kumimoji="1" sz="3200">
                      <a:solidFill>
                        <a:schemeClr val="tx1"/>
                      </a:solidFill>
                      <a:latin typeface="Arial" charset="0"/>
                      <a:ea typeface="ＭＳ Ｐゴシック" charset="-128"/>
                    </a:defRPr>
                  </a:lvl1pPr>
                  <a:lvl2pPr marL="742950" indent="-285750" eaLnBrk="0" hangingPunct="0">
                    <a:spcBef>
                      <a:spcPct val="20000"/>
                    </a:spcBef>
                    <a:buChar char="–"/>
                    <a:defRPr kumimoji="1" sz="2800">
                      <a:solidFill>
                        <a:schemeClr val="tx1"/>
                      </a:solidFill>
                      <a:latin typeface="Arial" charset="0"/>
                      <a:ea typeface="ＭＳ Ｐゴシック" charset="-128"/>
                    </a:defRPr>
                  </a:lvl2pPr>
                  <a:lvl3pPr marL="1143000" indent="-228600" eaLnBrk="0" hangingPunct="0">
                    <a:spcBef>
                      <a:spcPct val="20000"/>
                    </a:spcBef>
                    <a:buChar char="•"/>
                    <a:defRPr kumimoji="1" sz="2400">
                      <a:solidFill>
                        <a:schemeClr val="tx1"/>
                      </a:solidFill>
                      <a:latin typeface="Arial" charset="0"/>
                      <a:ea typeface="ＭＳ Ｐゴシック" charset="-128"/>
                    </a:defRPr>
                  </a:lvl3pPr>
                  <a:lvl4pPr marL="1600200" indent="-228600" eaLnBrk="0" hangingPunct="0">
                    <a:spcBef>
                      <a:spcPct val="20000"/>
                    </a:spcBef>
                    <a:buChar char="–"/>
                    <a:defRPr kumimoji="1" sz="2000">
                      <a:solidFill>
                        <a:schemeClr val="tx1"/>
                      </a:solidFill>
                      <a:latin typeface="Arial" charset="0"/>
                      <a:ea typeface="ＭＳ Ｐゴシック" charset="-128"/>
                    </a:defRPr>
                  </a:lvl4pPr>
                  <a:lvl5pPr marL="2057400" indent="-228600" eaLnBrk="0" hangingPunct="0">
                    <a:spcBef>
                      <a:spcPct val="20000"/>
                    </a:spcBef>
                    <a:buChar char="»"/>
                    <a:defRPr kumimoji="1"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9pPr>
                </a:lstStyle>
                <a:p>
                  <a:pPr eaLnBrk="1" hangingPunct="1">
                    <a:spcBef>
                      <a:spcPct val="0"/>
                    </a:spcBef>
                    <a:buFontTx/>
                    <a:buNone/>
                  </a:pPr>
                  <a:endParaRPr lang="ja-JP" altLang="en-US" sz="1800" dirty="0">
                    <a:solidFill>
                      <a:srgbClr val="FF0000"/>
                    </a:solidFill>
                  </a:endParaRPr>
                </a:p>
              </p:txBody>
            </p:sp>
          </p:grpSp>
          <p:grpSp>
            <p:nvGrpSpPr>
              <p:cNvPr id="61" name="グループ化 74"/>
              <p:cNvGrpSpPr>
                <a:grpSpLocks/>
              </p:cNvGrpSpPr>
              <p:nvPr/>
            </p:nvGrpSpPr>
            <p:grpSpPr bwMode="auto">
              <a:xfrm rot="560616">
                <a:off x="614234" y="6854655"/>
                <a:ext cx="494768" cy="511436"/>
                <a:chOff x="5607050" y="966788"/>
                <a:chExt cx="542925" cy="1042987"/>
              </a:xfrm>
            </p:grpSpPr>
            <p:sp>
              <p:nvSpPr>
                <p:cNvPr id="62" name="Rectangle 27"/>
                <p:cNvSpPr>
                  <a:spLocks noChangeArrowheads="1"/>
                </p:cNvSpPr>
                <p:nvPr/>
              </p:nvSpPr>
              <p:spPr bwMode="auto">
                <a:xfrm>
                  <a:off x="5607050" y="966788"/>
                  <a:ext cx="276225" cy="1042987"/>
                </a:xfrm>
                <a:prstGeom prst="rect">
                  <a:avLst/>
                </a:prstGeom>
                <a:no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lvl1pPr eaLnBrk="0" hangingPunct="0">
                    <a:spcBef>
                      <a:spcPct val="20000"/>
                    </a:spcBef>
                    <a:buChar char="•"/>
                    <a:defRPr kumimoji="1" sz="3200">
                      <a:solidFill>
                        <a:schemeClr val="tx1"/>
                      </a:solidFill>
                      <a:latin typeface="Arial" charset="0"/>
                      <a:ea typeface="ＭＳ Ｐゴシック" charset="-128"/>
                    </a:defRPr>
                  </a:lvl1pPr>
                  <a:lvl2pPr marL="742950" indent="-285750" eaLnBrk="0" hangingPunct="0">
                    <a:spcBef>
                      <a:spcPct val="20000"/>
                    </a:spcBef>
                    <a:buChar char="–"/>
                    <a:defRPr kumimoji="1" sz="2800">
                      <a:solidFill>
                        <a:schemeClr val="tx1"/>
                      </a:solidFill>
                      <a:latin typeface="Arial" charset="0"/>
                      <a:ea typeface="ＭＳ Ｐゴシック" charset="-128"/>
                    </a:defRPr>
                  </a:lvl2pPr>
                  <a:lvl3pPr marL="1143000" indent="-228600" eaLnBrk="0" hangingPunct="0">
                    <a:spcBef>
                      <a:spcPct val="20000"/>
                    </a:spcBef>
                    <a:buChar char="•"/>
                    <a:defRPr kumimoji="1" sz="2400">
                      <a:solidFill>
                        <a:schemeClr val="tx1"/>
                      </a:solidFill>
                      <a:latin typeface="Arial" charset="0"/>
                      <a:ea typeface="ＭＳ Ｐゴシック" charset="-128"/>
                    </a:defRPr>
                  </a:lvl3pPr>
                  <a:lvl4pPr marL="1600200" indent="-228600" eaLnBrk="0" hangingPunct="0">
                    <a:spcBef>
                      <a:spcPct val="20000"/>
                    </a:spcBef>
                    <a:buChar char="–"/>
                    <a:defRPr kumimoji="1" sz="2000">
                      <a:solidFill>
                        <a:schemeClr val="tx1"/>
                      </a:solidFill>
                      <a:latin typeface="Arial" charset="0"/>
                      <a:ea typeface="ＭＳ Ｐゴシック" charset="-128"/>
                    </a:defRPr>
                  </a:lvl4pPr>
                  <a:lvl5pPr marL="2057400" indent="-228600" eaLnBrk="0" hangingPunct="0">
                    <a:spcBef>
                      <a:spcPct val="20000"/>
                    </a:spcBef>
                    <a:buChar char="»"/>
                    <a:defRPr kumimoji="1"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9pPr>
                </a:lstStyle>
                <a:p>
                  <a:pPr algn="ctr" eaLnBrk="1" hangingPunct="1">
                    <a:spcBef>
                      <a:spcPct val="0"/>
                    </a:spcBef>
                    <a:buFontTx/>
                    <a:buNone/>
                  </a:pPr>
                  <a:endParaRPr lang="ja-JP" altLang="ja-JP" sz="1800"/>
                </a:p>
              </p:txBody>
            </p:sp>
            <p:sp>
              <p:nvSpPr>
                <p:cNvPr id="63" name="Rectangle 27"/>
                <p:cNvSpPr>
                  <a:spLocks noChangeArrowheads="1"/>
                </p:cNvSpPr>
                <p:nvPr/>
              </p:nvSpPr>
              <p:spPr bwMode="auto">
                <a:xfrm>
                  <a:off x="5872163" y="966788"/>
                  <a:ext cx="277812" cy="1042987"/>
                </a:xfrm>
                <a:prstGeom prst="rect">
                  <a:avLst/>
                </a:prstGeom>
                <a:no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lvl1pPr eaLnBrk="0" hangingPunct="0">
                    <a:spcBef>
                      <a:spcPct val="20000"/>
                    </a:spcBef>
                    <a:buChar char="•"/>
                    <a:defRPr kumimoji="1" sz="3200">
                      <a:solidFill>
                        <a:schemeClr val="tx1"/>
                      </a:solidFill>
                      <a:latin typeface="Arial" charset="0"/>
                      <a:ea typeface="ＭＳ Ｐゴシック" charset="-128"/>
                    </a:defRPr>
                  </a:lvl1pPr>
                  <a:lvl2pPr marL="742950" indent="-285750" eaLnBrk="0" hangingPunct="0">
                    <a:spcBef>
                      <a:spcPct val="20000"/>
                    </a:spcBef>
                    <a:buChar char="–"/>
                    <a:defRPr kumimoji="1" sz="2800">
                      <a:solidFill>
                        <a:schemeClr val="tx1"/>
                      </a:solidFill>
                      <a:latin typeface="Arial" charset="0"/>
                      <a:ea typeface="ＭＳ Ｐゴシック" charset="-128"/>
                    </a:defRPr>
                  </a:lvl2pPr>
                  <a:lvl3pPr marL="1143000" indent="-228600" eaLnBrk="0" hangingPunct="0">
                    <a:spcBef>
                      <a:spcPct val="20000"/>
                    </a:spcBef>
                    <a:buChar char="•"/>
                    <a:defRPr kumimoji="1" sz="2400">
                      <a:solidFill>
                        <a:schemeClr val="tx1"/>
                      </a:solidFill>
                      <a:latin typeface="Arial" charset="0"/>
                      <a:ea typeface="ＭＳ Ｐゴシック" charset="-128"/>
                    </a:defRPr>
                  </a:lvl3pPr>
                  <a:lvl4pPr marL="1600200" indent="-228600" eaLnBrk="0" hangingPunct="0">
                    <a:spcBef>
                      <a:spcPct val="20000"/>
                    </a:spcBef>
                    <a:buChar char="–"/>
                    <a:defRPr kumimoji="1" sz="2000">
                      <a:solidFill>
                        <a:schemeClr val="tx1"/>
                      </a:solidFill>
                      <a:latin typeface="Arial" charset="0"/>
                      <a:ea typeface="ＭＳ Ｐゴシック" charset="-128"/>
                    </a:defRPr>
                  </a:lvl4pPr>
                  <a:lvl5pPr marL="2057400" indent="-228600" eaLnBrk="0" hangingPunct="0">
                    <a:spcBef>
                      <a:spcPct val="20000"/>
                    </a:spcBef>
                    <a:buChar char="»"/>
                    <a:defRPr kumimoji="1"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9pPr>
                </a:lstStyle>
                <a:p>
                  <a:pPr algn="ctr" eaLnBrk="1" hangingPunct="1">
                    <a:spcBef>
                      <a:spcPct val="0"/>
                    </a:spcBef>
                    <a:buFontTx/>
                    <a:buNone/>
                  </a:pPr>
                  <a:endParaRPr lang="ja-JP" altLang="ja-JP" sz="1800"/>
                </a:p>
              </p:txBody>
            </p:sp>
            <p:sp>
              <p:nvSpPr>
                <p:cNvPr id="64" name="正方形/長方形 5"/>
                <p:cNvSpPr>
                  <a:spLocks noChangeArrowheads="1"/>
                </p:cNvSpPr>
                <p:nvPr/>
              </p:nvSpPr>
              <p:spPr bwMode="auto">
                <a:xfrm>
                  <a:off x="5757759" y="1026720"/>
                  <a:ext cx="227767" cy="858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har char="•"/>
                    <a:defRPr kumimoji="1" sz="3200">
                      <a:solidFill>
                        <a:schemeClr val="tx1"/>
                      </a:solidFill>
                      <a:latin typeface="Arial" charset="0"/>
                      <a:ea typeface="ＭＳ Ｐゴシック" charset="-128"/>
                    </a:defRPr>
                  </a:lvl1pPr>
                  <a:lvl2pPr marL="742950" indent="-285750" eaLnBrk="0" hangingPunct="0">
                    <a:spcBef>
                      <a:spcPct val="20000"/>
                    </a:spcBef>
                    <a:buChar char="–"/>
                    <a:defRPr kumimoji="1" sz="2800">
                      <a:solidFill>
                        <a:schemeClr val="tx1"/>
                      </a:solidFill>
                      <a:latin typeface="Arial" charset="0"/>
                      <a:ea typeface="ＭＳ Ｐゴシック" charset="-128"/>
                    </a:defRPr>
                  </a:lvl2pPr>
                  <a:lvl3pPr marL="1143000" indent="-228600" eaLnBrk="0" hangingPunct="0">
                    <a:spcBef>
                      <a:spcPct val="20000"/>
                    </a:spcBef>
                    <a:buChar char="•"/>
                    <a:defRPr kumimoji="1" sz="2400">
                      <a:solidFill>
                        <a:schemeClr val="tx1"/>
                      </a:solidFill>
                      <a:latin typeface="Arial" charset="0"/>
                      <a:ea typeface="ＭＳ Ｐゴシック" charset="-128"/>
                    </a:defRPr>
                  </a:lvl3pPr>
                  <a:lvl4pPr marL="1600200" indent="-228600" eaLnBrk="0" hangingPunct="0">
                    <a:spcBef>
                      <a:spcPct val="20000"/>
                    </a:spcBef>
                    <a:buChar char="–"/>
                    <a:defRPr kumimoji="1" sz="2000">
                      <a:solidFill>
                        <a:schemeClr val="tx1"/>
                      </a:solidFill>
                      <a:latin typeface="Arial" charset="0"/>
                      <a:ea typeface="ＭＳ Ｐゴシック" charset="-128"/>
                    </a:defRPr>
                  </a:lvl4pPr>
                  <a:lvl5pPr marL="2057400" indent="-228600" eaLnBrk="0" hangingPunct="0">
                    <a:spcBef>
                      <a:spcPct val="20000"/>
                    </a:spcBef>
                    <a:buChar char="»"/>
                    <a:defRPr kumimoji="1"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9pPr>
                </a:lstStyle>
                <a:p>
                  <a:pPr eaLnBrk="1" hangingPunct="1">
                    <a:spcBef>
                      <a:spcPct val="0"/>
                    </a:spcBef>
                    <a:buFontTx/>
                    <a:buNone/>
                  </a:pPr>
                  <a:endParaRPr lang="ja-JP" altLang="en-US" sz="1800" dirty="0">
                    <a:solidFill>
                      <a:srgbClr val="FF0000"/>
                    </a:solidFill>
                  </a:endParaRPr>
                </a:p>
              </p:txBody>
            </p:sp>
          </p:grpSp>
          <p:sp>
            <p:nvSpPr>
              <p:cNvPr id="65" name="Line 4"/>
              <p:cNvSpPr>
                <a:spLocks noChangeShapeType="1"/>
              </p:cNvSpPr>
              <p:nvPr/>
            </p:nvSpPr>
            <p:spPr bwMode="auto">
              <a:xfrm>
                <a:off x="1208855" y="6169516"/>
                <a:ext cx="1138392" cy="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sp>
          <p:nvSpPr>
            <p:cNvPr id="66" name="Text Box 5"/>
            <p:cNvSpPr txBox="1">
              <a:spLocks noChangeArrowheads="1"/>
            </p:cNvSpPr>
            <p:nvPr/>
          </p:nvSpPr>
          <p:spPr bwMode="auto">
            <a:xfrm>
              <a:off x="1427191" y="5735931"/>
              <a:ext cx="389850"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spcBef>
                  <a:spcPct val="20000"/>
                </a:spcBef>
                <a:buChar char="•"/>
                <a:defRPr kumimoji="1" sz="3200">
                  <a:solidFill>
                    <a:schemeClr val="tx1"/>
                  </a:solidFill>
                  <a:latin typeface="Arial" charset="0"/>
                  <a:ea typeface="ＭＳ Ｐゴシック" charset="-128"/>
                </a:defRPr>
              </a:lvl1pPr>
              <a:lvl2pPr marL="742950" indent="-285750" eaLnBrk="0" hangingPunct="0">
                <a:spcBef>
                  <a:spcPct val="20000"/>
                </a:spcBef>
                <a:buChar char="–"/>
                <a:defRPr kumimoji="1" sz="2800">
                  <a:solidFill>
                    <a:schemeClr val="tx1"/>
                  </a:solidFill>
                  <a:latin typeface="Arial" charset="0"/>
                  <a:ea typeface="ＭＳ Ｐゴシック" charset="-128"/>
                </a:defRPr>
              </a:lvl2pPr>
              <a:lvl3pPr marL="1143000" indent="-228600" eaLnBrk="0" hangingPunct="0">
                <a:spcBef>
                  <a:spcPct val="20000"/>
                </a:spcBef>
                <a:buChar char="•"/>
                <a:defRPr kumimoji="1" sz="2400">
                  <a:solidFill>
                    <a:schemeClr val="tx1"/>
                  </a:solidFill>
                  <a:latin typeface="Arial" charset="0"/>
                  <a:ea typeface="ＭＳ Ｐゴシック" charset="-128"/>
                </a:defRPr>
              </a:lvl3pPr>
              <a:lvl4pPr marL="1600200" indent="-228600" eaLnBrk="0" hangingPunct="0">
                <a:spcBef>
                  <a:spcPct val="20000"/>
                </a:spcBef>
                <a:buChar char="–"/>
                <a:defRPr kumimoji="1" sz="2000">
                  <a:solidFill>
                    <a:schemeClr val="tx1"/>
                  </a:solidFill>
                  <a:latin typeface="Arial" charset="0"/>
                  <a:ea typeface="ＭＳ Ｐゴシック" charset="-128"/>
                </a:defRPr>
              </a:lvl4pPr>
              <a:lvl5pPr marL="2057400" indent="-228600" eaLnBrk="0" hangingPunct="0">
                <a:spcBef>
                  <a:spcPct val="20000"/>
                </a:spcBef>
                <a:buChar char="»"/>
                <a:defRPr kumimoji="1"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9pPr>
            </a:lstStyle>
            <a:p>
              <a:pPr algn="ctr" eaLnBrk="1" hangingPunct="1">
                <a:spcBef>
                  <a:spcPct val="0"/>
                </a:spcBef>
                <a:buFontTx/>
                <a:buNone/>
              </a:pPr>
              <a:r>
                <a:rPr lang="ja-JP" altLang="en-US" sz="1600" dirty="0" smtClean="0"/>
                <a:t>前</a:t>
              </a:r>
              <a:endParaRPr lang="ja-JP" altLang="en-US" sz="1600" dirty="0"/>
            </a:p>
          </p:txBody>
        </p:sp>
      </p:grpSp>
      <p:sp>
        <p:nvSpPr>
          <p:cNvPr id="68" name="テキスト ボックス 67"/>
          <p:cNvSpPr txBox="1"/>
          <p:nvPr/>
        </p:nvSpPr>
        <p:spPr>
          <a:xfrm>
            <a:off x="492925" y="4578486"/>
            <a:ext cx="2776265" cy="994138"/>
          </a:xfrm>
          <a:prstGeom prst="rect">
            <a:avLst/>
          </a:prstGeom>
          <a:solidFill>
            <a:srgbClr val="FFFFCC"/>
          </a:solidFill>
          <a:ln w="28575">
            <a:solidFill>
              <a:schemeClr val="tx1"/>
            </a:solidFill>
          </a:ln>
        </p:spPr>
        <p:txBody>
          <a:bodyPr wrap="square" rtlCol="0">
            <a:spAutoFit/>
          </a:bodyPr>
          <a:lstStyle/>
          <a:p>
            <a:r>
              <a:rPr lang="ja-JP" altLang="en-US" sz="1200" dirty="0" smtClean="0">
                <a:latin typeface="HG丸ｺﾞｼｯｸM-PRO" panose="020F0600000000000000" pitchFamily="50" charset="-128"/>
                <a:ea typeface="HG丸ｺﾞｼｯｸM-PRO" panose="020F0600000000000000" pitchFamily="50" charset="-128"/>
              </a:rPr>
              <a:t>研修の中で各自が経験した生徒指導実践を簡潔に書いてもらいますので、</a:t>
            </a:r>
            <a:r>
              <a:rPr lang="ja-JP" altLang="en-US" sz="1200" dirty="0" smtClean="0">
                <a:latin typeface="ＤＦ特太ゴシック体" panose="020B0509000000000000" pitchFamily="49" charset="-128"/>
                <a:ea typeface="ＤＦ特太ゴシック体" panose="020B0509000000000000" pitchFamily="49" charset="-128"/>
              </a:rPr>
              <a:t>あらかじめエピソードを一つ決めて参加する</a:t>
            </a:r>
            <a:r>
              <a:rPr lang="ja-JP" altLang="en-US" sz="1200" dirty="0" smtClean="0">
                <a:latin typeface="HG丸ｺﾞｼｯｸM-PRO" panose="020F0600000000000000" pitchFamily="50" charset="-128"/>
                <a:ea typeface="HG丸ｺﾞｼｯｸM-PRO" panose="020F0600000000000000" pitchFamily="50" charset="-128"/>
              </a:rPr>
              <a:t>よう事前にお知らせください。</a:t>
            </a:r>
            <a:r>
              <a:rPr lang="ja-JP" altLang="en-US" sz="900" dirty="0" smtClean="0">
                <a:latin typeface="HG丸ｺﾞｼｯｸM-PRO" panose="020F0600000000000000" pitchFamily="50" charset="-128"/>
                <a:ea typeface="HG丸ｺﾞｼｯｸM-PRO" panose="020F0600000000000000" pitchFamily="50" charset="-128"/>
              </a:rPr>
              <a:t>（実施のお知らせシート「</a:t>
            </a:r>
            <a:r>
              <a:rPr lang="en-US" altLang="ja-JP" sz="900" dirty="0" smtClean="0">
                <a:latin typeface="HG丸ｺﾞｼｯｸM-PRO" panose="020F0600000000000000" pitchFamily="50" charset="-128"/>
                <a:ea typeface="HG丸ｺﾞｼｯｸM-PRO" panose="020F0600000000000000" pitchFamily="50" charset="-128"/>
              </a:rPr>
              <a:t>※</a:t>
            </a:r>
            <a:r>
              <a:rPr lang="ja-JP" altLang="en-US" sz="900" dirty="0" smtClean="0">
                <a:latin typeface="HG丸ｺﾞｼｯｸM-PRO" panose="020F0600000000000000" pitchFamily="50" charset="-128"/>
                <a:ea typeface="HG丸ｺﾞｼｯｸM-PRO" panose="020F0600000000000000" pitchFamily="50" charset="-128"/>
              </a:rPr>
              <a:t>お願い」の部分）</a:t>
            </a:r>
            <a:endParaRPr lang="en-US" altLang="ja-JP" sz="1200" dirty="0" smtClean="0">
              <a:latin typeface="HG丸ｺﾞｼｯｸM-PRO" panose="020F0600000000000000" pitchFamily="50" charset="-128"/>
              <a:ea typeface="HG丸ｺﾞｼｯｸM-PRO" panose="020F0600000000000000" pitchFamily="50" charset="-128"/>
            </a:endParaRPr>
          </a:p>
        </p:txBody>
      </p:sp>
      <p:sp>
        <p:nvSpPr>
          <p:cNvPr id="40" name="テキスト ボックス 39"/>
          <p:cNvSpPr txBox="1"/>
          <p:nvPr/>
        </p:nvSpPr>
        <p:spPr>
          <a:xfrm>
            <a:off x="131553" y="1367359"/>
            <a:ext cx="1338828" cy="461665"/>
          </a:xfrm>
          <a:prstGeom prst="rect">
            <a:avLst/>
          </a:prstGeom>
          <a:noFill/>
        </p:spPr>
        <p:txBody>
          <a:bodyPr wrap="none" rtlCol="0">
            <a:spAutoFit/>
          </a:bodyPr>
          <a:lstStyle/>
          <a:p>
            <a:r>
              <a:rPr kumimoji="1" lang="ja-JP" altLang="en-US" sz="2400" dirty="0" smtClean="0">
                <a:latin typeface="HGP創英角ﾎﾟｯﾌﾟ体" panose="040B0A00000000000000" pitchFamily="50" charset="-128"/>
                <a:ea typeface="HGP創英角ﾎﾟｯﾌﾟ体" panose="040B0A00000000000000" pitchFamily="50" charset="-128"/>
              </a:rPr>
              <a:t>○ねらい</a:t>
            </a:r>
            <a:endParaRPr kumimoji="1" lang="ja-JP" altLang="en-US" sz="2400" dirty="0">
              <a:latin typeface="HGP創英角ﾎﾟｯﾌﾟ体" panose="040B0A00000000000000" pitchFamily="50" charset="-128"/>
              <a:ea typeface="HGP創英角ﾎﾟｯﾌﾟ体" panose="040B0A00000000000000" pitchFamily="50" charset="-128"/>
            </a:endParaRPr>
          </a:p>
        </p:txBody>
      </p:sp>
      <p:sp>
        <p:nvSpPr>
          <p:cNvPr id="69" name="テキスト ボックス 68"/>
          <p:cNvSpPr txBox="1"/>
          <p:nvPr/>
        </p:nvSpPr>
        <p:spPr>
          <a:xfrm>
            <a:off x="116632" y="2076872"/>
            <a:ext cx="1107996" cy="461665"/>
          </a:xfrm>
          <a:prstGeom prst="rect">
            <a:avLst/>
          </a:prstGeom>
          <a:noFill/>
        </p:spPr>
        <p:txBody>
          <a:bodyPr wrap="none" rtlCol="0">
            <a:spAutoFit/>
          </a:bodyPr>
          <a:lstStyle/>
          <a:p>
            <a:r>
              <a:rPr kumimoji="1" lang="ja-JP" altLang="en-US" sz="2400" dirty="0" smtClean="0">
                <a:latin typeface="HGP創英角ﾎﾟｯﾌﾟ体" panose="040B0A00000000000000" pitchFamily="50" charset="-128"/>
                <a:ea typeface="HGP創英角ﾎﾟｯﾌﾟ体" panose="040B0A00000000000000" pitchFamily="50" charset="-128"/>
              </a:rPr>
              <a:t>○概要</a:t>
            </a:r>
            <a:endParaRPr kumimoji="1" lang="ja-JP" altLang="en-US" sz="2400" dirty="0">
              <a:latin typeface="HGP創英角ﾎﾟｯﾌﾟ体" panose="040B0A00000000000000" pitchFamily="50" charset="-128"/>
              <a:ea typeface="HGP創英角ﾎﾟｯﾌﾟ体" panose="040B0A00000000000000" pitchFamily="50" charset="-128"/>
            </a:endParaRPr>
          </a:p>
        </p:txBody>
      </p:sp>
      <p:sp>
        <p:nvSpPr>
          <p:cNvPr id="70" name="テキスト ボックス 69"/>
          <p:cNvSpPr txBox="1"/>
          <p:nvPr/>
        </p:nvSpPr>
        <p:spPr>
          <a:xfrm>
            <a:off x="524442" y="1793805"/>
            <a:ext cx="6120000" cy="276999"/>
          </a:xfrm>
          <a:prstGeom prst="rect">
            <a:avLst/>
          </a:prstGeom>
          <a:noFill/>
        </p:spPr>
        <p:txBody>
          <a:bodyPr wrap="square" rtlCol="0">
            <a:spAutoFit/>
          </a:bodyPr>
          <a:lstStyle/>
          <a:p>
            <a:r>
              <a:rPr lang="ja-JP" altLang="en-US" sz="1200" dirty="0" smtClean="0">
                <a:latin typeface="HG丸ｺﾞｼｯｸM-PRO" panose="020F0600000000000000" pitchFamily="50" charset="-128"/>
                <a:ea typeface="HG丸ｺﾞｼｯｸM-PRO" panose="020F0600000000000000" pitchFamily="50" charset="-128"/>
              </a:rPr>
              <a:t>効果的な生徒指導を行うための「</a:t>
            </a:r>
            <a:r>
              <a:rPr lang="en-US" altLang="ja-JP" sz="1200" dirty="0" smtClean="0">
                <a:latin typeface="ＤＨＰ特太ゴシック体" panose="020B0500000000000000" pitchFamily="50" charset="-128"/>
                <a:ea typeface="ＤＨＰ特太ゴシック体" panose="020B0500000000000000" pitchFamily="50" charset="-128"/>
              </a:rPr>
              <a:t>ORV-PDCA</a:t>
            </a:r>
            <a:r>
              <a:rPr lang="ja-JP" altLang="en-US" sz="1200" dirty="0" smtClean="0">
                <a:latin typeface="HG丸ｺﾞｼｯｸM-PRO" panose="020F0600000000000000" pitchFamily="50" charset="-128"/>
                <a:ea typeface="HG丸ｺﾞｼｯｸM-PRO" panose="020F0600000000000000" pitchFamily="50" charset="-128"/>
              </a:rPr>
              <a:t>」について理解する。</a:t>
            </a:r>
            <a:endParaRPr lang="en-US" altLang="ja-JP" sz="1200" dirty="0" smtClean="0">
              <a:latin typeface="HG丸ｺﾞｼｯｸM-PRO" panose="020F0600000000000000" pitchFamily="50" charset="-128"/>
              <a:ea typeface="HG丸ｺﾞｼｯｸM-PRO" panose="020F0600000000000000" pitchFamily="50" charset="-128"/>
            </a:endParaRPr>
          </a:p>
        </p:txBody>
      </p:sp>
      <p:sp>
        <p:nvSpPr>
          <p:cNvPr id="56" name="テキスト ボックス 55"/>
          <p:cNvSpPr txBox="1"/>
          <p:nvPr/>
        </p:nvSpPr>
        <p:spPr>
          <a:xfrm>
            <a:off x="295265" y="6942936"/>
            <a:ext cx="4933935" cy="461665"/>
          </a:xfrm>
          <a:prstGeom prst="rect">
            <a:avLst/>
          </a:prstGeom>
          <a:noFill/>
        </p:spPr>
        <p:txBody>
          <a:bodyPr wrap="square" rtlCol="0">
            <a:spAutoFit/>
          </a:bodyPr>
          <a:lstStyle/>
          <a:p>
            <a:r>
              <a:rPr lang="en-US" altLang="ja-JP" sz="1200" dirty="0" smtClean="0">
                <a:latin typeface="HG丸ｺﾞｼｯｸM-PRO" panose="020F0600000000000000" pitchFamily="50" charset="-128"/>
                <a:ea typeface="HG丸ｺﾞｼｯｸM-PRO" panose="020F0600000000000000" pitchFamily="50" charset="-128"/>
              </a:rPr>
              <a:t>※</a:t>
            </a:r>
            <a:r>
              <a:rPr lang="ja-JP" altLang="en-US" sz="1200" dirty="0" smtClean="0">
                <a:latin typeface="HG丸ｺﾞｼｯｸM-PRO" panose="020F0600000000000000" pitchFamily="50" charset="-128"/>
                <a:ea typeface="HG丸ｺﾞｼｯｸM-PRO" panose="020F0600000000000000" pitchFamily="50" charset="-128"/>
              </a:rPr>
              <a:t>３人（又は４人）グループにしてください。</a:t>
            </a:r>
            <a:endParaRPr lang="en-US" altLang="ja-JP" sz="1200" dirty="0" smtClean="0">
              <a:latin typeface="HG丸ｺﾞｼｯｸM-PRO" panose="020F0600000000000000" pitchFamily="50" charset="-128"/>
              <a:ea typeface="HG丸ｺﾞｼｯｸM-PRO" panose="020F0600000000000000" pitchFamily="50" charset="-128"/>
            </a:endParaRPr>
          </a:p>
          <a:p>
            <a:r>
              <a:rPr lang="en-US" altLang="ja-JP" sz="1200" dirty="0" smtClean="0">
                <a:latin typeface="HG丸ｺﾞｼｯｸM-PRO" panose="020F0600000000000000" pitchFamily="50" charset="-128"/>
                <a:ea typeface="HG丸ｺﾞｼｯｸM-PRO" panose="020F0600000000000000" pitchFamily="50" charset="-128"/>
              </a:rPr>
              <a:t>※</a:t>
            </a:r>
            <a:r>
              <a:rPr lang="ja-JP" altLang="en-US" sz="1200" dirty="0" smtClean="0">
                <a:latin typeface="HG丸ｺﾞｼｯｸM-PRO" panose="020F0600000000000000" pitchFamily="50" charset="-128"/>
                <a:ea typeface="HG丸ｺﾞｼｯｸM-PRO" panose="020F0600000000000000" pitchFamily="50" charset="-128"/>
              </a:rPr>
              <a:t>経験年数が偏らないようにグループを組んでください。</a:t>
            </a:r>
            <a:endParaRPr lang="en-US" altLang="ja-JP" sz="1200" dirty="0" smtClean="0">
              <a:latin typeface="HG丸ｺﾞｼｯｸM-PRO" panose="020F0600000000000000" pitchFamily="50" charset="-128"/>
              <a:ea typeface="HG丸ｺﾞｼｯｸM-PRO" panose="020F0600000000000000" pitchFamily="50" charset="-128"/>
            </a:endParaRPr>
          </a:p>
        </p:txBody>
      </p:sp>
      <p:sp>
        <p:nvSpPr>
          <p:cNvPr id="67" name="角丸四角形 66"/>
          <p:cNvSpPr/>
          <p:nvPr/>
        </p:nvSpPr>
        <p:spPr>
          <a:xfrm>
            <a:off x="305284" y="7545288"/>
            <a:ext cx="6264696" cy="2177757"/>
          </a:xfrm>
          <a:prstGeom prst="roundRect">
            <a:avLst>
              <a:gd name="adj" fmla="val 7136"/>
            </a:avLst>
          </a:prstGeom>
          <a:solidFill>
            <a:srgbClr val="FFFFCC"/>
          </a:solidFill>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algn="ctr"/>
            <a:r>
              <a:rPr lang="ja-JP" altLang="en-US" dirty="0" smtClean="0">
                <a:solidFill>
                  <a:schemeClr val="tx1"/>
                </a:solidFill>
                <a:latin typeface="HGP創英角ﾎﾟｯﾌﾟ体" panose="040B0A00000000000000" pitchFamily="50" charset="-128"/>
                <a:ea typeface="HGP創英角ﾎﾟｯﾌﾟ体" panose="040B0A00000000000000" pitchFamily="50" charset="-128"/>
              </a:rPr>
              <a:t>研修実施上の留意点</a:t>
            </a:r>
            <a:r>
              <a:rPr lang="ja-JP" altLang="en-US" sz="1200" dirty="0" smtClean="0">
                <a:solidFill>
                  <a:schemeClr val="tx1"/>
                </a:solidFill>
                <a:latin typeface="HG丸ｺﾞｼｯｸM-PRO" panose="020F0600000000000000" pitchFamily="50" charset="-128"/>
                <a:ea typeface="HG丸ｺﾞｼｯｸM-PRO" panose="020F0600000000000000" pitchFamily="50" charset="-128"/>
              </a:rPr>
              <a:t>（研修担当者の方へ）</a:t>
            </a:r>
            <a:endParaRPr lang="en-US" altLang="ja-JP" sz="1200" dirty="0" smtClean="0">
              <a:solidFill>
                <a:schemeClr val="tx1"/>
              </a:solidFill>
              <a:latin typeface="HG丸ｺﾞｼｯｸM-PRO" panose="020F0600000000000000" pitchFamily="50" charset="-128"/>
              <a:ea typeface="HG丸ｺﾞｼｯｸM-PRO" panose="020F0600000000000000" pitchFamily="50" charset="-128"/>
            </a:endParaRPr>
          </a:p>
          <a:p>
            <a:pPr algn="ctr"/>
            <a:endParaRPr lang="en-US" altLang="ja-JP" sz="800" dirty="0">
              <a:solidFill>
                <a:schemeClr val="tx1"/>
              </a:solidFill>
              <a:latin typeface="HG丸ｺﾞｼｯｸM-PRO" panose="020F0600000000000000" pitchFamily="50" charset="-128"/>
              <a:ea typeface="HG丸ｺﾞｼｯｸM-PRO" panose="020F0600000000000000" pitchFamily="50" charset="-128"/>
            </a:endParaRPr>
          </a:p>
          <a:p>
            <a:pPr marL="174625" indent="-174625"/>
            <a:r>
              <a:rPr lang="ja-JP" altLang="en-US" sz="1200" dirty="0" smtClean="0">
                <a:solidFill>
                  <a:schemeClr val="tx1"/>
                </a:solidFill>
                <a:latin typeface="HG丸ｺﾞｼｯｸM-PRO" panose="020F0600000000000000" pitchFamily="50" charset="-128"/>
                <a:ea typeface="HG丸ｺﾞｼｯｸM-PRO" panose="020F0600000000000000" pitchFamily="50" charset="-128"/>
              </a:rPr>
              <a:t>・説明原稿は研修の</a:t>
            </a:r>
            <a:r>
              <a:rPr lang="ja-JP" altLang="en-US" sz="1200" dirty="0" smtClean="0">
                <a:solidFill>
                  <a:schemeClr val="tx1"/>
                </a:solidFill>
                <a:latin typeface="HG丸ｺﾞｼｯｸM-PRO" panose="020F0600000000000000" pitchFamily="50" charset="-128"/>
                <a:ea typeface="HG丸ｺﾞｼｯｸM-PRO" panose="020F0600000000000000" pitchFamily="50" charset="-128"/>
                <a:cs typeface="メイリオ" panose="020B0604030504040204" pitchFamily="50" charset="-128"/>
              </a:rPr>
              <a:t>進め方例</a:t>
            </a:r>
            <a:r>
              <a:rPr lang="ja-JP" altLang="en-US" sz="1200" dirty="0" smtClean="0">
                <a:solidFill>
                  <a:schemeClr val="tx1"/>
                </a:solidFill>
                <a:latin typeface="HG丸ｺﾞｼｯｸM-PRO" panose="020F0600000000000000" pitchFamily="50" charset="-128"/>
                <a:ea typeface="HG丸ｺﾞｼｯｸM-PRO" panose="020F0600000000000000" pitchFamily="50" charset="-128"/>
              </a:rPr>
              <a:t>ですので、内容が変わらないように留意し、</a:t>
            </a:r>
            <a:r>
              <a:rPr lang="ja-JP" altLang="en-US" sz="1200" dirty="0" smtClean="0">
                <a:solidFill>
                  <a:schemeClr val="tx1"/>
                </a:solidFill>
                <a:latin typeface="ＤＦ特太ゴシック体" panose="020B0509000000000000" pitchFamily="49" charset="-128"/>
                <a:ea typeface="ＤＦ特太ゴシック体" panose="020B0509000000000000" pitchFamily="49" charset="-128"/>
                <a:cs typeface="メイリオ" panose="020B0604030504040204" pitchFamily="50" charset="-128"/>
              </a:rPr>
              <a:t>研修担当者が話しやすいよう</a:t>
            </a:r>
            <a:r>
              <a:rPr lang="ja-JP" altLang="en-US" sz="12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に</a:t>
            </a:r>
            <a:r>
              <a:rPr lang="ja-JP" altLang="en-US" sz="1200" dirty="0" smtClean="0">
                <a:solidFill>
                  <a:schemeClr val="tx1"/>
                </a:solidFill>
                <a:latin typeface="HG丸ｺﾞｼｯｸM-PRO" panose="020F0600000000000000" pitchFamily="50" charset="-128"/>
                <a:ea typeface="HG丸ｺﾞｼｯｸM-PRO" panose="020F0600000000000000" pitchFamily="50" charset="-128"/>
                <a:cs typeface="メイリオ" panose="020B0604030504040204" pitchFamily="50" charset="-128"/>
              </a:rPr>
              <a:t>文章を変えてください。</a:t>
            </a:r>
            <a:endParaRPr lang="en-US" altLang="ja-JP" sz="1200" dirty="0" smtClean="0">
              <a:solidFill>
                <a:schemeClr val="tx1"/>
              </a:solidFill>
              <a:latin typeface="HG丸ｺﾞｼｯｸM-PRO" panose="020F0600000000000000" pitchFamily="50" charset="-128"/>
              <a:ea typeface="HG丸ｺﾞｼｯｸM-PRO" panose="020F0600000000000000" pitchFamily="50" charset="-128"/>
              <a:cs typeface="メイリオ" panose="020B0604030504040204" pitchFamily="50" charset="-128"/>
            </a:endParaRPr>
          </a:p>
          <a:p>
            <a:pPr marL="174625" indent="-174625"/>
            <a:endParaRPr lang="en-US" altLang="ja-JP" sz="800" dirty="0" smtClean="0">
              <a:solidFill>
                <a:schemeClr val="tx1"/>
              </a:solidFill>
              <a:latin typeface="HG丸ｺﾞｼｯｸM-PRO" panose="020F0600000000000000" pitchFamily="50" charset="-128"/>
              <a:ea typeface="HG丸ｺﾞｼｯｸM-PRO" panose="020F0600000000000000" pitchFamily="50" charset="-128"/>
            </a:endParaRPr>
          </a:p>
          <a:p>
            <a:pPr marL="174625" indent="-174625"/>
            <a:r>
              <a:rPr kumimoji="1" lang="ja-JP" altLang="en-US" sz="1200" dirty="0" smtClean="0">
                <a:solidFill>
                  <a:schemeClr val="tx1"/>
                </a:solidFill>
                <a:latin typeface="HG丸ｺﾞｼｯｸM-PRO" panose="020F0600000000000000" pitchFamily="50" charset="-128"/>
                <a:ea typeface="HG丸ｺﾞｼｯｸM-PRO" panose="020F0600000000000000" pitchFamily="50" charset="-128"/>
              </a:rPr>
              <a:t>・研修時間に余裕があれば、協議時間を増やしたり、協議内容を発表したりするなど、</a:t>
            </a:r>
            <a:r>
              <a:rPr kumimoji="1" lang="ja-JP" altLang="en-US" sz="1200" dirty="0" smtClean="0">
                <a:solidFill>
                  <a:schemeClr val="tx1"/>
                </a:solidFill>
                <a:latin typeface="ＤＦ特太ゴシック体" panose="020B0509000000000000" pitchFamily="49" charset="-128"/>
                <a:ea typeface="ＤＦ特太ゴシック体" panose="020B0509000000000000" pitchFamily="49" charset="-128"/>
                <a:cs typeface="メイリオ" panose="020B0604030504040204" pitchFamily="50" charset="-128"/>
              </a:rPr>
              <a:t>柔軟に対応</a:t>
            </a:r>
            <a:r>
              <a:rPr kumimoji="1" lang="ja-JP" altLang="en-US" sz="1200" dirty="0" smtClean="0">
                <a:solidFill>
                  <a:schemeClr val="tx1"/>
                </a:solidFill>
                <a:latin typeface="HG丸ｺﾞｼｯｸM-PRO" panose="020F0600000000000000" pitchFamily="50" charset="-128"/>
                <a:ea typeface="HG丸ｺﾞｼｯｸM-PRO" panose="020F0600000000000000" pitchFamily="50" charset="-128"/>
              </a:rPr>
              <a:t>してください。</a:t>
            </a:r>
            <a:endParaRPr kumimoji="1" lang="en-US" altLang="ja-JP" sz="1200" dirty="0" smtClean="0">
              <a:solidFill>
                <a:schemeClr val="tx1"/>
              </a:solidFill>
              <a:latin typeface="HG丸ｺﾞｼｯｸM-PRO" panose="020F0600000000000000" pitchFamily="50" charset="-128"/>
              <a:ea typeface="HG丸ｺﾞｼｯｸM-PRO" panose="020F0600000000000000" pitchFamily="50" charset="-128"/>
            </a:endParaRPr>
          </a:p>
          <a:p>
            <a:pPr marL="174625" indent="-174625"/>
            <a:endParaRPr kumimoji="1" lang="en-US" altLang="ja-JP" sz="800" dirty="0" smtClean="0">
              <a:solidFill>
                <a:schemeClr val="tx1"/>
              </a:solidFill>
              <a:latin typeface="HG丸ｺﾞｼｯｸM-PRO" panose="020F0600000000000000" pitchFamily="50" charset="-128"/>
              <a:ea typeface="HG丸ｺﾞｼｯｸM-PRO" panose="020F0600000000000000" pitchFamily="50" charset="-128"/>
            </a:endParaRPr>
          </a:p>
          <a:p>
            <a:pPr marL="174625" indent="-174625"/>
            <a:r>
              <a:rPr lang="ja-JP" altLang="en-US" sz="1200" dirty="0" smtClean="0">
                <a:solidFill>
                  <a:schemeClr val="tx1"/>
                </a:solidFill>
                <a:latin typeface="HG丸ｺﾞｼｯｸM-PRO" panose="020F0600000000000000" pitchFamily="50" charset="-128"/>
                <a:ea typeface="HG丸ｺﾞｼｯｸM-PRO" panose="020F0600000000000000" pitchFamily="50" charset="-128"/>
              </a:rPr>
              <a:t>・</a:t>
            </a:r>
            <a:r>
              <a:rPr lang="ja-JP" altLang="en-US" sz="1200" dirty="0" smtClean="0">
                <a:solidFill>
                  <a:schemeClr val="tx1"/>
                </a:solidFill>
                <a:latin typeface="ＤＦ特太ゴシック体" panose="020B0509000000000000" pitchFamily="49" charset="-128"/>
                <a:ea typeface="ＤＦ特太ゴシック体" panose="020B0509000000000000" pitchFamily="49" charset="-128"/>
                <a:cs typeface="メイリオ" panose="020B0604030504040204" pitchFamily="50" charset="-128"/>
              </a:rPr>
              <a:t>研修後</a:t>
            </a:r>
            <a:r>
              <a:rPr lang="ja-JP" altLang="en-US" sz="1200" dirty="0">
                <a:solidFill>
                  <a:schemeClr val="tx1"/>
                </a:solidFill>
                <a:latin typeface="HG丸ｺﾞｼｯｸM-PRO" panose="020F0600000000000000" pitchFamily="50" charset="-128"/>
                <a:ea typeface="HG丸ｺﾞｼｯｸM-PRO" panose="020F0600000000000000" pitchFamily="50" charset="-128"/>
              </a:rPr>
              <a:t>に</a:t>
            </a:r>
            <a:r>
              <a:rPr lang="ja-JP" altLang="en-US" sz="1200" dirty="0" smtClean="0">
                <a:solidFill>
                  <a:schemeClr val="tx1"/>
                </a:solidFill>
                <a:latin typeface="HG丸ｺﾞｼｯｸM-PRO" panose="020F0600000000000000" pitchFamily="50" charset="-128"/>
                <a:ea typeface="HG丸ｺﾞｼｯｸM-PRO" panose="020F0600000000000000" pitchFamily="50" charset="-128"/>
              </a:rPr>
              <a:t>は、生徒指導部会（委員会）、学年会等を開いて、話し合った「今後に向けた取組</a:t>
            </a:r>
            <a:r>
              <a:rPr lang="ja-JP" altLang="en-US" sz="800" dirty="0" smtClean="0">
                <a:solidFill>
                  <a:schemeClr val="tx1"/>
                </a:solidFill>
                <a:latin typeface="HG丸ｺﾞｼｯｸM-PRO" panose="020F0600000000000000" pitchFamily="50" charset="-128"/>
                <a:ea typeface="HG丸ｺﾞｼｯｸM-PRO" panose="020F0600000000000000" pitchFamily="50" charset="-128"/>
              </a:rPr>
              <a:t>（グループ記録用紙）</a:t>
            </a:r>
            <a:r>
              <a:rPr lang="ja-JP" altLang="en-US" sz="1200" dirty="0" smtClean="0">
                <a:solidFill>
                  <a:schemeClr val="tx1"/>
                </a:solidFill>
                <a:latin typeface="HG丸ｺﾞｼｯｸM-PRO" panose="020F0600000000000000" pitchFamily="50" charset="-128"/>
                <a:ea typeface="HG丸ｺﾞｼｯｸM-PRO" panose="020F0600000000000000" pitchFamily="50" charset="-128"/>
              </a:rPr>
              <a:t>」を実践につなげてください。</a:t>
            </a:r>
            <a:endParaRPr lang="en-US" altLang="ja-JP" sz="1200" dirty="0" smtClean="0">
              <a:solidFill>
                <a:schemeClr val="tx1"/>
              </a:solidFill>
              <a:latin typeface="HG丸ｺﾞｼｯｸM-PRO" panose="020F0600000000000000" pitchFamily="50" charset="-128"/>
              <a:ea typeface="HG丸ｺﾞｼｯｸM-PRO" panose="020F0600000000000000" pitchFamily="50" charset="-128"/>
            </a:endParaRPr>
          </a:p>
        </p:txBody>
      </p:sp>
    </p:spTree>
    <p:extLst>
      <p:ext uri="{BB962C8B-B14F-4D97-AF65-F5344CB8AC3E}">
        <p14:creationId xmlns:p14="http://schemas.microsoft.com/office/powerpoint/2010/main" val="44218954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テキスト ボックス 26"/>
          <p:cNvSpPr txBox="1"/>
          <p:nvPr/>
        </p:nvSpPr>
        <p:spPr>
          <a:xfrm>
            <a:off x="3225258" y="9659556"/>
            <a:ext cx="407484" cy="246221"/>
          </a:xfrm>
          <a:prstGeom prst="rect">
            <a:avLst/>
          </a:prstGeom>
          <a:noFill/>
        </p:spPr>
        <p:txBody>
          <a:bodyPr wrap="none" rtlCol="0">
            <a:spAutoFit/>
          </a:bodyPr>
          <a:lstStyle/>
          <a:p>
            <a:r>
              <a:rPr kumimoji="1" lang="en-US" altLang="ja-JP" sz="1000" dirty="0" smtClean="0">
                <a:latin typeface="HG丸ｺﾞｼｯｸM-PRO" panose="020F0600000000000000" pitchFamily="50" charset="-128"/>
                <a:ea typeface="HG丸ｺﾞｼｯｸM-PRO" panose="020F0600000000000000" pitchFamily="50" charset="-128"/>
              </a:rPr>
              <a:t>-</a:t>
            </a:r>
            <a:fld id="{942C3A38-0832-4086-88EF-08809291DF70}" type="slidenum">
              <a:rPr kumimoji="1" lang="en-US" altLang="ja-JP" sz="1000" smtClean="0">
                <a:latin typeface="HG丸ｺﾞｼｯｸM-PRO" panose="020F0600000000000000" pitchFamily="50" charset="-128"/>
                <a:ea typeface="HG丸ｺﾞｼｯｸM-PRO" panose="020F0600000000000000" pitchFamily="50" charset="-128"/>
              </a:rPr>
              <a:t>3</a:t>
            </a:fld>
            <a:r>
              <a:rPr kumimoji="1" lang="en-US" altLang="ja-JP" sz="1000" dirty="0" smtClean="0">
                <a:latin typeface="HG丸ｺﾞｼｯｸM-PRO" panose="020F0600000000000000" pitchFamily="50" charset="-128"/>
                <a:ea typeface="HG丸ｺﾞｼｯｸM-PRO" panose="020F0600000000000000" pitchFamily="50" charset="-128"/>
              </a:rPr>
              <a:t>-</a:t>
            </a:r>
            <a:endParaRPr kumimoji="1" lang="ja-JP" altLang="en-US" sz="1000" dirty="0">
              <a:latin typeface="HG丸ｺﾞｼｯｸM-PRO" panose="020F0600000000000000" pitchFamily="50" charset="-128"/>
              <a:ea typeface="HG丸ｺﾞｼｯｸM-PRO" panose="020F0600000000000000" pitchFamily="50" charset="-128"/>
            </a:endParaRPr>
          </a:p>
        </p:txBody>
      </p:sp>
      <p:sp>
        <p:nvSpPr>
          <p:cNvPr id="9" name="テキスト ボックス 8"/>
          <p:cNvSpPr txBox="1"/>
          <p:nvPr/>
        </p:nvSpPr>
        <p:spPr>
          <a:xfrm>
            <a:off x="229798" y="4592960"/>
            <a:ext cx="3472425" cy="369332"/>
          </a:xfrm>
          <a:prstGeom prst="rect">
            <a:avLst/>
          </a:prstGeom>
          <a:noFill/>
        </p:spPr>
        <p:txBody>
          <a:bodyPr wrap="none" rtlCol="0">
            <a:spAutoFit/>
          </a:bodyPr>
          <a:lstStyle/>
          <a:p>
            <a:r>
              <a:rPr kumimoji="1" lang="ja-JP" altLang="en-US" dirty="0" smtClean="0"/>
              <a:t>○スライド資料（説明原稿）の見方</a:t>
            </a:r>
            <a:endParaRPr kumimoji="1" lang="ja-JP" altLang="en-US" dirty="0"/>
          </a:p>
        </p:txBody>
      </p:sp>
      <p:sp>
        <p:nvSpPr>
          <p:cNvPr id="23" name="テキスト ボックス 22"/>
          <p:cNvSpPr txBox="1"/>
          <p:nvPr/>
        </p:nvSpPr>
        <p:spPr>
          <a:xfrm>
            <a:off x="229798" y="605808"/>
            <a:ext cx="3472425" cy="369332"/>
          </a:xfrm>
          <a:prstGeom prst="rect">
            <a:avLst/>
          </a:prstGeom>
          <a:noFill/>
        </p:spPr>
        <p:txBody>
          <a:bodyPr wrap="none" rtlCol="0">
            <a:spAutoFit/>
          </a:bodyPr>
          <a:lstStyle/>
          <a:p>
            <a:r>
              <a:rPr kumimoji="1" lang="ja-JP" altLang="en-US" dirty="0" smtClean="0"/>
              <a:t>○スライド資料（説明原稿）の流れ</a:t>
            </a:r>
            <a:endParaRPr kumimoji="1" lang="ja-JP" altLang="en-US" dirty="0"/>
          </a:p>
        </p:txBody>
      </p:sp>
      <p:graphicFrame>
        <p:nvGraphicFramePr>
          <p:cNvPr id="4" name="表 3"/>
          <p:cNvGraphicFramePr>
            <a:graphicFrameLocks noGrp="1"/>
          </p:cNvGraphicFramePr>
          <p:nvPr>
            <p:extLst>
              <p:ext uri="{D42A27DB-BD31-4B8C-83A1-F6EECF244321}">
                <p14:modId xmlns:p14="http://schemas.microsoft.com/office/powerpoint/2010/main" val="3257419818"/>
              </p:ext>
            </p:extLst>
          </p:nvPr>
        </p:nvGraphicFramePr>
        <p:xfrm>
          <a:off x="548679" y="992776"/>
          <a:ext cx="5832648" cy="3024120"/>
        </p:xfrm>
        <a:graphic>
          <a:graphicData uri="http://schemas.openxmlformats.org/drawingml/2006/table">
            <a:tbl>
              <a:tblPr firstRow="1" bandRow="1">
                <a:tableStyleId>{5C22544A-7EE6-4342-B048-85BDC9FD1C3A}</a:tableStyleId>
              </a:tblPr>
              <a:tblGrid>
                <a:gridCol w="1152127">
                  <a:extLst>
                    <a:ext uri="{9D8B030D-6E8A-4147-A177-3AD203B41FA5}">
                      <a16:colId xmlns:a16="http://schemas.microsoft.com/office/drawing/2014/main" val="20000"/>
                    </a:ext>
                  </a:extLst>
                </a:gridCol>
                <a:gridCol w="3888432">
                  <a:extLst>
                    <a:ext uri="{9D8B030D-6E8A-4147-A177-3AD203B41FA5}">
                      <a16:colId xmlns:a16="http://schemas.microsoft.com/office/drawing/2014/main" val="20001"/>
                    </a:ext>
                  </a:extLst>
                </a:gridCol>
                <a:gridCol w="792089">
                  <a:extLst>
                    <a:ext uri="{9D8B030D-6E8A-4147-A177-3AD203B41FA5}">
                      <a16:colId xmlns:a16="http://schemas.microsoft.com/office/drawing/2014/main" val="20002"/>
                    </a:ext>
                  </a:extLst>
                </a:gridCol>
              </a:tblGrid>
              <a:tr h="504020">
                <a:tc>
                  <a:txBody>
                    <a:bodyPr/>
                    <a:lstStyle/>
                    <a:p>
                      <a:pPr algn="ctr"/>
                      <a:r>
                        <a:rPr kumimoji="1" lang="ja-JP" altLang="en-US" sz="1400" dirty="0" smtClean="0">
                          <a:latin typeface="HG丸ｺﾞｼｯｸM-PRO" panose="020F0600000000000000" pitchFamily="50" charset="-128"/>
                          <a:ea typeface="HG丸ｺﾞｼｯｸM-PRO" panose="020F0600000000000000" pitchFamily="50" charset="-128"/>
                        </a:rPr>
                        <a:t>形式</a:t>
                      </a:r>
                      <a:endParaRPr kumimoji="1" lang="ja-JP" altLang="en-US" sz="1400" dirty="0">
                        <a:latin typeface="HG丸ｺﾞｼｯｸM-PRO" panose="020F0600000000000000" pitchFamily="50" charset="-128"/>
                        <a:ea typeface="HG丸ｺﾞｼｯｸM-PRO" panose="020F0600000000000000"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ja-JP" altLang="en-US" sz="1400" dirty="0" smtClean="0">
                          <a:latin typeface="HG丸ｺﾞｼｯｸM-PRO" panose="020F0600000000000000" pitchFamily="50" charset="-128"/>
                          <a:ea typeface="HG丸ｺﾞｼｯｸM-PRO" panose="020F0600000000000000" pitchFamily="50" charset="-128"/>
                        </a:rPr>
                        <a:t>概要</a:t>
                      </a:r>
                      <a:endParaRPr kumimoji="1" lang="ja-JP" altLang="en-US" sz="1400" dirty="0">
                        <a:latin typeface="HG丸ｺﾞｼｯｸM-PRO" panose="020F0600000000000000" pitchFamily="50" charset="-128"/>
                        <a:ea typeface="HG丸ｺﾞｼｯｸM-PRO" panose="020F0600000000000000"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ja-JP" altLang="en-US" sz="1400" dirty="0" smtClean="0">
                          <a:latin typeface="HG丸ｺﾞｼｯｸM-PRO" panose="020F0600000000000000" pitchFamily="50" charset="-128"/>
                          <a:ea typeface="HG丸ｺﾞｼｯｸM-PRO" panose="020F0600000000000000" pitchFamily="50" charset="-128"/>
                        </a:rPr>
                        <a:t>時間</a:t>
                      </a:r>
                      <a:endParaRPr kumimoji="1" lang="ja-JP" altLang="en-US" sz="1400" dirty="0">
                        <a:latin typeface="HG丸ｺﾞｼｯｸM-PRO" panose="020F0600000000000000" pitchFamily="50" charset="-128"/>
                        <a:ea typeface="HG丸ｺﾞｼｯｸM-PRO" panose="020F0600000000000000"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0"/>
                  </a:ext>
                </a:extLst>
              </a:tr>
              <a:tr h="50402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400" dirty="0" smtClean="0">
                          <a:latin typeface="HG丸ｺﾞｼｯｸM-PRO" panose="020F0600000000000000" pitchFamily="50" charset="-128"/>
                          <a:ea typeface="HG丸ｺﾞｼｯｸM-PRO" panose="020F0600000000000000" pitchFamily="50" charset="-128"/>
                        </a:rPr>
                        <a:t>演習</a:t>
                      </a:r>
                      <a:endParaRPr kumimoji="1" lang="ja-JP" altLang="en-US" sz="1400" dirty="0">
                        <a:latin typeface="HG丸ｺﾞｼｯｸM-PRO" panose="020F0600000000000000" pitchFamily="50" charset="-128"/>
                        <a:ea typeface="HG丸ｺﾞｼｯｸM-PRO" panose="020F0600000000000000"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400" dirty="0" smtClean="0">
                          <a:latin typeface="HG丸ｺﾞｼｯｸM-PRO" panose="020F0600000000000000" pitchFamily="50" charset="-128"/>
                          <a:ea typeface="HG丸ｺﾞｼｯｸM-PRO" panose="020F0600000000000000" pitchFamily="50" charset="-128"/>
                        </a:rPr>
                        <a:t>生徒指導エピソードを想起する</a:t>
                      </a:r>
                      <a:endParaRPr kumimoji="1" lang="ja-JP" altLang="en-US" sz="1400" dirty="0">
                        <a:latin typeface="HG丸ｺﾞｼｯｸM-PRO" panose="020F0600000000000000" pitchFamily="50" charset="-128"/>
                        <a:ea typeface="HG丸ｺﾞｼｯｸM-PRO" panose="020F0600000000000000"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kumimoji="1" lang="ja-JP" altLang="en-US" sz="1400" dirty="0" smtClean="0">
                          <a:latin typeface="HG丸ｺﾞｼｯｸM-PRO" panose="020F0600000000000000" pitchFamily="50" charset="-128"/>
                          <a:ea typeface="HG丸ｺﾞｼｯｸM-PRO" panose="020F0600000000000000" pitchFamily="50" charset="-128"/>
                        </a:rPr>
                        <a:t>   ８分</a:t>
                      </a:r>
                      <a:endParaRPr kumimoji="1" lang="ja-JP" altLang="en-US" sz="1400" dirty="0">
                        <a:latin typeface="HG丸ｺﾞｼｯｸM-PRO" panose="020F0600000000000000" pitchFamily="50" charset="-128"/>
                        <a:ea typeface="HG丸ｺﾞｼｯｸM-PRO" panose="020F0600000000000000"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1"/>
                  </a:ext>
                </a:extLst>
              </a:tr>
              <a:tr h="504020">
                <a:tc>
                  <a:txBody>
                    <a:bodyPr/>
                    <a:lstStyle/>
                    <a:p>
                      <a:r>
                        <a:rPr kumimoji="1" lang="ja-JP" altLang="en-US" sz="1400" dirty="0" smtClean="0">
                          <a:latin typeface="HG丸ｺﾞｼｯｸM-PRO" panose="020F0600000000000000" pitchFamily="50" charset="-128"/>
                          <a:ea typeface="HG丸ｺﾞｼｯｸM-PRO" panose="020F0600000000000000" pitchFamily="50" charset="-128"/>
                        </a:rPr>
                        <a:t>講義</a:t>
                      </a:r>
                      <a:endParaRPr kumimoji="1" lang="ja-JP" altLang="en-US" sz="1200" dirty="0">
                        <a:latin typeface="HG丸ｺﾞｼｯｸM-PRO" panose="020F0600000000000000" pitchFamily="50" charset="-128"/>
                        <a:ea typeface="HG丸ｺﾞｼｯｸM-PRO" panose="020F0600000000000000"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en-US" sz="1400" dirty="0" smtClean="0">
                          <a:latin typeface="HG丸ｺﾞｼｯｸM-PRO" panose="020F0600000000000000" pitchFamily="50" charset="-128"/>
                          <a:ea typeface="HG丸ｺﾞｼｯｸM-PRO" panose="020F0600000000000000" pitchFamily="50" charset="-128"/>
                        </a:rPr>
                        <a:t>生徒指導の進め方</a:t>
                      </a:r>
                      <a:r>
                        <a:rPr kumimoji="1" lang="en-US" altLang="ja-JP" sz="1400" dirty="0" smtClean="0">
                          <a:latin typeface="HG丸ｺﾞｼｯｸM-PRO" panose="020F0600000000000000" pitchFamily="50" charset="-128"/>
                          <a:ea typeface="HG丸ｺﾞｼｯｸM-PRO" panose="020F0600000000000000" pitchFamily="50" charset="-128"/>
                        </a:rPr>
                        <a:t>『ORV-PDCA』</a:t>
                      </a:r>
                      <a:r>
                        <a:rPr kumimoji="1" lang="ja-JP" altLang="en-US" sz="1400" dirty="0" smtClean="0">
                          <a:latin typeface="HG丸ｺﾞｼｯｸM-PRO" panose="020F0600000000000000" pitchFamily="50" charset="-128"/>
                          <a:ea typeface="HG丸ｺﾞｼｯｸM-PRO" panose="020F0600000000000000" pitchFamily="50" charset="-128"/>
                        </a:rPr>
                        <a:t>を学ぶ</a:t>
                      </a:r>
                      <a:endParaRPr kumimoji="1" lang="ja-JP" altLang="en-US" sz="1200" dirty="0">
                        <a:latin typeface="HG丸ｺﾞｼｯｸM-PRO" panose="020F0600000000000000" pitchFamily="50" charset="-128"/>
                        <a:ea typeface="HG丸ｺﾞｼｯｸM-PRO" panose="020F0600000000000000"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kumimoji="1" lang="ja-JP" altLang="en-US" sz="1400" dirty="0" smtClean="0">
                          <a:latin typeface="HG丸ｺﾞｼｯｸM-PRO" panose="020F0600000000000000" pitchFamily="50" charset="-128"/>
                          <a:ea typeface="HG丸ｺﾞｼｯｸM-PRO" panose="020F0600000000000000" pitchFamily="50" charset="-128"/>
                        </a:rPr>
                        <a:t>   ４分</a:t>
                      </a:r>
                      <a:endParaRPr kumimoji="1" lang="en-US" altLang="ja-JP" sz="1400" dirty="0" smtClean="0">
                        <a:latin typeface="HG丸ｺﾞｼｯｸM-PRO" panose="020F0600000000000000" pitchFamily="50" charset="-128"/>
                        <a:ea typeface="HG丸ｺﾞｼｯｸM-PRO" panose="020F0600000000000000"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2"/>
                  </a:ext>
                </a:extLst>
              </a:tr>
              <a:tr h="504020">
                <a:tc>
                  <a:txBody>
                    <a:bodyPr/>
                    <a:lstStyle/>
                    <a:p>
                      <a:r>
                        <a:rPr kumimoji="1" lang="ja-JP" altLang="en-US" sz="1400" dirty="0" smtClean="0">
                          <a:latin typeface="HG丸ｺﾞｼｯｸM-PRO" panose="020F0600000000000000" pitchFamily="50" charset="-128"/>
                          <a:ea typeface="HG丸ｺﾞｼｯｸM-PRO" panose="020F0600000000000000" pitchFamily="50" charset="-128"/>
                        </a:rPr>
                        <a:t>演習</a:t>
                      </a:r>
                      <a:endParaRPr kumimoji="1" lang="ja-JP" altLang="en-US" sz="1200" dirty="0">
                        <a:latin typeface="HG丸ｺﾞｼｯｸM-PRO" panose="020F0600000000000000" pitchFamily="50" charset="-128"/>
                        <a:ea typeface="HG丸ｺﾞｼｯｸM-PRO" panose="020F0600000000000000"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en-US" sz="1400" dirty="0" smtClean="0">
                          <a:latin typeface="HG丸ｺﾞｼｯｸM-PRO" panose="020F0600000000000000" pitchFamily="50" charset="-128"/>
                          <a:ea typeface="HG丸ｺﾞｼｯｸM-PRO" panose="020F0600000000000000" pitchFamily="50" charset="-128"/>
                        </a:rPr>
                        <a:t>生徒指導を進める際のポイントを協議する</a:t>
                      </a:r>
                      <a:endParaRPr kumimoji="1" lang="en-US" altLang="ja-JP" sz="1400" dirty="0" smtClean="0">
                        <a:latin typeface="HG丸ｺﾞｼｯｸM-PRO" panose="020F0600000000000000" pitchFamily="50" charset="-128"/>
                        <a:ea typeface="HG丸ｺﾞｼｯｸM-PRO" panose="020F0600000000000000"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kumimoji="1" lang="en-US" altLang="ja-JP" sz="1400" dirty="0" smtClean="0">
                          <a:latin typeface="HG丸ｺﾞｼｯｸM-PRO" panose="020F0600000000000000" pitchFamily="50" charset="-128"/>
                          <a:ea typeface="HG丸ｺﾞｼｯｸM-PRO" panose="020F0600000000000000" pitchFamily="50" charset="-128"/>
                        </a:rPr>
                        <a:t> 27</a:t>
                      </a:r>
                      <a:r>
                        <a:rPr kumimoji="1" lang="ja-JP" altLang="en-US" sz="1400" dirty="0" smtClean="0">
                          <a:latin typeface="HG丸ｺﾞｼｯｸM-PRO" panose="020F0600000000000000" pitchFamily="50" charset="-128"/>
                          <a:ea typeface="HG丸ｺﾞｼｯｸM-PRO" panose="020F0600000000000000" pitchFamily="50" charset="-128"/>
                        </a:rPr>
                        <a:t>分</a:t>
                      </a:r>
                      <a:endParaRPr kumimoji="1" lang="en-US" altLang="ja-JP" sz="1400" dirty="0" smtClean="0">
                        <a:latin typeface="HG丸ｺﾞｼｯｸM-PRO" panose="020F0600000000000000" pitchFamily="50" charset="-128"/>
                        <a:ea typeface="HG丸ｺﾞｼｯｸM-PRO" panose="020F0600000000000000"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3"/>
                  </a:ext>
                </a:extLst>
              </a:tr>
              <a:tr h="504020">
                <a:tc>
                  <a:txBody>
                    <a:bodyPr/>
                    <a:lstStyle/>
                    <a:p>
                      <a:r>
                        <a:rPr kumimoji="1" lang="ja-JP" altLang="en-US" sz="1400" dirty="0" smtClean="0">
                          <a:latin typeface="HG丸ｺﾞｼｯｸM-PRO" panose="020F0600000000000000" pitchFamily="50" charset="-128"/>
                          <a:ea typeface="HG丸ｺﾞｼｯｸM-PRO" panose="020F0600000000000000" pitchFamily="50" charset="-128"/>
                        </a:rPr>
                        <a:t>事例検討</a:t>
                      </a:r>
                      <a:endParaRPr kumimoji="1" lang="ja-JP" altLang="en-US" sz="1400" dirty="0">
                        <a:latin typeface="HG丸ｺﾞｼｯｸM-PRO" panose="020F0600000000000000" pitchFamily="50" charset="-128"/>
                        <a:ea typeface="HG丸ｺﾞｼｯｸM-PRO" panose="020F0600000000000000"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en-US" sz="1400" dirty="0" smtClean="0">
                          <a:latin typeface="HG丸ｺﾞｼｯｸM-PRO" panose="020F0600000000000000" pitchFamily="50" charset="-128"/>
                          <a:ea typeface="HG丸ｺﾞｼｯｸM-PRO" panose="020F0600000000000000" pitchFamily="50" charset="-128"/>
                        </a:rPr>
                        <a:t>自校の生徒指導実践の課題を確認する</a:t>
                      </a:r>
                      <a:endParaRPr kumimoji="1" lang="en-US" altLang="ja-JP" sz="1400" dirty="0" smtClean="0">
                        <a:latin typeface="HG丸ｺﾞｼｯｸM-PRO" panose="020F0600000000000000" pitchFamily="50" charset="-128"/>
                        <a:ea typeface="HG丸ｺﾞｼｯｸM-PRO" panose="020F0600000000000000"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kumimoji="1" lang="en-US" altLang="ja-JP" sz="1400" dirty="0" smtClean="0">
                          <a:latin typeface="HG丸ｺﾞｼｯｸM-PRO" panose="020F0600000000000000" pitchFamily="50" charset="-128"/>
                          <a:ea typeface="HG丸ｺﾞｼｯｸM-PRO" panose="020F0600000000000000" pitchFamily="50" charset="-128"/>
                        </a:rPr>
                        <a:t> 17</a:t>
                      </a:r>
                      <a:r>
                        <a:rPr kumimoji="1" lang="ja-JP" altLang="en-US" sz="1400" dirty="0" smtClean="0">
                          <a:latin typeface="HG丸ｺﾞｼｯｸM-PRO" panose="020F0600000000000000" pitchFamily="50" charset="-128"/>
                          <a:ea typeface="HG丸ｺﾞｼｯｸM-PRO" panose="020F0600000000000000" pitchFamily="50" charset="-128"/>
                        </a:rPr>
                        <a:t>分</a:t>
                      </a:r>
                      <a:endParaRPr kumimoji="1" lang="ja-JP" altLang="en-US" sz="1400" dirty="0">
                        <a:latin typeface="HG丸ｺﾞｼｯｸM-PRO" panose="020F0600000000000000" pitchFamily="50" charset="-128"/>
                        <a:ea typeface="HG丸ｺﾞｼｯｸM-PRO" panose="020F0600000000000000"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4"/>
                  </a:ext>
                </a:extLst>
              </a:tr>
              <a:tr h="504020">
                <a:tc>
                  <a:txBody>
                    <a:bodyPr/>
                    <a:lstStyle/>
                    <a:p>
                      <a:r>
                        <a:rPr kumimoji="1" lang="ja-JP" altLang="en-US" sz="1400" dirty="0" smtClean="0">
                          <a:latin typeface="HG丸ｺﾞｼｯｸM-PRO" panose="020F0600000000000000" pitchFamily="50" charset="-128"/>
                          <a:ea typeface="HG丸ｺﾞｼｯｸM-PRO" panose="020F0600000000000000" pitchFamily="50" charset="-128"/>
                        </a:rPr>
                        <a:t>講義</a:t>
                      </a:r>
                      <a:endParaRPr kumimoji="1" lang="ja-JP" altLang="en-US" sz="1400" dirty="0">
                        <a:latin typeface="HG丸ｺﾞｼｯｸM-PRO" panose="020F0600000000000000" pitchFamily="50" charset="-128"/>
                        <a:ea typeface="HG丸ｺﾞｼｯｸM-PRO" panose="020F0600000000000000"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en-US" sz="1400" dirty="0" smtClean="0">
                          <a:latin typeface="HG丸ｺﾞｼｯｸM-PRO" panose="020F0600000000000000" pitchFamily="50" charset="-128"/>
                          <a:ea typeface="HG丸ｺﾞｼｯｸM-PRO" panose="020F0600000000000000" pitchFamily="50" charset="-128"/>
                        </a:rPr>
                        <a:t>まとめ</a:t>
                      </a:r>
                      <a:endParaRPr kumimoji="1" lang="ja-JP" altLang="en-US" sz="1400" dirty="0">
                        <a:latin typeface="HG丸ｺﾞｼｯｸM-PRO" panose="020F0600000000000000" pitchFamily="50" charset="-128"/>
                        <a:ea typeface="HG丸ｺﾞｼｯｸM-PRO" panose="020F0600000000000000"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kumimoji="1" lang="ja-JP" altLang="en-US" sz="1400" baseline="0" dirty="0" smtClean="0">
                          <a:latin typeface="HG丸ｺﾞｼｯｸM-PRO" panose="020F0600000000000000" pitchFamily="50" charset="-128"/>
                          <a:ea typeface="HG丸ｺﾞｼｯｸM-PRO" panose="020F0600000000000000" pitchFamily="50" charset="-128"/>
                        </a:rPr>
                        <a:t>   ４</a:t>
                      </a:r>
                      <a:r>
                        <a:rPr kumimoji="1" lang="ja-JP" altLang="en-US" sz="1400" dirty="0" smtClean="0">
                          <a:latin typeface="HG丸ｺﾞｼｯｸM-PRO" panose="020F0600000000000000" pitchFamily="50" charset="-128"/>
                          <a:ea typeface="HG丸ｺﾞｼｯｸM-PRO" panose="020F0600000000000000" pitchFamily="50" charset="-128"/>
                        </a:rPr>
                        <a:t>分</a:t>
                      </a:r>
                      <a:endParaRPr kumimoji="1" lang="ja-JP" altLang="en-US" sz="1400" dirty="0">
                        <a:latin typeface="HG丸ｺﾞｼｯｸM-PRO" panose="020F0600000000000000" pitchFamily="50" charset="-128"/>
                        <a:ea typeface="HG丸ｺﾞｼｯｸM-PRO" panose="020F0600000000000000"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5"/>
                  </a:ext>
                </a:extLst>
              </a:tr>
            </a:tbl>
          </a:graphicData>
        </a:graphic>
      </p:graphicFrame>
      <p:grpSp>
        <p:nvGrpSpPr>
          <p:cNvPr id="46" name="グループ化 45"/>
          <p:cNvGrpSpPr/>
          <p:nvPr/>
        </p:nvGrpSpPr>
        <p:grpSpPr>
          <a:xfrm>
            <a:off x="693139" y="5097016"/>
            <a:ext cx="5381107" cy="4342348"/>
            <a:chOff x="693139" y="5219164"/>
            <a:chExt cx="5381107" cy="4342348"/>
          </a:xfrm>
        </p:grpSpPr>
        <p:sp>
          <p:nvSpPr>
            <p:cNvPr id="47" name="正方形/長方形 46"/>
            <p:cNvSpPr>
              <a:spLocks noChangeAspect="1"/>
            </p:cNvSpPr>
            <p:nvPr/>
          </p:nvSpPr>
          <p:spPr>
            <a:xfrm>
              <a:off x="3072505" y="5795484"/>
              <a:ext cx="2880000" cy="376602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36000" bIns="72000" rtlCol="0" anchor="t"/>
            <a:lstStyle/>
            <a:p>
              <a:pPr defTabSz="916772" fontAlgn="base">
                <a:spcBef>
                  <a:spcPct val="30000"/>
                </a:spcBef>
                <a:spcAft>
                  <a:spcPct val="0"/>
                </a:spcAft>
                <a:defRPr/>
              </a:pPr>
              <a:r>
                <a:rPr lang="ja-JP" altLang="en-US" sz="900" dirty="0" smtClean="0">
                  <a:solidFill>
                    <a:schemeClr val="tx1"/>
                  </a:solidFill>
                  <a:latin typeface="HG丸ｺﾞｼｯｸM-PRO" panose="020F0600000000000000" pitchFamily="50" charset="-128"/>
                  <a:ea typeface="HG丸ｺﾞｼｯｸM-PRO" panose="020F0600000000000000" pitchFamily="50" charset="-128"/>
                </a:rPr>
                <a:t>≪こ</a:t>
              </a:r>
              <a:r>
                <a:rPr lang="ja-JP" altLang="en-US" sz="900" dirty="0">
                  <a:solidFill>
                    <a:schemeClr val="tx1"/>
                  </a:solidFill>
                  <a:latin typeface="HG丸ｺﾞｼｯｸM-PRO" panose="020F0600000000000000" pitchFamily="50" charset="-128"/>
                  <a:ea typeface="HG丸ｺﾞｼｯｸM-PRO" panose="020F0600000000000000" pitchFamily="50" charset="-128"/>
                </a:rPr>
                <a:t>のスライドで２分</a:t>
              </a:r>
              <a:r>
                <a:rPr lang="ja-JP" altLang="en-US" sz="900" dirty="0" smtClean="0">
                  <a:solidFill>
                    <a:schemeClr val="tx1"/>
                  </a:solidFill>
                  <a:latin typeface="HG丸ｺﾞｼｯｸM-PRO" panose="020F0600000000000000" pitchFamily="50" charset="-128"/>
                  <a:ea typeface="HG丸ｺﾞｼｯｸM-PRO" panose="020F0600000000000000" pitchFamily="50" charset="-128"/>
                </a:rPr>
                <a:t>≫　</a:t>
              </a:r>
              <a:endParaRPr lang="en-US" altLang="ja-JP" sz="900" dirty="0" smtClean="0">
                <a:solidFill>
                  <a:schemeClr val="tx1"/>
                </a:solidFill>
                <a:latin typeface="HG丸ｺﾞｼｯｸM-PRO" panose="020F0600000000000000" pitchFamily="50" charset="-128"/>
                <a:ea typeface="HG丸ｺﾞｼｯｸM-PRO" panose="020F0600000000000000" pitchFamily="50" charset="-128"/>
              </a:endParaRPr>
            </a:p>
            <a:p>
              <a:pPr defTabSz="916772" fontAlgn="base">
                <a:spcBef>
                  <a:spcPct val="30000"/>
                </a:spcBef>
                <a:spcAft>
                  <a:spcPct val="0"/>
                </a:spcAft>
                <a:defRPr/>
              </a:pPr>
              <a:r>
                <a:rPr lang="ja-JP" altLang="en-US" sz="900" dirty="0" smtClean="0">
                  <a:solidFill>
                    <a:schemeClr val="tx1"/>
                  </a:solidFill>
                  <a:latin typeface="HG丸ｺﾞｼｯｸM-PRO" panose="020F0600000000000000" pitchFamily="50" charset="-128"/>
                  <a:ea typeface="HG丸ｺﾞｼｯｸM-PRO" panose="020F0600000000000000" pitchFamily="50" charset="-128"/>
                </a:rPr>
                <a:t>　それは、Ｒ</a:t>
              </a:r>
              <a:r>
                <a:rPr lang="ja-JP" altLang="en-US" sz="900" dirty="0">
                  <a:solidFill>
                    <a:schemeClr val="tx1"/>
                  </a:solidFill>
                  <a:latin typeface="HG丸ｺﾞｼｯｸM-PRO" panose="020F0600000000000000" pitchFamily="50" charset="-128"/>
                  <a:ea typeface="HG丸ｺﾞｼｯｸM-PRO" panose="020F0600000000000000" pitchFamily="50" charset="-128"/>
                </a:rPr>
                <a:t>とＶです。</a:t>
              </a:r>
              <a:r>
                <a:rPr lang="ja-JP" altLang="en-US" sz="900" dirty="0" smtClean="0">
                  <a:solidFill>
                    <a:schemeClr val="tx1"/>
                  </a:solidFill>
                  <a:latin typeface="HG丸ｺﾞｼｯｸM-PRO" panose="020F0600000000000000" pitchFamily="50" charset="-128"/>
                  <a:ea typeface="HG丸ｺﾞｼｯｸM-PRO" panose="020F0600000000000000" pitchFamily="50" charset="-128"/>
                </a:rPr>
                <a:t>まず、「</a:t>
              </a:r>
              <a:r>
                <a:rPr lang="ja-JP" altLang="en-US" sz="900" dirty="0">
                  <a:solidFill>
                    <a:schemeClr val="tx1"/>
                  </a:solidFill>
                  <a:latin typeface="HG丸ｺﾞｼｯｸM-PRO" panose="020F0600000000000000" pitchFamily="50" charset="-128"/>
                  <a:ea typeface="HG丸ｺﾞｼｯｸM-PRO" panose="020F0600000000000000" pitchFamily="50" charset="-128"/>
                </a:rPr>
                <a:t>様々な調査等を</a:t>
              </a:r>
              <a:r>
                <a:rPr lang="ja-JP" altLang="en-US" sz="900" dirty="0" smtClean="0">
                  <a:solidFill>
                    <a:schemeClr val="tx1"/>
                  </a:solidFill>
                  <a:latin typeface="HG丸ｺﾞｼｯｸM-PRO" panose="020F0600000000000000" pitchFamily="50" charset="-128"/>
                  <a:ea typeface="HG丸ｺﾞｼｯｸM-PRO" panose="020F0600000000000000" pitchFamily="50" charset="-128"/>
                </a:rPr>
                <a:t>行い、現状</a:t>
              </a:r>
              <a:r>
                <a:rPr lang="ja-JP" altLang="en-US" sz="900" dirty="0">
                  <a:solidFill>
                    <a:schemeClr val="tx1"/>
                  </a:solidFill>
                  <a:latin typeface="HG丸ｺﾞｼｯｸM-PRO" panose="020F0600000000000000" pitchFamily="50" charset="-128"/>
                  <a:ea typeface="HG丸ｺﾞｼｯｸM-PRO" panose="020F0600000000000000" pitchFamily="50" charset="-128"/>
                </a:rPr>
                <a:t>把握をするＲ</a:t>
              </a:r>
              <a:r>
                <a:rPr lang="ja-JP" altLang="en-US" sz="900" dirty="0" smtClean="0">
                  <a:solidFill>
                    <a:schemeClr val="tx1"/>
                  </a:solidFill>
                  <a:latin typeface="HG丸ｺﾞｼｯｸM-PRO" panose="020F0600000000000000" pitchFamily="50" charset="-128"/>
                  <a:ea typeface="HG丸ｺﾞｼｯｸM-PRO" panose="020F0600000000000000" pitchFamily="50" charset="-128"/>
                </a:rPr>
                <a:t>」、そして、「</a:t>
              </a:r>
              <a:r>
                <a:rPr lang="ja-JP" altLang="en-US" sz="900" dirty="0">
                  <a:solidFill>
                    <a:schemeClr val="tx1"/>
                  </a:solidFill>
                  <a:latin typeface="HG丸ｺﾞｼｯｸM-PRO" panose="020F0600000000000000" pitchFamily="50" charset="-128"/>
                  <a:ea typeface="HG丸ｺﾞｼｯｸM-PRO" panose="020F0600000000000000" pitchFamily="50" charset="-128"/>
                </a:rPr>
                <a:t>現状を</a:t>
              </a:r>
              <a:r>
                <a:rPr lang="ja-JP" altLang="en-US" sz="900" dirty="0" smtClean="0">
                  <a:solidFill>
                    <a:schemeClr val="tx1"/>
                  </a:solidFill>
                  <a:latin typeface="HG丸ｺﾞｼｯｸM-PRO" panose="020F0600000000000000" pitchFamily="50" charset="-128"/>
                  <a:ea typeface="HG丸ｺﾞｼｯｸM-PRO" panose="020F0600000000000000" pitchFamily="50" charset="-128"/>
                </a:rPr>
                <a:t>踏まえ、目指す</a:t>
              </a:r>
              <a:r>
                <a:rPr lang="ja-JP" altLang="en-US" sz="900" dirty="0">
                  <a:solidFill>
                    <a:schemeClr val="tx1"/>
                  </a:solidFill>
                  <a:latin typeface="HG丸ｺﾞｼｯｸM-PRO" panose="020F0600000000000000" pitchFamily="50" charset="-128"/>
                  <a:ea typeface="HG丸ｺﾞｼｯｸM-PRO" panose="020F0600000000000000" pitchFamily="50" charset="-128"/>
                </a:rPr>
                <a:t>姿のＶの設定です。この二つを明確に</a:t>
              </a:r>
              <a:r>
                <a:rPr lang="ja-JP" altLang="en-US" sz="900" dirty="0" smtClean="0">
                  <a:solidFill>
                    <a:schemeClr val="tx1"/>
                  </a:solidFill>
                  <a:latin typeface="HG丸ｺﾞｼｯｸM-PRO" panose="020F0600000000000000" pitchFamily="50" charset="-128"/>
                  <a:ea typeface="HG丸ｺﾞｼｯｸM-PRO" panose="020F0600000000000000" pitchFamily="50" charset="-128"/>
                </a:rPr>
                <a:t>して、</a:t>
              </a:r>
              <a:r>
                <a:rPr lang="en-US" altLang="ja-JP" sz="900" dirty="0" smtClean="0">
                  <a:solidFill>
                    <a:schemeClr val="tx1"/>
                  </a:solidFill>
                  <a:latin typeface="HG丸ｺﾞｼｯｸM-PRO" panose="020F0600000000000000" pitchFamily="50" charset="-128"/>
                  <a:ea typeface="HG丸ｺﾞｼｯｸM-PRO" panose="020F0600000000000000" pitchFamily="50" charset="-128"/>
                </a:rPr>
                <a:t>PDCA</a:t>
              </a:r>
              <a:r>
                <a:rPr lang="ja-JP" altLang="en-US" sz="900" dirty="0">
                  <a:solidFill>
                    <a:schemeClr val="tx1"/>
                  </a:solidFill>
                  <a:latin typeface="HG丸ｺﾞｼｯｸM-PRO" panose="020F0600000000000000" pitchFamily="50" charset="-128"/>
                  <a:ea typeface="HG丸ｺﾞｼｯｸM-PRO" panose="020F0600000000000000" pitchFamily="50" charset="-128"/>
                </a:rPr>
                <a:t>サイクルを回すことが大切です</a:t>
              </a:r>
              <a:r>
                <a:rPr lang="ja-JP" altLang="en-US" sz="900" dirty="0" smtClean="0">
                  <a:solidFill>
                    <a:schemeClr val="tx1"/>
                  </a:solidFill>
                  <a:latin typeface="HG丸ｺﾞｼｯｸM-PRO" panose="020F0600000000000000" pitchFamily="50" charset="-128"/>
                  <a:ea typeface="HG丸ｺﾞｼｯｸM-PRO" panose="020F0600000000000000" pitchFamily="50" charset="-128"/>
                </a:rPr>
                <a:t>。★</a:t>
              </a:r>
              <a:endParaRPr lang="en-US" altLang="ja-JP" sz="900" dirty="0" smtClean="0">
                <a:solidFill>
                  <a:schemeClr val="tx1"/>
                </a:solidFill>
                <a:latin typeface="HG丸ｺﾞｼｯｸM-PRO" panose="020F0600000000000000" pitchFamily="50" charset="-128"/>
                <a:ea typeface="HG丸ｺﾞｼｯｸM-PRO" panose="020F0600000000000000" pitchFamily="50" charset="-128"/>
              </a:endParaRPr>
            </a:p>
            <a:p>
              <a:pPr defTabSz="916772" fontAlgn="base">
                <a:spcBef>
                  <a:spcPct val="30000"/>
                </a:spcBef>
                <a:spcAft>
                  <a:spcPct val="0"/>
                </a:spcAft>
                <a:defRPr/>
              </a:pPr>
              <a:endParaRPr lang="en-US" altLang="ja-JP" sz="900" dirty="0">
                <a:solidFill>
                  <a:schemeClr val="tx1"/>
                </a:solidFill>
                <a:latin typeface="HG丸ｺﾞｼｯｸM-PRO" panose="020F0600000000000000" pitchFamily="50" charset="-128"/>
                <a:ea typeface="HG丸ｺﾞｼｯｸM-PRO" panose="020F0600000000000000" pitchFamily="50" charset="-128"/>
              </a:endParaRPr>
            </a:p>
            <a:p>
              <a:pPr defTabSz="916772" fontAlgn="base">
                <a:spcBef>
                  <a:spcPct val="30000"/>
                </a:spcBef>
                <a:spcAft>
                  <a:spcPct val="0"/>
                </a:spcAft>
                <a:defRPr/>
              </a:pPr>
              <a:endParaRPr lang="en-US" altLang="ja-JP" sz="900" dirty="0" smtClean="0">
                <a:solidFill>
                  <a:schemeClr val="tx1"/>
                </a:solidFill>
                <a:latin typeface="HG丸ｺﾞｼｯｸM-PRO" panose="020F0600000000000000" pitchFamily="50" charset="-128"/>
                <a:ea typeface="HG丸ｺﾞｼｯｸM-PRO" panose="020F0600000000000000" pitchFamily="50" charset="-128"/>
              </a:endParaRPr>
            </a:p>
            <a:p>
              <a:pPr defTabSz="916772" fontAlgn="base">
                <a:spcBef>
                  <a:spcPct val="30000"/>
                </a:spcBef>
                <a:spcAft>
                  <a:spcPct val="0"/>
                </a:spcAft>
                <a:defRPr/>
              </a:pPr>
              <a:endParaRPr lang="en-US" altLang="ja-JP" sz="900" dirty="0">
                <a:solidFill>
                  <a:schemeClr val="tx1"/>
                </a:solidFill>
                <a:latin typeface="HG丸ｺﾞｼｯｸM-PRO" panose="020F0600000000000000" pitchFamily="50" charset="-128"/>
                <a:ea typeface="HG丸ｺﾞｼｯｸM-PRO" panose="020F0600000000000000" pitchFamily="50" charset="-128"/>
              </a:endParaRPr>
            </a:p>
            <a:p>
              <a:pPr defTabSz="916772" fontAlgn="base">
                <a:spcBef>
                  <a:spcPct val="30000"/>
                </a:spcBef>
                <a:spcAft>
                  <a:spcPct val="0"/>
                </a:spcAft>
                <a:defRPr/>
              </a:pPr>
              <a:endParaRPr lang="en-US" altLang="ja-JP" sz="900" dirty="0" smtClean="0">
                <a:solidFill>
                  <a:schemeClr val="tx1"/>
                </a:solidFill>
                <a:latin typeface="HG丸ｺﾞｼｯｸM-PRO" panose="020F0600000000000000" pitchFamily="50" charset="-128"/>
                <a:ea typeface="HG丸ｺﾞｼｯｸM-PRO" panose="020F0600000000000000" pitchFamily="50" charset="-128"/>
              </a:endParaRPr>
            </a:p>
            <a:p>
              <a:pPr defTabSz="916772" fontAlgn="base">
                <a:spcBef>
                  <a:spcPct val="30000"/>
                </a:spcBef>
                <a:spcAft>
                  <a:spcPct val="0"/>
                </a:spcAft>
                <a:defRPr/>
              </a:pPr>
              <a:endParaRPr lang="en-US" altLang="ja-JP" sz="900" dirty="0">
                <a:solidFill>
                  <a:schemeClr val="tx1"/>
                </a:solidFill>
                <a:latin typeface="HG丸ｺﾞｼｯｸM-PRO" panose="020F0600000000000000" pitchFamily="50" charset="-128"/>
                <a:ea typeface="HG丸ｺﾞｼｯｸM-PRO" panose="020F0600000000000000" pitchFamily="50" charset="-128"/>
              </a:endParaRPr>
            </a:p>
            <a:p>
              <a:pPr defTabSz="916772" fontAlgn="base">
                <a:spcBef>
                  <a:spcPct val="30000"/>
                </a:spcBef>
                <a:spcAft>
                  <a:spcPct val="0"/>
                </a:spcAft>
                <a:defRPr/>
              </a:pPr>
              <a:endParaRPr lang="en-US" altLang="ja-JP" sz="900" dirty="0" smtClean="0">
                <a:solidFill>
                  <a:schemeClr val="tx1"/>
                </a:solidFill>
                <a:latin typeface="HG丸ｺﾞｼｯｸM-PRO" panose="020F0600000000000000" pitchFamily="50" charset="-128"/>
                <a:ea typeface="HG丸ｺﾞｼｯｸM-PRO" panose="020F0600000000000000" pitchFamily="50" charset="-128"/>
              </a:endParaRPr>
            </a:p>
            <a:p>
              <a:pPr defTabSz="916772" fontAlgn="base">
                <a:spcBef>
                  <a:spcPct val="30000"/>
                </a:spcBef>
                <a:spcAft>
                  <a:spcPct val="0"/>
                </a:spcAft>
                <a:defRPr/>
              </a:pPr>
              <a:endParaRPr lang="en-US" altLang="ja-JP" sz="900" dirty="0">
                <a:solidFill>
                  <a:schemeClr val="tx1"/>
                </a:solidFill>
                <a:latin typeface="HG丸ｺﾞｼｯｸM-PRO" panose="020F0600000000000000" pitchFamily="50" charset="-128"/>
                <a:ea typeface="HG丸ｺﾞｼｯｸM-PRO" panose="020F0600000000000000" pitchFamily="50" charset="-128"/>
              </a:endParaRPr>
            </a:p>
            <a:p>
              <a:pPr defTabSz="916772" fontAlgn="base">
                <a:spcBef>
                  <a:spcPct val="30000"/>
                </a:spcBef>
                <a:spcAft>
                  <a:spcPct val="0"/>
                </a:spcAft>
                <a:defRPr/>
              </a:pPr>
              <a:endParaRPr lang="en-US" altLang="ja-JP" sz="900" dirty="0" smtClean="0">
                <a:solidFill>
                  <a:schemeClr val="tx1"/>
                </a:solidFill>
                <a:latin typeface="HG丸ｺﾞｼｯｸM-PRO" panose="020F0600000000000000" pitchFamily="50" charset="-128"/>
                <a:ea typeface="HG丸ｺﾞｼｯｸM-PRO" panose="020F0600000000000000" pitchFamily="50" charset="-128"/>
              </a:endParaRPr>
            </a:p>
            <a:p>
              <a:pPr defTabSz="916772" fontAlgn="base">
                <a:spcBef>
                  <a:spcPct val="30000"/>
                </a:spcBef>
                <a:spcAft>
                  <a:spcPct val="0"/>
                </a:spcAft>
                <a:defRPr/>
              </a:pPr>
              <a:endParaRPr lang="en-US" altLang="ja-JP" sz="900" dirty="0">
                <a:solidFill>
                  <a:schemeClr val="tx1"/>
                </a:solidFill>
                <a:latin typeface="HG丸ｺﾞｼｯｸM-PRO" panose="020F0600000000000000" pitchFamily="50" charset="-128"/>
                <a:ea typeface="HG丸ｺﾞｼｯｸM-PRO" panose="020F0600000000000000" pitchFamily="50" charset="-128"/>
              </a:endParaRPr>
            </a:p>
            <a:p>
              <a:pPr defTabSz="916772" fontAlgn="base">
                <a:spcBef>
                  <a:spcPct val="30000"/>
                </a:spcBef>
                <a:spcAft>
                  <a:spcPct val="0"/>
                </a:spcAft>
                <a:defRPr/>
              </a:pPr>
              <a:endParaRPr lang="en-US" altLang="ja-JP" sz="900" dirty="0" smtClean="0">
                <a:solidFill>
                  <a:schemeClr val="tx1"/>
                </a:solidFill>
                <a:latin typeface="HG丸ｺﾞｼｯｸM-PRO" panose="020F0600000000000000" pitchFamily="50" charset="-128"/>
                <a:ea typeface="HG丸ｺﾞｼｯｸM-PRO" panose="020F0600000000000000" pitchFamily="50" charset="-128"/>
              </a:endParaRPr>
            </a:p>
            <a:p>
              <a:pPr defTabSz="916772" fontAlgn="base">
                <a:spcBef>
                  <a:spcPct val="30000"/>
                </a:spcBef>
                <a:spcAft>
                  <a:spcPct val="0"/>
                </a:spcAft>
                <a:defRPr/>
              </a:pPr>
              <a:r>
                <a:rPr lang="ja-JP" altLang="en-US" sz="900" dirty="0" smtClean="0">
                  <a:solidFill>
                    <a:schemeClr val="tx1"/>
                  </a:solidFill>
                  <a:latin typeface="HG丸ｺﾞｼｯｸM-PRO" panose="020F0600000000000000" pitchFamily="50" charset="-128"/>
                  <a:ea typeface="HG丸ｺﾞｼｯｸM-PRO" panose="020F0600000000000000" pitchFamily="50" charset="-128"/>
                </a:rPr>
                <a:t>（　　）</a:t>
              </a:r>
              <a:endParaRPr lang="en-US" altLang="ja-JP" sz="900" dirty="0" smtClean="0">
                <a:solidFill>
                  <a:schemeClr val="tx1"/>
                </a:solidFill>
                <a:latin typeface="HG丸ｺﾞｼｯｸM-PRO" panose="020F0600000000000000" pitchFamily="50" charset="-128"/>
                <a:ea typeface="HG丸ｺﾞｼｯｸM-PRO" panose="020F0600000000000000" pitchFamily="50" charset="-128"/>
              </a:endParaRPr>
            </a:p>
            <a:p>
              <a:pPr defTabSz="916772" fontAlgn="base">
                <a:spcBef>
                  <a:spcPct val="30000"/>
                </a:spcBef>
                <a:spcAft>
                  <a:spcPct val="0"/>
                </a:spcAft>
                <a:defRPr/>
              </a:pPr>
              <a:endParaRPr lang="en-US" altLang="ja-JP" sz="900" dirty="0" smtClean="0">
                <a:solidFill>
                  <a:schemeClr val="tx1"/>
                </a:solidFill>
                <a:latin typeface="HG丸ｺﾞｼｯｸM-PRO" panose="020F0600000000000000" pitchFamily="50" charset="-128"/>
                <a:ea typeface="HG丸ｺﾞｼｯｸM-PRO" panose="020F0600000000000000" pitchFamily="50" charset="-128"/>
              </a:endParaRPr>
            </a:p>
            <a:p>
              <a:pPr defTabSz="916772" fontAlgn="base">
                <a:spcBef>
                  <a:spcPct val="30000"/>
                </a:spcBef>
                <a:spcAft>
                  <a:spcPct val="0"/>
                </a:spcAft>
                <a:defRPr/>
              </a:pPr>
              <a:r>
                <a:rPr lang="ja-JP" altLang="en-US" sz="900" dirty="0" smtClean="0">
                  <a:solidFill>
                    <a:schemeClr val="tx1"/>
                  </a:solidFill>
                  <a:latin typeface="HG丸ｺﾞｼｯｸM-PRO" panose="020F0600000000000000" pitchFamily="50" charset="-128"/>
                  <a:ea typeface="HG丸ｺﾞｼｯｸM-PRO" panose="020F0600000000000000" pitchFamily="50" charset="-128"/>
                </a:rPr>
                <a:t>［　　］</a:t>
              </a:r>
              <a:endParaRPr lang="en-US" altLang="ja-JP" sz="900" dirty="0" smtClean="0">
                <a:solidFill>
                  <a:schemeClr val="tx1"/>
                </a:solidFill>
                <a:latin typeface="HG丸ｺﾞｼｯｸM-PRO" panose="020F0600000000000000" pitchFamily="50" charset="-128"/>
                <a:ea typeface="HG丸ｺﾞｼｯｸM-PRO" panose="020F0600000000000000" pitchFamily="50" charset="-128"/>
              </a:endParaRPr>
            </a:p>
            <a:p>
              <a:pPr defTabSz="916772" fontAlgn="base">
                <a:spcBef>
                  <a:spcPct val="30000"/>
                </a:spcBef>
                <a:spcAft>
                  <a:spcPct val="0"/>
                </a:spcAft>
                <a:defRPr/>
              </a:pPr>
              <a:endParaRPr lang="en-US" altLang="ja-JP" sz="900" dirty="0" smtClean="0">
                <a:solidFill>
                  <a:schemeClr val="tx1"/>
                </a:solidFill>
                <a:latin typeface="HG丸ｺﾞｼｯｸM-PRO" panose="020F0600000000000000" pitchFamily="50" charset="-128"/>
                <a:ea typeface="HG丸ｺﾞｼｯｸM-PRO" panose="020F0600000000000000" pitchFamily="50" charset="-128"/>
              </a:endParaRPr>
            </a:p>
            <a:p>
              <a:pPr defTabSz="916772" fontAlgn="base">
                <a:spcBef>
                  <a:spcPct val="30000"/>
                </a:spcBef>
                <a:spcAft>
                  <a:spcPct val="0"/>
                </a:spcAft>
                <a:defRPr/>
              </a:pPr>
              <a:r>
                <a:rPr lang="en-US" altLang="ja-JP" sz="900" dirty="0" smtClean="0">
                  <a:solidFill>
                    <a:schemeClr val="tx1"/>
                  </a:solidFill>
                  <a:latin typeface="HG丸ｺﾞｼｯｸM-PRO" panose="020F0600000000000000" pitchFamily="50" charset="-128"/>
                  <a:ea typeface="HG丸ｺﾞｼｯｸM-PRO" panose="020F0600000000000000" pitchFamily="50" charset="-128"/>
                </a:rPr>
                <a:t>【</a:t>
              </a:r>
              <a:r>
                <a:rPr lang="ja-JP" altLang="en-US" sz="900" dirty="0" smtClean="0">
                  <a:solidFill>
                    <a:schemeClr val="tx1"/>
                  </a:solidFill>
                  <a:latin typeface="HG丸ｺﾞｼｯｸM-PRO" panose="020F0600000000000000" pitchFamily="50" charset="-128"/>
                  <a:ea typeface="HG丸ｺﾞｼｯｸM-PRO" panose="020F0600000000000000" pitchFamily="50" charset="-128"/>
                </a:rPr>
                <a:t>　　</a:t>
              </a:r>
              <a:r>
                <a:rPr lang="en-US" altLang="ja-JP" sz="900" dirty="0" smtClean="0">
                  <a:solidFill>
                    <a:schemeClr val="tx1"/>
                  </a:solidFill>
                  <a:latin typeface="HG丸ｺﾞｼｯｸM-PRO" panose="020F0600000000000000" pitchFamily="50" charset="-128"/>
                  <a:ea typeface="HG丸ｺﾞｼｯｸM-PRO" panose="020F0600000000000000" pitchFamily="50" charset="-128"/>
                </a:rPr>
                <a:t>】</a:t>
              </a:r>
              <a:endParaRPr lang="ja-JP" altLang="en-US" sz="900" dirty="0">
                <a:solidFill>
                  <a:schemeClr val="tx1"/>
                </a:solidFill>
                <a:latin typeface="HG丸ｺﾞｼｯｸM-PRO" panose="020F0600000000000000" pitchFamily="50" charset="-128"/>
                <a:ea typeface="HG丸ｺﾞｼｯｸM-PRO" panose="020F0600000000000000" pitchFamily="50" charset="-128"/>
              </a:endParaRPr>
            </a:p>
          </p:txBody>
        </p:sp>
        <p:sp>
          <p:nvSpPr>
            <p:cNvPr id="48" name="角丸四角形吹き出し 47"/>
            <p:cNvSpPr/>
            <p:nvPr/>
          </p:nvSpPr>
          <p:spPr>
            <a:xfrm>
              <a:off x="2068452" y="5258033"/>
              <a:ext cx="1759467" cy="393179"/>
            </a:xfrm>
            <a:prstGeom prst="wedgeRoundRectCallout">
              <a:avLst>
                <a:gd name="adj1" fmla="val 42398"/>
                <a:gd name="adj2" fmla="val 113560"/>
                <a:gd name="adj3" fmla="val 16667"/>
              </a:avLst>
            </a:prstGeom>
            <a:solidFill>
              <a:schemeClr val="bg1"/>
            </a:solidFill>
            <a:ln w="6350">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1100" dirty="0" smtClean="0">
                  <a:solidFill>
                    <a:schemeClr val="tx1"/>
                  </a:solidFill>
                  <a:latin typeface="+mn-ea"/>
                </a:rPr>
                <a:t>スライド</a:t>
              </a:r>
              <a:r>
                <a:rPr lang="ja-JP" altLang="en-US" sz="1100" dirty="0">
                  <a:solidFill>
                    <a:schemeClr val="tx1"/>
                  </a:solidFill>
                  <a:latin typeface="+mn-ea"/>
                </a:rPr>
                <a:t>に費やす時間の目安です</a:t>
              </a:r>
              <a:r>
                <a:rPr lang="ja-JP" altLang="en-US" sz="1100" dirty="0" smtClean="0">
                  <a:solidFill>
                    <a:schemeClr val="tx1"/>
                  </a:solidFill>
                  <a:latin typeface="+mn-ea"/>
                </a:rPr>
                <a:t>。</a:t>
              </a:r>
              <a:endParaRPr kumimoji="1" lang="ja-JP" altLang="en-US" sz="1100" dirty="0">
                <a:solidFill>
                  <a:schemeClr val="tx1"/>
                </a:solidFill>
                <a:latin typeface="+mn-ea"/>
              </a:endParaRPr>
            </a:p>
          </p:txBody>
        </p:sp>
        <p:sp>
          <p:nvSpPr>
            <p:cNvPr id="49" name="角丸四角形吹き出し 48"/>
            <p:cNvSpPr/>
            <p:nvPr/>
          </p:nvSpPr>
          <p:spPr>
            <a:xfrm>
              <a:off x="4095890" y="5219164"/>
              <a:ext cx="1701362" cy="432048"/>
            </a:xfrm>
            <a:prstGeom prst="wedgeRoundRectCallout">
              <a:avLst>
                <a:gd name="adj1" fmla="val 10081"/>
                <a:gd name="adj2" fmla="val 144450"/>
                <a:gd name="adj3" fmla="val 16667"/>
              </a:avLst>
            </a:prstGeom>
            <a:solidFill>
              <a:schemeClr val="bg1"/>
            </a:solidFill>
            <a:ln w="6350">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1100" dirty="0" smtClean="0">
                  <a:solidFill>
                    <a:schemeClr val="tx1"/>
                  </a:solidFill>
                  <a:latin typeface="+mn-ea"/>
                </a:rPr>
                <a:t>スライドの説明原稿です。</a:t>
              </a:r>
              <a:endParaRPr kumimoji="1" lang="en-US" altLang="ja-JP" sz="1100" dirty="0" smtClean="0">
                <a:solidFill>
                  <a:schemeClr val="tx1"/>
                </a:solidFill>
                <a:latin typeface="+mn-ea"/>
              </a:endParaRPr>
            </a:p>
          </p:txBody>
        </p:sp>
        <p:sp>
          <p:nvSpPr>
            <p:cNvPr id="50" name="角丸四角形 49"/>
            <p:cNvSpPr/>
            <p:nvPr/>
          </p:nvSpPr>
          <p:spPr>
            <a:xfrm>
              <a:off x="3176488" y="7342704"/>
              <a:ext cx="2628776" cy="540756"/>
            </a:xfrm>
            <a:prstGeom prst="roundRect">
              <a:avLst/>
            </a:prstGeom>
            <a:noFill/>
            <a:ln w="38100" cmpd="db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050" dirty="0">
                <a:solidFill>
                  <a:schemeClr val="tx1"/>
                </a:solidFill>
              </a:endParaRPr>
            </a:p>
          </p:txBody>
        </p:sp>
        <p:sp>
          <p:nvSpPr>
            <p:cNvPr id="51" name="角丸四角形吹き出し 50"/>
            <p:cNvSpPr/>
            <p:nvPr/>
          </p:nvSpPr>
          <p:spPr>
            <a:xfrm>
              <a:off x="3927724" y="7951176"/>
              <a:ext cx="2060569" cy="390408"/>
            </a:xfrm>
            <a:prstGeom prst="wedgeRoundRectCallout">
              <a:avLst>
                <a:gd name="adj1" fmla="val -44177"/>
                <a:gd name="adj2" fmla="val -105773"/>
                <a:gd name="adj3" fmla="val 16667"/>
              </a:avLst>
            </a:prstGeom>
            <a:solidFill>
              <a:schemeClr val="bg1"/>
            </a:solidFill>
            <a:ln w="6350">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1100" dirty="0" smtClean="0">
                  <a:solidFill>
                    <a:schemeClr val="tx1"/>
                  </a:solidFill>
                  <a:latin typeface="+mn-ea"/>
                </a:rPr>
                <a:t>説明する際に気を付けることや、補足情報です。</a:t>
              </a:r>
              <a:endParaRPr kumimoji="1" lang="ja-JP" altLang="en-US" sz="1100" dirty="0">
                <a:solidFill>
                  <a:schemeClr val="tx1"/>
                </a:solidFill>
                <a:latin typeface="+mn-ea"/>
              </a:endParaRPr>
            </a:p>
          </p:txBody>
        </p:sp>
        <p:sp>
          <p:nvSpPr>
            <p:cNvPr id="52" name="角丸四角形吹き出し 51"/>
            <p:cNvSpPr/>
            <p:nvPr/>
          </p:nvSpPr>
          <p:spPr>
            <a:xfrm>
              <a:off x="3441739" y="6838630"/>
              <a:ext cx="2632507" cy="390408"/>
            </a:xfrm>
            <a:prstGeom prst="wedgeRoundRectCallout">
              <a:avLst>
                <a:gd name="adj1" fmla="val 7067"/>
                <a:gd name="adj2" fmla="val -105773"/>
                <a:gd name="adj3" fmla="val 16667"/>
              </a:avLst>
            </a:prstGeom>
            <a:solidFill>
              <a:schemeClr val="bg1"/>
            </a:solidFill>
            <a:ln w="6350">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1100" dirty="0" smtClean="0">
                  <a:solidFill>
                    <a:schemeClr val="tx1"/>
                  </a:solidFill>
                  <a:latin typeface="+mn-ea"/>
                </a:rPr>
                <a:t>「★」は、アニメーションやスライドの切り替えのタイミングになります。</a:t>
              </a:r>
              <a:endParaRPr kumimoji="1" lang="ja-JP" altLang="en-US" sz="1100" dirty="0">
                <a:solidFill>
                  <a:schemeClr val="tx1"/>
                </a:solidFill>
                <a:latin typeface="+mn-ea"/>
              </a:endParaRPr>
            </a:p>
          </p:txBody>
        </p:sp>
        <p:sp>
          <p:nvSpPr>
            <p:cNvPr id="53" name="正方形/長方形 52"/>
            <p:cNvSpPr/>
            <p:nvPr/>
          </p:nvSpPr>
          <p:spPr>
            <a:xfrm>
              <a:off x="746756" y="5796024"/>
              <a:ext cx="2325749" cy="37654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72000" bIns="72000" rtlCol="0" anchor="t"/>
            <a:lstStyle/>
            <a:p>
              <a:pPr>
                <a:tabLst>
                  <a:tab pos="895350" algn="l"/>
                </a:tabLst>
              </a:pPr>
              <a:r>
                <a:rPr kumimoji="1" lang="ja-JP" altLang="en-US" sz="1400" dirty="0" smtClean="0">
                  <a:solidFill>
                    <a:schemeClr val="tx1"/>
                  </a:solidFill>
                  <a:latin typeface="+mn-ea"/>
                </a:rPr>
                <a:t>スライド４</a:t>
              </a:r>
              <a:endParaRPr kumimoji="1" lang="en-US" altLang="ja-JP" sz="1400" dirty="0" smtClean="0">
                <a:solidFill>
                  <a:schemeClr val="tx1"/>
                </a:solidFill>
                <a:latin typeface="+mn-ea"/>
              </a:endParaRPr>
            </a:p>
            <a:p>
              <a:endParaRPr lang="en-US" altLang="ja-JP" dirty="0">
                <a:solidFill>
                  <a:schemeClr val="tx1"/>
                </a:solidFill>
                <a:latin typeface="+mn-ea"/>
              </a:endParaRPr>
            </a:p>
            <a:p>
              <a:endParaRPr kumimoji="1" lang="en-US" altLang="ja-JP" dirty="0" smtClean="0">
                <a:solidFill>
                  <a:schemeClr val="tx1"/>
                </a:solidFill>
                <a:latin typeface="+mn-ea"/>
              </a:endParaRPr>
            </a:p>
            <a:p>
              <a:endParaRPr kumimoji="1" lang="en-US" altLang="ja-JP" dirty="0" smtClean="0">
                <a:solidFill>
                  <a:schemeClr val="tx1"/>
                </a:solidFill>
                <a:latin typeface="+mn-ea"/>
              </a:endParaRPr>
            </a:p>
            <a:p>
              <a:endParaRPr lang="en-US" altLang="ja-JP" dirty="0">
                <a:solidFill>
                  <a:schemeClr val="tx1"/>
                </a:solidFill>
                <a:latin typeface="+mn-ea"/>
              </a:endParaRPr>
            </a:p>
            <a:p>
              <a:endParaRPr kumimoji="1" lang="en-US" altLang="ja-JP" dirty="0" smtClean="0">
                <a:solidFill>
                  <a:schemeClr val="tx1"/>
                </a:solidFill>
                <a:latin typeface="+mn-ea"/>
              </a:endParaRPr>
            </a:p>
            <a:p>
              <a:endParaRPr lang="en-US" altLang="ja-JP" dirty="0">
                <a:solidFill>
                  <a:schemeClr val="tx1"/>
                </a:solidFill>
                <a:latin typeface="+mn-ea"/>
              </a:endParaRPr>
            </a:p>
            <a:p>
              <a:endParaRPr kumimoji="1" lang="en-US" altLang="ja-JP" dirty="0" smtClean="0">
                <a:solidFill>
                  <a:schemeClr val="tx1"/>
                </a:solidFill>
                <a:latin typeface="+mn-ea"/>
              </a:endParaRPr>
            </a:p>
            <a:p>
              <a:endParaRPr lang="en-US" altLang="ja-JP" sz="1200" dirty="0">
                <a:solidFill>
                  <a:schemeClr val="tx1"/>
                </a:solidFill>
                <a:latin typeface="+mn-ea"/>
              </a:endParaRPr>
            </a:p>
            <a:p>
              <a:r>
                <a:rPr lang="ja-JP" altLang="en-US" sz="1200" dirty="0">
                  <a:solidFill>
                    <a:schemeClr val="tx1"/>
                  </a:solidFill>
                  <a:latin typeface="+mn-ea"/>
                </a:rPr>
                <a:t>　</a:t>
              </a:r>
            </a:p>
          </p:txBody>
        </p:sp>
        <p:sp>
          <p:nvSpPr>
            <p:cNvPr id="54" name="テキスト ボックス 53"/>
            <p:cNvSpPr txBox="1"/>
            <p:nvPr/>
          </p:nvSpPr>
          <p:spPr>
            <a:xfrm>
              <a:off x="694519" y="7786052"/>
              <a:ext cx="2816783" cy="307777"/>
            </a:xfrm>
            <a:prstGeom prst="rect">
              <a:avLst/>
            </a:prstGeom>
            <a:noFill/>
          </p:spPr>
          <p:txBody>
            <a:bodyPr wrap="square" rtlCol="0">
              <a:spAutoFit/>
            </a:bodyPr>
            <a:lstStyle/>
            <a:p>
              <a:r>
                <a:rPr lang="ja-JP" altLang="en-US" sz="1400" dirty="0">
                  <a:latin typeface="+mn-ea"/>
                </a:rPr>
                <a:t>（　　）</a:t>
              </a:r>
              <a:r>
                <a:rPr lang="ja-JP" altLang="en-US" sz="1400" dirty="0">
                  <a:latin typeface="+mn-ea"/>
                  <a:sym typeface="Wingdings" panose="05000000000000000000" pitchFamily="2" charset="2"/>
                </a:rPr>
                <a:t>：（　　）</a:t>
              </a:r>
              <a:r>
                <a:rPr lang="ja-JP" altLang="en-US" sz="1400" dirty="0">
                  <a:latin typeface="+mn-ea"/>
                </a:rPr>
                <a:t>　～　（　　）：（　　）</a:t>
              </a:r>
              <a:endParaRPr kumimoji="1" lang="ja-JP" altLang="en-US" sz="1400" dirty="0"/>
            </a:p>
          </p:txBody>
        </p:sp>
        <p:pic>
          <p:nvPicPr>
            <p:cNvPr id="55" name="図 54"/>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849159" y="6177399"/>
              <a:ext cx="2104360" cy="1578269"/>
            </a:xfrm>
            <a:prstGeom prst="rect">
              <a:avLst/>
            </a:prstGeom>
            <a:ln>
              <a:solidFill>
                <a:schemeClr val="tx1"/>
              </a:solidFill>
            </a:ln>
          </p:spPr>
        </p:pic>
        <p:sp>
          <p:nvSpPr>
            <p:cNvPr id="56" name="角丸四角形吹き出し 55"/>
            <p:cNvSpPr/>
            <p:nvPr/>
          </p:nvSpPr>
          <p:spPr>
            <a:xfrm>
              <a:off x="693139" y="5271044"/>
              <a:ext cx="1115800" cy="386673"/>
            </a:xfrm>
            <a:prstGeom prst="wedgeRoundRectCallout">
              <a:avLst>
                <a:gd name="adj1" fmla="val -5397"/>
                <a:gd name="adj2" fmla="val 113137"/>
                <a:gd name="adj3" fmla="val 16667"/>
              </a:avLst>
            </a:prstGeom>
            <a:solidFill>
              <a:schemeClr val="bg1"/>
            </a:solidFill>
            <a:ln w="6350">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100" dirty="0" smtClean="0">
                  <a:solidFill>
                    <a:schemeClr val="tx1"/>
                  </a:solidFill>
                  <a:latin typeface="+mn-ea"/>
                </a:rPr>
                <a:t>スライド番号</a:t>
              </a:r>
              <a:endParaRPr kumimoji="1" lang="ja-JP" altLang="en-US" sz="1100" dirty="0">
                <a:solidFill>
                  <a:schemeClr val="tx1"/>
                </a:solidFill>
                <a:latin typeface="+mn-ea"/>
              </a:endParaRPr>
            </a:p>
          </p:txBody>
        </p:sp>
        <p:sp>
          <p:nvSpPr>
            <p:cNvPr id="57" name="角丸四角形吹き出し 56"/>
            <p:cNvSpPr/>
            <p:nvPr/>
          </p:nvSpPr>
          <p:spPr>
            <a:xfrm>
              <a:off x="711679" y="8302356"/>
              <a:ext cx="2306237" cy="390408"/>
            </a:xfrm>
            <a:prstGeom prst="wedgeRoundRectCallout">
              <a:avLst>
                <a:gd name="adj1" fmla="val -18238"/>
                <a:gd name="adj2" fmla="val -122896"/>
                <a:gd name="adj3" fmla="val 16667"/>
              </a:avLst>
            </a:prstGeom>
            <a:solidFill>
              <a:schemeClr val="bg1"/>
            </a:solidFill>
            <a:ln w="6350">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1100" dirty="0">
                  <a:solidFill>
                    <a:schemeClr val="tx1"/>
                  </a:solidFill>
                  <a:latin typeface="+mn-ea"/>
                </a:rPr>
                <a:t>実施時間予定時刻を</a:t>
              </a:r>
              <a:r>
                <a:rPr lang="ja-JP" altLang="en-US" sz="1100" dirty="0" smtClean="0">
                  <a:solidFill>
                    <a:schemeClr val="tx1"/>
                  </a:solidFill>
                  <a:latin typeface="+mn-ea"/>
                </a:rPr>
                <a:t>記入できます</a:t>
              </a:r>
              <a:r>
                <a:rPr lang="ja-JP" altLang="en-US" sz="1100" dirty="0">
                  <a:solidFill>
                    <a:schemeClr val="tx1"/>
                  </a:solidFill>
                  <a:latin typeface="+mn-ea"/>
                </a:rPr>
                <a:t>。</a:t>
              </a:r>
              <a:endParaRPr kumimoji="1" lang="ja-JP" altLang="en-US" sz="1100" dirty="0">
                <a:solidFill>
                  <a:schemeClr val="tx1"/>
                </a:solidFill>
                <a:latin typeface="+mn-ea"/>
              </a:endParaRPr>
            </a:p>
          </p:txBody>
        </p:sp>
        <p:sp>
          <p:nvSpPr>
            <p:cNvPr id="58" name="角丸四角形吹き出し 57"/>
            <p:cNvSpPr/>
            <p:nvPr/>
          </p:nvSpPr>
          <p:spPr>
            <a:xfrm>
              <a:off x="3727707" y="8393060"/>
              <a:ext cx="2060569" cy="390408"/>
            </a:xfrm>
            <a:prstGeom prst="wedgeRoundRectCallout">
              <a:avLst>
                <a:gd name="adj1" fmla="val -56380"/>
                <a:gd name="adj2" fmla="val -19894"/>
                <a:gd name="adj3" fmla="val 16667"/>
              </a:avLst>
            </a:prstGeom>
            <a:solidFill>
              <a:schemeClr val="bg1"/>
            </a:solidFill>
            <a:ln w="6350">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1100" dirty="0" smtClean="0">
                  <a:solidFill>
                    <a:schemeClr val="tx1"/>
                  </a:solidFill>
                  <a:latin typeface="+mn-ea"/>
                </a:rPr>
                <a:t>流れの説明です。読む必要はありません。</a:t>
              </a:r>
              <a:endParaRPr kumimoji="1" lang="ja-JP" altLang="en-US" sz="1100" dirty="0">
                <a:solidFill>
                  <a:schemeClr val="tx1"/>
                </a:solidFill>
                <a:latin typeface="+mn-ea"/>
              </a:endParaRPr>
            </a:p>
          </p:txBody>
        </p:sp>
        <p:sp>
          <p:nvSpPr>
            <p:cNvPr id="59" name="角丸四角形吹き出し 58"/>
            <p:cNvSpPr/>
            <p:nvPr/>
          </p:nvSpPr>
          <p:spPr>
            <a:xfrm>
              <a:off x="3710375" y="8843664"/>
              <a:ext cx="2060569" cy="216024"/>
            </a:xfrm>
            <a:prstGeom prst="wedgeRoundRectCallout">
              <a:avLst>
                <a:gd name="adj1" fmla="val -56380"/>
                <a:gd name="adj2" fmla="val -19894"/>
                <a:gd name="adj3" fmla="val 16667"/>
              </a:avLst>
            </a:prstGeom>
            <a:solidFill>
              <a:schemeClr val="bg1"/>
            </a:solidFill>
            <a:ln w="6350">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1100" dirty="0" smtClean="0">
                  <a:solidFill>
                    <a:schemeClr val="tx1"/>
                  </a:solidFill>
                  <a:latin typeface="+mn-ea"/>
                </a:rPr>
                <a:t>使用する別紙についてです。</a:t>
              </a:r>
              <a:endParaRPr kumimoji="1" lang="ja-JP" altLang="en-US" sz="1100" dirty="0">
                <a:solidFill>
                  <a:schemeClr val="tx1"/>
                </a:solidFill>
                <a:latin typeface="+mn-ea"/>
              </a:endParaRPr>
            </a:p>
          </p:txBody>
        </p:sp>
        <p:sp>
          <p:nvSpPr>
            <p:cNvPr id="60" name="角丸四角形吹き出し 59"/>
            <p:cNvSpPr/>
            <p:nvPr/>
          </p:nvSpPr>
          <p:spPr>
            <a:xfrm>
              <a:off x="3710375" y="9199512"/>
              <a:ext cx="1696219" cy="216024"/>
            </a:xfrm>
            <a:prstGeom prst="wedgeRoundRectCallout">
              <a:avLst>
                <a:gd name="adj1" fmla="val -56380"/>
                <a:gd name="adj2" fmla="val -19894"/>
                <a:gd name="adj3" fmla="val 16667"/>
              </a:avLst>
            </a:prstGeom>
            <a:solidFill>
              <a:schemeClr val="bg1"/>
            </a:solidFill>
            <a:ln w="6350">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1100" dirty="0">
                  <a:solidFill>
                    <a:schemeClr val="tx1"/>
                  </a:solidFill>
                  <a:latin typeface="+mn-ea"/>
                </a:rPr>
                <a:t>学校種</a:t>
              </a:r>
              <a:r>
                <a:rPr lang="ja-JP" altLang="en-US" sz="1100" dirty="0" smtClean="0">
                  <a:solidFill>
                    <a:schemeClr val="tx1"/>
                  </a:solidFill>
                  <a:latin typeface="+mn-ea"/>
                </a:rPr>
                <a:t>を表しています</a:t>
              </a:r>
              <a:r>
                <a:rPr kumimoji="1" lang="ja-JP" altLang="en-US" sz="1100" dirty="0" smtClean="0">
                  <a:solidFill>
                    <a:schemeClr val="tx1"/>
                  </a:solidFill>
                  <a:latin typeface="+mn-ea"/>
                </a:rPr>
                <a:t>。</a:t>
              </a:r>
              <a:endParaRPr kumimoji="1" lang="ja-JP" altLang="en-US" sz="1100" dirty="0">
                <a:solidFill>
                  <a:schemeClr val="tx1"/>
                </a:solidFill>
                <a:latin typeface="+mn-ea"/>
              </a:endParaRPr>
            </a:p>
          </p:txBody>
        </p:sp>
      </p:grpSp>
      <p:sp>
        <p:nvSpPr>
          <p:cNvPr id="22" name="テキスト ボックス 21"/>
          <p:cNvSpPr txBox="1"/>
          <p:nvPr/>
        </p:nvSpPr>
        <p:spPr>
          <a:xfrm>
            <a:off x="556257" y="4016896"/>
            <a:ext cx="5463355" cy="430887"/>
          </a:xfrm>
          <a:prstGeom prst="rect">
            <a:avLst/>
          </a:prstGeom>
          <a:noFill/>
        </p:spPr>
        <p:txBody>
          <a:bodyPr wrap="none" rtlCol="0">
            <a:spAutoFit/>
          </a:bodyPr>
          <a:lstStyle>
            <a:defPPr>
              <a:defRPr lang="ja-JP"/>
            </a:defPPr>
            <a:lvl1pPr>
              <a:defRPr sz="1100">
                <a:latin typeface="メイリオ" panose="020B0604030504040204" pitchFamily="50" charset="-128"/>
                <a:ea typeface="メイリオ" panose="020B0604030504040204" pitchFamily="50" charset="-128"/>
              </a:defRPr>
            </a:lvl1pPr>
          </a:lstStyle>
          <a:p>
            <a:r>
              <a:rPr lang="ja-JP" altLang="en-US" dirty="0" smtClean="0"/>
              <a:t>スライド</a:t>
            </a:r>
            <a:r>
              <a:rPr lang="ja-JP" altLang="en-US" dirty="0"/>
              <a:t>は</a:t>
            </a:r>
            <a:r>
              <a:rPr lang="en-US" altLang="ja-JP" dirty="0"/>
              <a:t>PowerPoint®</a:t>
            </a:r>
            <a:r>
              <a:rPr lang="ja-JP" altLang="en-US" dirty="0"/>
              <a:t>プレゼンテーションソフトを使用して作成しています。</a:t>
            </a:r>
            <a:endParaRPr lang="en-US" altLang="ja-JP" dirty="0"/>
          </a:p>
          <a:p>
            <a:r>
              <a:rPr lang="en-US" altLang="ja-JP" dirty="0"/>
              <a:t>PowerPoint®</a:t>
            </a:r>
            <a:r>
              <a:rPr lang="ja-JP" altLang="en-US" dirty="0"/>
              <a:t>は米国</a:t>
            </a:r>
            <a:r>
              <a:rPr lang="en-US" altLang="ja-JP" dirty="0"/>
              <a:t>Microsoft Corporation</a:t>
            </a:r>
            <a:r>
              <a:rPr lang="ja-JP" altLang="en-US" dirty="0"/>
              <a:t>の登録商標です。</a:t>
            </a:r>
          </a:p>
        </p:txBody>
      </p:sp>
    </p:spTree>
    <p:extLst>
      <p:ext uri="{BB962C8B-B14F-4D97-AF65-F5344CB8AC3E}">
        <p14:creationId xmlns:p14="http://schemas.microsoft.com/office/powerpoint/2010/main" val="309330373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正方形/長方形 2"/>
          <p:cNvSpPr/>
          <p:nvPr/>
        </p:nvSpPr>
        <p:spPr>
          <a:xfrm>
            <a:off x="192505" y="777152"/>
            <a:ext cx="2880000" cy="28800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72000" bIns="72000" rtlCol="0" anchor="t"/>
          <a:lstStyle/>
          <a:p>
            <a:r>
              <a:rPr kumimoji="1" lang="ja-JP" altLang="en-US" dirty="0" smtClean="0">
                <a:solidFill>
                  <a:schemeClr val="tx1"/>
                </a:solidFill>
                <a:latin typeface="+mn-ea"/>
              </a:rPr>
              <a:t>スライド１</a:t>
            </a:r>
            <a:endParaRPr kumimoji="1" lang="en-US" altLang="ja-JP" dirty="0" smtClean="0">
              <a:solidFill>
                <a:schemeClr val="tx1"/>
              </a:solidFill>
              <a:latin typeface="+mn-ea"/>
            </a:endParaRPr>
          </a:p>
          <a:p>
            <a:endParaRPr lang="en-US" altLang="ja-JP" dirty="0">
              <a:solidFill>
                <a:schemeClr val="tx1"/>
              </a:solidFill>
              <a:latin typeface="+mn-ea"/>
            </a:endParaRPr>
          </a:p>
          <a:p>
            <a:endParaRPr kumimoji="1" lang="en-US" altLang="ja-JP" dirty="0" smtClean="0">
              <a:solidFill>
                <a:schemeClr val="tx1"/>
              </a:solidFill>
              <a:latin typeface="+mn-ea"/>
            </a:endParaRPr>
          </a:p>
          <a:p>
            <a:endParaRPr lang="en-US" altLang="ja-JP" dirty="0">
              <a:solidFill>
                <a:schemeClr val="tx1"/>
              </a:solidFill>
              <a:latin typeface="+mn-ea"/>
            </a:endParaRPr>
          </a:p>
          <a:p>
            <a:endParaRPr kumimoji="1" lang="en-US" altLang="ja-JP" dirty="0" smtClean="0">
              <a:solidFill>
                <a:schemeClr val="tx1"/>
              </a:solidFill>
              <a:latin typeface="+mn-ea"/>
            </a:endParaRPr>
          </a:p>
          <a:p>
            <a:endParaRPr lang="en-US" altLang="ja-JP" dirty="0">
              <a:solidFill>
                <a:schemeClr val="tx1"/>
              </a:solidFill>
              <a:latin typeface="+mn-ea"/>
            </a:endParaRPr>
          </a:p>
          <a:p>
            <a:endParaRPr kumimoji="1" lang="en-US" altLang="ja-JP" dirty="0" smtClean="0">
              <a:solidFill>
                <a:schemeClr val="tx1"/>
              </a:solidFill>
              <a:latin typeface="+mn-ea"/>
            </a:endParaRPr>
          </a:p>
          <a:p>
            <a:endParaRPr lang="en-US" altLang="ja-JP" dirty="0">
              <a:solidFill>
                <a:schemeClr val="tx1"/>
              </a:solidFill>
              <a:latin typeface="+mn-ea"/>
            </a:endParaRPr>
          </a:p>
          <a:p>
            <a:endParaRPr kumimoji="1" lang="en-US" altLang="ja-JP" sz="1200" dirty="0" smtClean="0">
              <a:solidFill>
                <a:schemeClr val="tx1"/>
              </a:solidFill>
              <a:latin typeface="+mn-ea"/>
            </a:endParaRPr>
          </a:p>
          <a:p>
            <a:r>
              <a:rPr kumimoji="1" lang="ja-JP" altLang="en-US" sz="1200" dirty="0" smtClean="0">
                <a:solidFill>
                  <a:schemeClr val="tx1"/>
                </a:solidFill>
                <a:latin typeface="+mn-ea"/>
              </a:rPr>
              <a:t>　</a:t>
            </a:r>
            <a:endParaRPr kumimoji="1" lang="ja-JP" altLang="en-US" sz="1200" dirty="0">
              <a:solidFill>
                <a:schemeClr val="tx1"/>
              </a:solidFill>
              <a:latin typeface="+mn-ea"/>
            </a:endParaRPr>
          </a:p>
        </p:txBody>
      </p:sp>
      <p:sp>
        <p:nvSpPr>
          <p:cNvPr id="4" name="正方形/長方形 3"/>
          <p:cNvSpPr/>
          <p:nvPr/>
        </p:nvSpPr>
        <p:spPr>
          <a:xfrm>
            <a:off x="3072505" y="777152"/>
            <a:ext cx="3600000" cy="28800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72000" bIns="72000" rtlCol="0" anchor="t"/>
          <a:lstStyle/>
          <a:p>
            <a:endParaRPr lang="ja-JP" altLang="en-US" sz="1100" dirty="0">
              <a:solidFill>
                <a:schemeClr val="tx1"/>
              </a:solidFill>
              <a:latin typeface="HG丸ｺﾞｼｯｸM-PRO" panose="020F0600000000000000" pitchFamily="50" charset="-128"/>
              <a:ea typeface="HG丸ｺﾞｼｯｸM-PRO" panose="020F0600000000000000" pitchFamily="50" charset="-128"/>
            </a:endParaRPr>
          </a:p>
        </p:txBody>
      </p:sp>
      <p:sp>
        <p:nvSpPr>
          <p:cNvPr id="7" name="正方形/長方形 6"/>
          <p:cNvSpPr/>
          <p:nvPr/>
        </p:nvSpPr>
        <p:spPr>
          <a:xfrm>
            <a:off x="192505" y="3657496"/>
            <a:ext cx="2880000" cy="28800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72000" bIns="72000" rtlCol="0" anchor="t"/>
          <a:lstStyle/>
          <a:p>
            <a:r>
              <a:rPr kumimoji="1" lang="ja-JP" altLang="en-US" dirty="0" smtClean="0">
                <a:solidFill>
                  <a:schemeClr val="tx1"/>
                </a:solidFill>
                <a:latin typeface="+mn-ea"/>
              </a:rPr>
              <a:t>スライド２</a:t>
            </a:r>
            <a:endParaRPr kumimoji="1" lang="en-US" altLang="ja-JP" dirty="0" smtClean="0">
              <a:solidFill>
                <a:schemeClr val="tx1"/>
              </a:solidFill>
              <a:latin typeface="+mn-ea"/>
            </a:endParaRPr>
          </a:p>
          <a:p>
            <a:endParaRPr lang="en-US" altLang="ja-JP" dirty="0">
              <a:solidFill>
                <a:schemeClr val="tx1"/>
              </a:solidFill>
              <a:latin typeface="+mn-ea"/>
            </a:endParaRPr>
          </a:p>
          <a:p>
            <a:endParaRPr kumimoji="1" lang="en-US" altLang="ja-JP" dirty="0" smtClean="0">
              <a:solidFill>
                <a:schemeClr val="tx1"/>
              </a:solidFill>
              <a:latin typeface="+mn-ea"/>
            </a:endParaRPr>
          </a:p>
          <a:p>
            <a:endParaRPr lang="en-US" altLang="ja-JP" dirty="0">
              <a:solidFill>
                <a:schemeClr val="tx1"/>
              </a:solidFill>
              <a:latin typeface="+mn-ea"/>
            </a:endParaRPr>
          </a:p>
          <a:p>
            <a:endParaRPr kumimoji="1" lang="en-US" altLang="ja-JP" dirty="0" smtClean="0">
              <a:solidFill>
                <a:schemeClr val="tx1"/>
              </a:solidFill>
              <a:latin typeface="+mn-ea"/>
            </a:endParaRPr>
          </a:p>
          <a:p>
            <a:endParaRPr lang="en-US" altLang="ja-JP" dirty="0">
              <a:solidFill>
                <a:schemeClr val="tx1"/>
              </a:solidFill>
              <a:latin typeface="+mn-ea"/>
            </a:endParaRPr>
          </a:p>
          <a:p>
            <a:endParaRPr kumimoji="1" lang="en-US" altLang="ja-JP" dirty="0" smtClean="0">
              <a:solidFill>
                <a:schemeClr val="tx1"/>
              </a:solidFill>
              <a:latin typeface="+mn-ea"/>
            </a:endParaRPr>
          </a:p>
          <a:p>
            <a:endParaRPr lang="en-US" altLang="ja-JP" dirty="0">
              <a:solidFill>
                <a:schemeClr val="tx1"/>
              </a:solidFill>
              <a:latin typeface="+mn-ea"/>
            </a:endParaRPr>
          </a:p>
          <a:p>
            <a:endParaRPr lang="en-US" altLang="ja-JP" sz="1200" dirty="0">
              <a:solidFill>
                <a:schemeClr val="tx1"/>
              </a:solidFill>
              <a:latin typeface="+mn-ea"/>
            </a:endParaRPr>
          </a:p>
        </p:txBody>
      </p:sp>
      <p:sp>
        <p:nvSpPr>
          <p:cNvPr id="8" name="正方形/長方形 7"/>
          <p:cNvSpPr/>
          <p:nvPr/>
        </p:nvSpPr>
        <p:spPr>
          <a:xfrm>
            <a:off x="3072505" y="3657496"/>
            <a:ext cx="3600000" cy="28800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72000" bIns="72000" rtlCol="0" anchor="t"/>
          <a:lstStyle/>
          <a:p>
            <a:endParaRPr lang="ja-JP" altLang="en-US" sz="1100" dirty="0">
              <a:solidFill>
                <a:schemeClr val="tx1"/>
              </a:solidFill>
              <a:latin typeface="HG丸ｺﾞｼｯｸM-PRO" panose="020F0600000000000000" pitchFamily="50" charset="-128"/>
              <a:ea typeface="HG丸ｺﾞｼｯｸM-PRO" panose="020F0600000000000000" pitchFamily="50" charset="-128"/>
            </a:endParaRPr>
          </a:p>
        </p:txBody>
      </p:sp>
      <p:sp>
        <p:nvSpPr>
          <p:cNvPr id="10" name="正方形/長方形 9"/>
          <p:cNvSpPr/>
          <p:nvPr/>
        </p:nvSpPr>
        <p:spPr>
          <a:xfrm>
            <a:off x="192505" y="6537496"/>
            <a:ext cx="2880000" cy="28800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72000" bIns="72000" rtlCol="0" anchor="t"/>
          <a:lstStyle/>
          <a:p>
            <a:r>
              <a:rPr kumimoji="1" lang="ja-JP" altLang="en-US" dirty="0" smtClean="0">
                <a:solidFill>
                  <a:schemeClr val="tx1"/>
                </a:solidFill>
                <a:latin typeface="+mn-ea"/>
              </a:rPr>
              <a:t>スライド３</a:t>
            </a:r>
            <a:endParaRPr kumimoji="1" lang="en-US" altLang="ja-JP" dirty="0" smtClean="0">
              <a:solidFill>
                <a:schemeClr val="tx1"/>
              </a:solidFill>
              <a:latin typeface="+mn-ea"/>
            </a:endParaRPr>
          </a:p>
          <a:p>
            <a:endParaRPr lang="en-US" altLang="ja-JP" dirty="0">
              <a:solidFill>
                <a:schemeClr val="tx1"/>
              </a:solidFill>
              <a:latin typeface="+mn-ea"/>
            </a:endParaRPr>
          </a:p>
          <a:p>
            <a:endParaRPr kumimoji="1" lang="en-US" altLang="ja-JP" dirty="0" smtClean="0">
              <a:solidFill>
                <a:schemeClr val="tx1"/>
              </a:solidFill>
              <a:latin typeface="+mn-ea"/>
            </a:endParaRPr>
          </a:p>
          <a:p>
            <a:endParaRPr lang="en-US" altLang="ja-JP" dirty="0">
              <a:solidFill>
                <a:schemeClr val="tx1"/>
              </a:solidFill>
              <a:latin typeface="+mn-ea"/>
            </a:endParaRPr>
          </a:p>
          <a:p>
            <a:endParaRPr kumimoji="1" lang="en-US" altLang="ja-JP" dirty="0" smtClean="0">
              <a:solidFill>
                <a:schemeClr val="tx1"/>
              </a:solidFill>
              <a:latin typeface="+mn-ea"/>
            </a:endParaRPr>
          </a:p>
          <a:p>
            <a:endParaRPr lang="en-US" altLang="ja-JP" dirty="0">
              <a:solidFill>
                <a:schemeClr val="tx1"/>
              </a:solidFill>
              <a:latin typeface="+mn-ea"/>
            </a:endParaRPr>
          </a:p>
          <a:p>
            <a:endParaRPr kumimoji="1" lang="en-US" altLang="ja-JP" dirty="0" smtClean="0">
              <a:solidFill>
                <a:schemeClr val="tx1"/>
              </a:solidFill>
              <a:latin typeface="+mn-ea"/>
            </a:endParaRPr>
          </a:p>
          <a:p>
            <a:endParaRPr lang="en-US" altLang="ja-JP" dirty="0">
              <a:solidFill>
                <a:schemeClr val="tx1"/>
              </a:solidFill>
              <a:latin typeface="+mn-ea"/>
            </a:endParaRPr>
          </a:p>
          <a:p>
            <a:endParaRPr lang="en-US" altLang="ja-JP" sz="1200" dirty="0">
              <a:solidFill>
                <a:schemeClr val="tx1"/>
              </a:solidFill>
              <a:latin typeface="+mn-ea"/>
            </a:endParaRPr>
          </a:p>
          <a:p>
            <a:r>
              <a:rPr lang="ja-JP" altLang="en-US" sz="1200" dirty="0">
                <a:solidFill>
                  <a:schemeClr val="tx1"/>
                </a:solidFill>
                <a:latin typeface="+mn-ea"/>
              </a:rPr>
              <a:t>　</a:t>
            </a:r>
          </a:p>
        </p:txBody>
      </p:sp>
      <p:sp>
        <p:nvSpPr>
          <p:cNvPr id="11" name="正方形/長方形 10"/>
          <p:cNvSpPr/>
          <p:nvPr/>
        </p:nvSpPr>
        <p:spPr>
          <a:xfrm>
            <a:off x="3072505" y="6537496"/>
            <a:ext cx="3600000" cy="28800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72000" bIns="72000" rtlCol="0" anchor="t"/>
          <a:lstStyle/>
          <a:p>
            <a:pPr defTabSz="920502">
              <a:defRPr/>
            </a:pPr>
            <a:endParaRPr lang="ja-JP" altLang="en-US" sz="1100" dirty="0">
              <a:solidFill>
                <a:schemeClr val="tx1"/>
              </a:solidFill>
              <a:latin typeface="HG丸ｺﾞｼｯｸM-PRO" panose="020F0600000000000000" pitchFamily="50" charset="-128"/>
              <a:ea typeface="HG丸ｺﾞｼｯｸM-PRO" panose="020F0600000000000000" pitchFamily="50" charset="-128"/>
            </a:endParaRPr>
          </a:p>
        </p:txBody>
      </p:sp>
      <p:sp>
        <p:nvSpPr>
          <p:cNvPr id="13" name="テキスト ボックス 12"/>
          <p:cNvSpPr txBox="1"/>
          <p:nvPr/>
        </p:nvSpPr>
        <p:spPr>
          <a:xfrm>
            <a:off x="3225258" y="9659556"/>
            <a:ext cx="407484" cy="246221"/>
          </a:xfrm>
          <a:prstGeom prst="rect">
            <a:avLst/>
          </a:prstGeom>
          <a:noFill/>
        </p:spPr>
        <p:txBody>
          <a:bodyPr wrap="none" rtlCol="0">
            <a:spAutoFit/>
          </a:bodyPr>
          <a:lstStyle/>
          <a:p>
            <a:r>
              <a:rPr kumimoji="1" lang="en-US" altLang="ja-JP" sz="1000" dirty="0" smtClean="0">
                <a:latin typeface="HG丸ｺﾞｼｯｸM-PRO" panose="020F0600000000000000" pitchFamily="50" charset="-128"/>
                <a:ea typeface="HG丸ｺﾞｼｯｸM-PRO" panose="020F0600000000000000" pitchFamily="50" charset="-128"/>
              </a:rPr>
              <a:t>-</a:t>
            </a:r>
            <a:fld id="{942C3A38-0832-4086-88EF-08809291DF70}" type="slidenum">
              <a:rPr kumimoji="1" lang="en-US" altLang="ja-JP" sz="1000" smtClean="0">
                <a:latin typeface="HG丸ｺﾞｼｯｸM-PRO" panose="020F0600000000000000" pitchFamily="50" charset="-128"/>
                <a:ea typeface="HG丸ｺﾞｼｯｸM-PRO" panose="020F0600000000000000" pitchFamily="50" charset="-128"/>
              </a:rPr>
              <a:t>4</a:t>
            </a:fld>
            <a:r>
              <a:rPr kumimoji="1" lang="en-US" altLang="ja-JP" sz="1000" dirty="0" smtClean="0">
                <a:latin typeface="HG丸ｺﾞｼｯｸM-PRO" panose="020F0600000000000000" pitchFamily="50" charset="-128"/>
                <a:ea typeface="HG丸ｺﾞｼｯｸM-PRO" panose="020F0600000000000000" pitchFamily="50" charset="-128"/>
              </a:rPr>
              <a:t>-</a:t>
            </a:r>
            <a:endParaRPr kumimoji="1" lang="ja-JP" altLang="en-US" sz="1000" dirty="0">
              <a:latin typeface="HG丸ｺﾞｼｯｸM-PRO" panose="020F0600000000000000" pitchFamily="50" charset="-128"/>
              <a:ea typeface="HG丸ｺﾞｼｯｸM-PRO" panose="020F0600000000000000" pitchFamily="50" charset="-128"/>
            </a:endParaRPr>
          </a:p>
        </p:txBody>
      </p:sp>
      <p:sp>
        <p:nvSpPr>
          <p:cNvPr id="14" name="テキスト ボックス 13"/>
          <p:cNvSpPr txBox="1"/>
          <p:nvPr/>
        </p:nvSpPr>
        <p:spPr>
          <a:xfrm>
            <a:off x="229798" y="344488"/>
            <a:ext cx="2779928" cy="369332"/>
          </a:xfrm>
          <a:prstGeom prst="rect">
            <a:avLst/>
          </a:prstGeom>
          <a:noFill/>
        </p:spPr>
        <p:txBody>
          <a:bodyPr wrap="none" rtlCol="0">
            <a:spAutoFit/>
          </a:bodyPr>
          <a:lstStyle/>
          <a:p>
            <a:r>
              <a:rPr lang="ja-JP" altLang="en-US" dirty="0"/>
              <a:t>○スライド</a:t>
            </a:r>
            <a:r>
              <a:rPr kumimoji="1" lang="ja-JP" altLang="en-US" dirty="0" smtClean="0"/>
              <a:t>資料（説明原稿）</a:t>
            </a:r>
            <a:endParaRPr kumimoji="1" lang="ja-JP" altLang="en-US" dirty="0"/>
          </a:p>
        </p:txBody>
      </p:sp>
      <p:sp>
        <p:nvSpPr>
          <p:cNvPr id="15" name="テキスト ボックス 14"/>
          <p:cNvSpPr txBox="1"/>
          <p:nvPr/>
        </p:nvSpPr>
        <p:spPr>
          <a:xfrm>
            <a:off x="280598" y="3295159"/>
            <a:ext cx="2778325" cy="338554"/>
          </a:xfrm>
          <a:prstGeom prst="rect">
            <a:avLst/>
          </a:prstGeom>
          <a:noFill/>
        </p:spPr>
        <p:txBody>
          <a:bodyPr wrap="none" rtlCol="0">
            <a:spAutoFit/>
          </a:bodyPr>
          <a:lstStyle/>
          <a:p>
            <a:r>
              <a:rPr lang="ja-JP" altLang="en-US" sz="1600" dirty="0">
                <a:latin typeface="+mn-ea"/>
              </a:rPr>
              <a:t>（　　）</a:t>
            </a:r>
            <a:r>
              <a:rPr lang="ja-JP" altLang="en-US" sz="1600" dirty="0">
                <a:latin typeface="+mn-ea"/>
                <a:sym typeface="Wingdings" panose="05000000000000000000" pitchFamily="2" charset="2"/>
              </a:rPr>
              <a:t>：（　　）</a:t>
            </a:r>
            <a:r>
              <a:rPr lang="ja-JP" altLang="en-US" sz="1600" dirty="0">
                <a:latin typeface="+mn-ea"/>
              </a:rPr>
              <a:t>　～　（　　）：（　　）</a:t>
            </a:r>
            <a:endParaRPr kumimoji="1" lang="ja-JP" altLang="en-US" sz="1600" dirty="0"/>
          </a:p>
        </p:txBody>
      </p:sp>
      <p:sp>
        <p:nvSpPr>
          <p:cNvPr id="16" name="テキスト ボックス 15"/>
          <p:cNvSpPr txBox="1"/>
          <p:nvPr/>
        </p:nvSpPr>
        <p:spPr>
          <a:xfrm>
            <a:off x="256042" y="6173542"/>
            <a:ext cx="2778325" cy="338554"/>
          </a:xfrm>
          <a:prstGeom prst="rect">
            <a:avLst/>
          </a:prstGeom>
          <a:noFill/>
        </p:spPr>
        <p:txBody>
          <a:bodyPr wrap="none" rtlCol="0">
            <a:spAutoFit/>
          </a:bodyPr>
          <a:lstStyle/>
          <a:p>
            <a:r>
              <a:rPr lang="ja-JP" altLang="en-US" sz="1600" dirty="0">
                <a:latin typeface="+mn-ea"/>
              </a:rPr>
              <a:t>（　　）</a:t>
            </a:r>
            <a:r>
              <a:rPr lang="ja-JP" altLang="en-US" sz="1600" dirty="0">
                <a:latin typeface="+mn-ea"/>
                <a:sym typeface="Wingdings" panose="05000000000000000000" pitchFamily="2" charset="2"/>
              </a:rPr>
              <a:t>：（　　）</a:t>
            </a:r>
            <a:r>
              <a:rPr lang="ja-JP" altLang="en-US" sz="1600" dirty="0">
                <a:latin typeface="+mn-ea"/>
              </a:rPr>
              <a:t>　～　（　　）：（　　）</a:t>
            </a:r>
            <a:endParaRPr kumimoji="1" lang="ja-JP" altLang="en-US" sz="1600" dirty="0"/>
          </a:p>
        </p:txBody>
      </p:sp>
      <p:sp>
        <p:nvSpPr>
          <p:cNvPr id="17" name="テキスト ボックス 16"/>
          <p:cNvSpPr txBox="1"/>
          <p:nvPr/>
        </p:nvSpPr>
        <p:spPr>
          <a:xfrm>
            <a:off x="255198" y="9056866"/>
            <a:ext cx="2778325" cy="338554"/>
          </a:xfrm>
          <a:prstGeom prst="rect">
            <a:avLst/>
          </a:prstGeom>
          <a:noFill/>
        </p:spPr>
        <p:txBody>
          <a:bodyPr wrap="none" rtlCol="0">
            <a:spAutoFit/>
          </a:bodyPr>
          <a:lstStyle/>
          <a:p>
            <a:r>
              <a:rPr lang="ja-JP" altLang="en-US" sz="1600" dirty="0">
                <a:latin typeface="+mn-ea"/>
              </a:rPr>
              <a:t>（　　）</a:t>
            </a:r>
            <a:r>
              <a:rPr lang="ja-JP" altLang="en-US" sz="1600" dirty="0">
                <a:latin typeface="+mn-ea"/>
                <a:sym typeface="Wingdings" panose="05000000000000000000" pitchFamily="2" charset="2"/>
              </a:rPr>
              <a:t>：（　　）</a:t>
            </a:r>
            <a:r>
              <a:rPr lang="ja-JP" altLang="en-US" sz="1600" dirty="0">
                <a:latin typeface="+mn-ea"/>
              </a:rPr>
              <a:t>　～　（　　）：（　　）</a:t>
            </a:r>
            <a:endParaRPr kumimoji="1" lang="ja-JP" altLang="en-US" sz="1600" dirty="0"/>
          </a:p>
        </p:txBody>
      </p:sp>
      <p:sp>
        <p:nvSpPr>
          <p:cNvPr id="5" name="正方形/長方形 4"/>
          <p:cNvSpPr/>
          <p:nvPr/>
        </p:nvSpPr>
        <p:spPr>
          <a:xfrm>
            <a:off x="3082075" y="792050"/>
            <a:ext cx="3590428" cy="1446550"/>
          </a:xfrm>
          <a:prstGeom prst="rect">
            <a:avLst/>
          </a:prstGeom>
        </p:spPr>
        <p:txBody>
          <a:bodyPr wrap="square">
            <a:spAutoFit/>
          </a:bodyPr>
          <a:lstStyle/>
          <a:p>
            <a:pPr defTabSz="906179">
              <a:defRPr/>
            </a:pPr>
            <a:r>
              <a:rPr lang="ja-JP" altLang="en-US" sz="1100" dirty="0">
                <a:latin typeface="HG丸ｺﾞｼｯｸM-PRO" panose="020F0600000000000000" pitchFamily="50" charset="-128"/>
                <a:ea typeface="HG丸ｺﾞｼｯｸM-PRO" panose="020F0600000000000000" pitchFamily="50" charset="-128"/>
              </a:rPr>
              <a:t>≪スライド１～３で１分≫</a:t>
            </a:r>
            <a:endParaRPr lang="en-US" altLang="ja-JP" sz="1100" dirty="0">
              <a:latin typeface="HG丸ｺﾞｼｯｸM-PRO" panose="020F0600000000000000" pitchFamily="50" charset="-128"/>
              <a:ea typeface="HG丸ｺﾞｼｯｸM-PRO" panose="020F0600000000000000" pitchFamily="50" charset="-128"/>
            </a:endParaRPr>
          </a:p>
          <a:p>
            <a:r>
              <a:rPr lang="ja-JP" altLang="en-US" sz="1100" dirty="0" smtClean="0">
                <a:latin typeface="HG丸ｺﾞｼｯｸM-PRO" panose="020F0600000000000000" pitchFamily="50" charset="-128"/>
                <a:ea typeface="HG丸ｺﾞｼｯｸM-PRO" panose="020F0600000000000000" pitchFamily="50" charset="-128"/>
              </a:rPr>
              <a:t>　それ</a:t>
            </a:r>
            <a:r>
              <a:rPr lang="ja-JP" altLang="en-US" sz="1100" dirty="0">
                <a:latin typeface="HG丸ｺﾞｼｯｸM-PRO" panose="020F0600000000000000" pitchFamily="50" charset="-128"/>
                <a:ea typeface="HG丸ｺﾞｼｯｸM-PRO" panose="020F0600000000000000" pitchFamily="50" charset="-128"/>
              </a:rPr>
              <a:t>で</a:t>
            </a:r>
            <a:r>
              <a:rPr lang="ja-JP" altLang="en-US" sz="1100" dirty="0" smtClean="0">
                <a:latin typeface="HG丸ｺﾞｼｯｸM-PRO" panose="020F0600000000000000" pitchFamily="50" charset="-128"/>
                <a:ea typeface="HG丸ｺﾞｼｯｸM-PRO" panose="020F0600000000000000" pitchFamily="50" charset="-128"/>
              </a:rPr>
              <a:t>は、校内</a:t>
            </a:r>
            <a:r>
              <a:rPr lang="ja-JP" altLang="en-US" sz="1100" dirty="0">
                <a:latin typeface="HG丸ｺﾞｼｯｸM-PRO" panose="020F0600000000000000" pitchFamily="50" charset="-128"/>
                <a:ea typeface="HG丸ｺﾞｼｯｸM-PRO" panose="020F0600000000000000" pitchFamily="50" charset="-128"/>
              </a:rPr>
              <a:t>研修を始めます。</a:t>
            </a:r>
            <a:endParaRPr lang="en-US" altLang="ja-JP" sz="1100" dirty="0">
              <a:latin typeface="HG丸ｺﾞｼｯｸM-PRO" panose="020F0600000000000000" pitchFamily="50" charset="-128"/>
              <a:ea typeface="HG丸ｺﾞｼｯｸM-PRO" panose="020F0600000000000000" pitchFamily="50" charset="-128"/>
            </a:endParaRPr>
          </a:p>
          <a:p>
            <a:r>
              <a:rPr lang="ja-JP" altLang="en-US" sz="1100" dirty="0">
                <a:latin typeface="HG丸ｺﾞｼｯｸM-PRO" panose="020F0600000000000000" pitchFamily="50" charset="-128"/>
                <a:ea typeface="HG丸ｺﾞｼｯｸM-PRO" panose="020F0600000000000000" pitchFamily="50" charset="-128"/>
              </a:rPr>
              <a:t>　この研修</a:t>
            </a:r>
            <a:r>
              <a:rPr lang="ja-JP" altLang="en-US" sz="1100" dirty="0" smtClean="0">
                <a:latin typeface="HG丸ｺﾞｼｯｸM-PRO" panose="020F0600000000000000" pitchFamily="50" charset="-128"/>
                <a:ea typeface="HG丸ｺﾞｼｯｸM-PRO" panose="020F0600000000000000" pitchFamily="50" charset="-128"/>
              </a:rPr>
              <a:t>は、</a:t>
            </a:r>
            <a:r>
              <a:rPr lang="en-US" altLang="ja-JP" sz="1100" dirty="0" smtClean="0">
                <a:latin typeface="HG丸ｺﾞｼｯｸM-PRO" panose="020F0600000000000000" pitchFamily="50" charset="-128"/>
                <a:ea typeface="HG丸ｺﾞｼｯｸM-PRO" panose="020F0600000000000000" pitchFamily="50" charset="-128"/>
              </a:rPr>
              <a:t>『</a:t>
            </a:r>
            <a:r>
              <a:rPr lang="ja-JP" altLang="en-US" sz="1100" dirty="0">
                <a:latin typeface="HG丸ｺﾞｼｯｸM-PRO" panose="020F0600000000000000" pitchFamily="50" charset="-128"/>
                <a:ea typeface="HG丸ｺﾞｼｯｸM-PRO" panose="020F0600000000000000" pitchFamily="50" charset="-128"/>
              </a:rPr>
              <a:t>効果的な生徒指導を行うための「</a:t>
            </a:r>
            <a:r>
              <a:rPr lang="en-US" altLang="ja-JP" sz="1100" dirty="0">
                <a:latin typeface="HG丸ｺﾞｼｯｸM-PRO" panose="020F0600000000000000" pitchFamily="50" charset="-128"/>
                <a:ea typeface="HG丸ｺﾞｼｯｸM-PRO" panose="020F0600000000000000" pitchFamily="50" charset="-128"/>
              </a:rPr>
              <a:t>ORV-PDCA</a:t>
            </a:r>
            <a:r>
              <a:rPr lang="ja-JP" altLang="en-US" sz="1100" dirty="0">
                <a:latin typeface="HG丸ｺﾞｼｯｸM-PRO" panose="020F0600000000000000" pitchFamily="50" charset="-128"/>
                <a:ea typeface="HG丸ｺﾞｼｯｸM-PRO" panose="020F0600000000000000" pitchFamily="50" charset="-128"/>
              </a:rPr>
              <a:t>」について理解する</a:t>
            </a:r>
            <a:r>
              <a:rPr lang="en-US" altLang="ja-JP" sz="1100" dirty="0">
                <a:latin typeface="HG丸ｺﾞｼｯｸM-PRO" panose="020F0600000000000000" pitchFamily="50" charset="-128"/>
                <a:ea typeface="HG丸ｺﾞｼｯｸM-PRO" panose="020F0600000000000000" pitchFamily="50" charset="-128"/>
              </a:rPr>
              <a:t>』</a:t>
            </a:r>
            <a:r>
              <a:rPr lang="ja-JP" altLang="en-US" sz="1100" dirty="0">
                <a:latin typeface="HG丸ｺﾞｼｯｸM-PRO" panose="020F0600000000000000" pitchFamily="50" charset="-128"/>
                <a:ea typeface="HG丸ｺﾞｼｯｸM-PRO" panose="020F0600000000000000" pitchFamily="50" charset="-128"/>
              </a:rPr>
              <a:t>ことをねらいとして研修していきたいと思います</a:t>
            </a:r>
            <a:r>
              <a:rPr lang="ja-JP" altLang="en-US" sz="1100" dirty="0" smtClean="0">
                <a:latin typeface="HG丸ｺﾞｼｯｸM-PRO" panose="020F0600000000000000" pitchFamily="50" charset="-128"/>
                <a:ea typeface="HG丸ｺﾞｼｯｸM-PRO" panose="020F0600000000000000" pitchFamily="50" charset="-128"/>
              </a:rPr>
              <a:t>。</a:t>
            </a:r>
            <a:endParaRPr lang="en-US" altLang="ja-JP" sz="1100" dirty="0" smtClean="0">
              <a:latin typeface="HG丸ｺﾞｼｯｸM-PRO" panose="020F0600000000000000" pitchFamily="50" charset="-128"/>
              <a:ea typeface="HG丸ｺﾞｼｯｸM-PRO" panose="020F0600000000000000" pitchFamily="50" charset="-128"/>
            </a:endParaRPr>
          </a:p>
          <a:p>
            <a:endParaRPr lang="en-US" altLang="ja-JP" sz="1100" dirty="0">
              <a:latin typeface="HG丸ｺﾞｼｯｸM-PRO" panose="020F0600000000000000" pitchFamily="50" charset="-128"/>
              <a:ea typeface="HG丸ｺﾞｼｯｸM-PRO" panose="020F0600000000000000" pitchFamily="50" charset="-128"/>
            </a:endParaRPr>
          </a:p>
          <a:p>
            <a:r>
              <a:rPr lang="ja-JP" altLang="en-US" sz="1100" dirty="0">
                <a:latin typeface="HG丸ｺﾞｼｯｸM-PRO" panose="020F0600000000000000" pitchFamily="50" charset="-128"/>
                <a:ea typeface="HG丸ｺﾞｼｯｸM-PRO" panose="020F0600000000000000" pitchFamily="50" charset="-128"/>
              </a:rPr>
              <a:t>　</a:t>
            </a:r>
            <a:r>
              <a:rPr lang="en-US" altLang="ja-JP" sz="1100" dirty="0">
                <a:latin typeface="HG丸ｺﾞｼｯｸM-PRO" panose="020F0600000000000000" pitchFamily="50" charset="-128"/>
                <a:ea typeface="HG丸ｺﾞｼｯｸM-PRO" panose="020F0600000000000000" pitchFamily="50" charset="-128"/>
              </a:rPr>
              <a:t>ORV-PDCA</a:t>
            </a:r>
            <a:r>
              <a:rPr lang="ja-JP" altLang="en-US" sz="1100" dirty="0">
                <a:latin typeface="HG丸ｺﾞｼｯｸM-PRO" panose="020F0600000000000000" pitchFamily="50" charset="-128"/>
                <a:ea typeface="HG丸ｺﾞｼｯｸM-PRO" panose="020F0600000000000000" pitchFamily="50" charset="-128"/>
              </a:rPr>
              <a:t>と聞いて</a:t>
            </a:r>
            <a:r>
              <a:rPr lang="ja-JP" altLang="en-US" sz="1100" dirty="0" smtClean="0">
                <a:latin typeface="HG丸ｺﾞｼｯｸM-PRO" panose="020F0600000000000000" pitchFamily="50" charset="-128"/>
                <a:ea typeface="HG丸ｺﾞｼｯｸM-PRO" panose="020F0600000000000000" pitchFamily="50" charset="-128"/>
              </a:rPr>
              <a:t>も、分かりにくい</a:t>
            </a:r>
            <a:r>
              <a:rPr lang="ja-JP" altLang="en-US" sz="1100" dirty="0">
                <a:latin typeface="HG丸ｺﾞｼｯｸM-PRO" panose="020F0600000000000000" pitchFamily="50" charset="-128"/>
                <a:ea typeface="HG丸ｺﾞｼｯｸM-PRO" panose="020F0600000000000000" pitchFamily="50" charset="-128"/>
              </a:rPr>
              <a:t>かと思</a:t>
            </a:r>
            <a:r>
              <a:rPr lang="ja-JP" altLang="en-US" sz="1100" dirty="0" smtClean="0">
                <a:latin typeface="HG丸ｺﾞｼｯｸM-PRO" panose="020F0600000000000000" pitchFamily="50" charset="-128"/>
                <a:ea typeface="HG丸ｺﾞｼｯｸM-PRO" panose="020F0600000000000000" pitchFamily="50" charset="-128"/>
              </a:rPr>
              <a:t>いまので、研修</a:t>
            </a:r>
            <a:r>
              <a:rPr lang="ja-JP" altLang="en-US" sz="1100" dirty="0">
                <a:latin typeface="HG丸ｺﾞｼｯｸM-PRO" panose="020F0600000000000000" pitchFamily="50" charset="-128"/>
                <a:ea typeface="HG丸ｺﾞｼｯｸM-PRO" panose="020F0600000000000000" pitchFamily="50" charset="-128"/>
              </a:rPr>
              <a:t>の中</a:t>
            </a:r>
            <a:r>
              <a:rPr lang="ja-JP" altLang="en-US" sz="1100" dirty="0" smtClean="0">
                <a:latin typeface="HG丸ｺﾞｼｯｸM-PRO" panose="020F0600000000000000" pitchFamily="50" charset="-128"/>
                <a:ea typeface="HG丸ｺﾞｼｯｸM-PRO" panose="020F0600000000000000" pitchFamily="50" charset="-128"/>
              </a:rPr>
              <a:t>で詳しく説明</a:t>
            </a:r>
            <a:r>
              <a:rPr lang="ja-JP" altLang="en-US" sz="1100" dirty="0">
                <a:latin typeface="HG丸ｺﾞｼｯｸM-PRO" panose="020F0600000000000000" pitchFamily="50" charset="-128"/>
                <a:ea typeface="HG丸ｺﾞｼｯｸM-PRO" panose="020F0600000000000000" pitchFamily="50" charset="-128"/>
              </a:rPr>
              <a:t>します。★</a:t>
            </a:r>
            <a:endParaRPr lang="en-US" altLang="ja-JP" sz="1100" dirty="0">
              <a:latin typeface="HG丸ｺﾞｼｯｸM-PRO" panose="020F0600000000000000" pitchFamily="50" charset="-128"/>
              <a:ea typeface="HG丸ｺﾞｼｯｸM-PRO" panose="020F0600000000000000" pitchFamily="50" charset="-128"/>
            </a:endParaRPr>
          </a:p>
        </p:txBody>
      </p:sp>
      <p:sp>
        <p:nvSpPr>
          <p:cNvPr id="12" name="正方形/長方形 11"/>
          <p:cNvSpPr/>
          <p:nvPr/>
        </p:nvSpPr>
        <p:spPr>
          <a:xfrm>
            <a:off x="3095147" y="3656704"/>
            <a:ext cx="3577357" cy="1446550"/>
          </a:xfrm>
          <a:prstGeom prst="rect">
            <a:avLst/>
          </a:prstGeom>
        </p:spPr>
        <p:txBody>
          <a:bodyPr wrap="square">
            <a:spAutoFit/>
          </a:bodyPr>
          <a:lstStyle/>
          <a:p>
            <a:pPr defTabSz="906179">
              <a:defRPr/>
            </a:pPr>
            <a:r>
              <a:rPr lang="en-US" altLang="ja-JP" sz="1100" dirty="0">
                <a:latin typeface="HG丸ｺﾞｼｯｸM-PRO" panose="020F0600000000000000" pitchFamily="50" charset="-128"/>
                <a:ea typeface="HG丸ｺﾞｼｯｸM-PRO" panose="020F0600000000000000" pitchFamily="50" charset="-128"/>
              </a:rPr>
              <a:t>≪</a:t>
            </a:r>
            <a:r>
              <a:rPr lang="ja-JP" altLang="en-US" sz="1100" dirty="0">
                <a:latin typeface="HG丸ｺﾞｼｯｸM-PRO" panose="020F0600000000000000" pitchFamily="50" charset="-128"/>
                <a:ea typeface="HG丸ｺﾞｼｯｸM-PRO" panose="020F0600000000000000" pitchFamily="50" charset="-128"/>
              </a:rPr>
              <a:t>スライド１～３で１分</a:t>
            </a:r>
            <a:r>
              <a:rPr lang="en-US" altLang="ja-JP" sz="1100" dirty="0">
                <a:latin typeface="HG丸ｺﾞｼｯｸM-PRO" panose="020F0600000000000000" pitchFamily="50" charset="-128"/>
                <a:ea typeface="HG丸ｺﾞｼｯｸM-PRO" panose="020F0600000000000000" pitchFamily="50" charset="-128"/>
              </a:rPr>
              <a:t>≫</a:t>
            </a:r>
          </a:p>
          <a:p>
            <a:r>
              <a:rPr lang="ja-JP" altLang="en-US" sz="1100" dirty="0">
                <a:latin typeface="HG丸ｺﾞｼｯｸM-PRO" panose="020F0600000000000000" pitchFamily="50" charset="-128"/>
                <a:ea typeface="HG丸ｺﾞｼｯｸM-PRO" panose="020F0600000000000000" pitchFamily="50" charset="-128"/>
              </a:rPr>
              <a:t>　まず</a:t>
            </a:r>
            <a:r>
              <a:rPr lang="ja-JP" altLang="en-US" sz="1100" dirty="0" smtClean="0">
                <a:latin typeface="HG丸ｺﾞｼｯｸM-PRO" panose="020F0600000000000000" pitchFamily="50" charset="-128"/>
                <a:ea typeface="HG丸ｺﾞｼｯｸM-PRO" panose="020F0600000000000000" pitchFamily="50" charset="-128"/>
              </a:rPr>
              <a:t>これから、日頃</a:t>
            </a:r>
            <a:r>
              <a:rPr lang="ja-JP" altLang="en-US" sz="1100" dirty="0">
                <a:latin typeface="HG丸ｺﾞｼｯｸM-PRO" panose="020F0600000000000000" pitchFamily="50" charset="-128"/>
                <a:ea typeface="HG丸ｺﾞｼｯｸM-PRO" panose="020F0600000000000000" pitchFamily="50" charset="-128"/>
              </a:rPr>
              <a:t>の生徒指導上の実践を通して</a:t>
            </a:r>
            <a:r>
              <a:rPr lang="en-US" altLang="ja-JP" sz="1100" dirty="0">
                <a:latin typeface="HG丸ｺﾞｼｯｸM-PRO" panose="020F0600000000000000" pitchFamily="50" charset="-128"/>
                <a:ea typeface="HG丸ｺﾞｼｯｸM-PRO" panose="020F0600000000000000" pitchFamily="50" charset="-128"/>
              </a:rPr>
              <a:t>『</a:t>
            </a:r>
            <a:r>
              <a:rPr lang="ja-JP" altLang="en-US" sz="1100" dirty="0">
                <a:latin typeface="HG丸ｺﾞｼｯｸM-PRO" panose="020F0600000000000000" pitchFamily="50" charset="-128"/>
                <a:ea typeface="HG丸ｺﾞｼｯｸM-PRO" panose="020F0600000000000000" pitchFamily="50" charset="-128"/>
              </a:rPr>
              <a:t>生徒指導の進め方</a:t>
            </a:r>
            <a:r>
              <a:rPr lang="en-US" altLang="ja-JP" sz="1100" dirty="0">
                <a:latin typeface="HG丸ｺﾞｼｯｸM-PRO" panose="020F0600000000000000" pitchFamily="50" charset="-128"/>
                <a:ea typeface="HG丸ｺﾞｼｯｸM-PRO" panose="020F0600000000000000" pitchFamily="50" charset="-128"/>
              </a:rPr>
              <a:t>』</a:t>
            </a:r>
            <a:r>
              <a:rPr lang="ja-JP" altLang="en-US" sz="1100" dirty="0">
                <a:latin typeface="HG丸ｺﾞｼｯｸM-PRO" panose="020F0600000000000000" pitchFamily="50" charset="-128"/>
                <a:ea typeface="HG丸ｺﾞｼｯｸM-PRO" panose="020F0600000000000000" pitchFamily="50" charset="-128"/>
              </a:rPr>
              <a:t>について共通理解を</a:t>
            </a:r>
            <a:r>
              <a:rPr lang="ja-JP" altLang="en-US" sz="1100" dirty="0" smtClean="0">
                <a:latin typeface="HG丸ｺﾞｼｯｸM-PRO" panose="020F0600000000000000" pitchFamily="50" charset="-128"/>
                <a:ea typeface="HG丸ｺﾞｼｯｸM-PRO" panose="020F0600000000000000" pitchFamily="50" charset="-128"/>
              </a:rPr>
              <a:t>図り、認識</a:t>
            </a:r>
            <a:r>
              <a:rPr lang="ja-JP" altLang="en-US" sz="1100" dirty="0">
                <a:latin typeface="HG丸ｺﾞｼｯｸM-PRO" panose="020F0600000000000000" pitchFamily="50" charset="-128"/>
                <a:ea typeface="HG丸ｺﾞｼｯｸM-PRO" panose="020F0600000000000000" pitchFamily="50" charset="-128"/>
              </a:rPr>
              <a:t>を深めたいと思います</a:t>
            </a:r>
            <a:r>
              <a:rPr lang="ja-JP" altLang="en-US" sz="1100" dirty="0" smtClean="0">
                <a:latin typeface="HG丸ｺﾞｼｯｸM-PRO" panose="020F0600000000000000" pitchFamily="50" charset="-128"/>
                <a:ea typeface="HG丸ｺﾞｼｯｸM-PRO" panose="020F0600000000000000" pitchFamily="50" charset="-128"/>
              </a:rPr>
              <a:t>。</a:t>
            </a:r>
            <a:endParaRPr lang="en-US" altLang="ja-JP" sz="1100" dirty="0" smtClean="0">
              <a:latin typeface="HG丸ｺﾞｼｯｸM-PRO" panose="020F0600000000000000" pitchFamily="50" charset="-128"/>
              <a:ea typeface="HG丸ｺﾞｼｯｸM-PRO" panose="020F0600000000000000" pitchFamily="50" charset="-128"/>
            </a:endParaRPr>
          </a:p>
          <a:p>
            <a:endParaRPr lang="en-US" altLang="ja-JP" sz="1100" dirty="0">
              <a:latin typeface="HG丸ｺﾞｼｯｸM-PRO" panose="020F0600000000000000" pitchFamily="50" charset="-128"/>
              <a:ea typeface="HG丸ｺﾞｼｯｸM-PRO" panose="020F0600000000000000" pitchFamily="50" charset="-128"/>
            </a:endParaRPr>
          </a:p>
          <a:p>
            <a:r>
              <a:rPr lang="ja-JP" altLang="en-US" sz="1100" dirty="0">
                <a:latin typeface="HG丸ｺﾞｼｯｸM-PRO" panose="020F0600000000000000" pitchFamily="50" charset="-128"/>
                <a:ea typeface="HG丸ｺﾞｼｯｸM-PRO" panose="020F0600000000000000" pitchFamily="50" charset="-128"/>
              </a:rPr>
              <a:t>　</a:t>
            </a:r>
            <a:r>
              <a:rPr lang="ja-JP" altLang="en-US" sz="1100" dirty="0" smtClean="0">
                <a:latin typeface="HG丸ｺﾞｼｯｸM-PRO" panose="020F0600000000000000" pitchFamily="50" charset="-128"/>
                <a:ea typeface="HG丸ｺﾞｼｯｸM-PRO" panose="020F0600000000000000" pitchFamily="50" charset="-128"/>
              </a:rPr>
              <a:t>また、問題</a:t>
            </a:r>
            <a:r>
              <a:rPr lang="ja-JP" altLang="en-US" sz="1100" dirty="0">
                <a:latin typeface="HG丸ｺﾞｼｯｸM-PRO" panose="020F0600000000000000" pitchFamily="50" charset="-128"/>
                <a:ea typeface="HG丸ｺﾞｼｯｸM-PRO" panose="020F0600000000000000" pitchFamily="50" charset="-128"/>
              </a:rPr>
              <a:t>行動等への対応や未然防止</a:t>
            </a:r>
            <a:r>
              <a:rPr lang="ja-JP" altLang="en-US" sz="1100" dirty="0" smtClean="0">
                <a:latin typeface="HG丸ｺﾞｼｯｸM-PRO" panose="020F0600000000000000" pitchFamily="50" charset="-128"/>
                <a:ea typeface="HG丸ｺﾞｼｯｸM-PRO" panose="020F0600000000000000" pitchFamily="50" charset="-128"/>
              </a:rPr>
              <a:t>の取組など、生徒</a:t>
            </a:r>
            <a:r>
              <a:rPr lang="ja-JP" altLang="en-US" sz="1100" dirty="0">
                <a:latin typeface="HG丸ｺﾞｼｯｸM-PRO" panose="020F0600000000000000" pitchFamily="50" charset="-128"/>
                <a:ea typeface="HG丸ｺﾞｼｯｸM-PRO" panose="020F0600000000000000" pitchFamily="50" charset="-128"/>
              </a:rPr>
              <a:t>指導を進める際に意識しておく必要があることを確認したいと思います。★</a:t>
            </a:r>
            <a:endParaRPr lang="en-US" altLang="ja-JP" sz="1100" dirty="0">
              <a:latin typeface="HG丸ｺﾞｼｯｸM-PRO" panose="020F0600000000000000" pitchFamily="50" charset="-128"/>
              <a:ea typeface="HG丸ｺﾞｼｯｸM-PRO" panose="020F0600000000000000" pitchFamily="50" charset="-128"/>
            </a:endParaRPr>
          </a:p>
        </p:txBody>
      </p:sp>
      <p:sp>
        <p:nvSpPr>
          <p:cNvPr id="18" name="正方形/長方形 17"/>
          <p:cNvSpPr/>
          <p:nvPr/>
        </p:nvSpPr>
        <p:spPr>
          <a:xfrm>
            <a:off x="3095146" y="6537152"/>
            <a:ext cx="3577357" cy="600164"/>
          </a:xfrm>
          <a:prstGeom prst="rect">
            <a:avLst/>
          </a:prstGeom>
        </p:spPr>
        <p:txBody>
          <a:bodyPr wrap="square">
            <a:spAutoFit/>
          </a:bodyPr>
          <a:lstStyle/>
          <a:p>
            <a:pPr defTabSz="905351" fontAlgn="base">
              <a:spcBef>
                <a:spcPct val="30000"/>
              </a:spcBef>
              <a:spcAft>
                <a:spcPct val="0"/>
              </a:spcAft>
              <a:defRPr/>
            </a:pPr>
            <a:r>
              <a:rPr lang="en-US" altLang="ja-JP" sz="1100" dirty="0">
                <a:latin typeface="HG丸ｺﾞｼｯｸM-PRO" panose="020F0600000000000000" pitchFamily="50" charset="-128"/>
                <a:ea typeface="HG丸ｺﾞｼｯｸM-PRO" panose="020F0600000000000000" pitchFamily="50" charset="-128"/>
              </a:rPr>
              <a:t>≪</a:t>
            </a:r>
            <a:r>
              <a:rPr lang="ja-JP" altLang="en-US" sz="1100" dirty="0">
                <a:latin typeface="HG丸ｺﾞｼｯｸM-PRO" panose="020F0600000000000000" pitchFamily="50" charset="-128"/>
                <a:ea typeface="HG丸ｺﾞｼｯｸM-PRO" panose="020F0600000000000000" pitchFamily="50" charset="-128"/>
              </a:rPr>
              <a:t>スライド１～３で１分</a:t>
            </a:r>
            <a:r>
              <a:rPr lang="en-US" altLang="ja-JP" sz="1100" dirty="0">
                <a:latin typeface="HG丸ｺﾞｼｯｸM-PRO" panose="020F0600000000000000" pitchFamily="50" charset="-128"/>
                <a:ea typeface="HG丸ｺﾞｼｯｸM-PRO" panose="020F0600000000000000" pitchFamily="50" charset="-128"/>
              </a:rPr>
              <a:t>≫</a:t>
            </a:r>
          </a:p>
          <a:p>
            <a:pPr defTabSz="909033">
              <a:defRPr/>
            </a:pPr>
            <a:r>
              <a:rPr lang="ja-JP" altLang="en-US" sz="1100" dirty="0">
                <a:latin typeface="HG丸ｺﾞｼｯｸM-PRO" panose="020F0600000000000000" pitchFamily="50" charset="-128"/>
                <a:ea typeface="HG丸ｺﾞｼｯｸM-PRO" panose="020F0600000000000000" pitchFamily="50" charset="-128"/>
              </a:rPr>
              <a:t>　こちらが本日の流れです。</a:t>
            </a:r>
            <a:endParaRPr lang="en-US" altLang="ja-JP" sz="1100" dirty="0">
              <a:latin typeface="HG丸ｺﾞｼｯｸM-PRO" panose="020F0600000000000000" pitchFamily="50" charset="-128"/>
              <a:ea typeface="HG丸ｺﾞｼｯｸM-PRO" panose="020F0600000000000000" pitchFamily="50" charset="-128"/>
            </a:endParaRPr>
          </a:p>
          <a:p>
            <a:pPr defTabSz="909033">
              <a:defRPr/>
            </a:pPr>
            <a:r>
              <a:rPr lang="ja-JP" altLang="en-US" sz="1100" dirty="0">
                <a:latin typeface="HG丸ｺﾞｼｯｸM-PRO" panose="020F0600000000000000" pitchFamily="50" charset="-128"/>
                <a:ea typeface="HG丸ｺﾞｼｯｸM-PRO" panose="020F0600000000000000" pitchFamily="50" charset="-128"/>
              </a:rPr>
              <a:t>（１～５を読む）★</a:t>
            </a:r>
            <a:endParaRPr lang="en-US" altLang="ja-JP" sz="1100" dirty="0">
              <a:latin typeface="HG丸ｺﾞｼｯｸM-PRO" panose="020F0600000000000000" pitchFamily="50" charset="-128"/>
              <a:ea typeface="HG丸ｺﾞｼｯｸM-PRO" panose="020F0600000000000000" pitchFamily="50" charset="-128"/>
            </a:endParaRPr>
          </a:p>
        </p:txBody>
      </p:sp>
      <p:sp>
        <p:nvSpPr>
          <p:cNvPr id="20" name="テキスト ボックス 19"/>
          <p:cNvSpPr txBox="1"/>
          <p:nvPr/>
        </p:nvSpPr>
        <p:spPr>
          <a:xfrm>
            <a:off x="192505" y="9417496"/>
            <a:ext cx="5686172" cy="261610"/>
          </a:xfrm>
          <a:prstGeom prst="rect">
            <a:avLst/>
          </a:prstGeom>
          <a:noFill/>
        </p:spPr>
        <p:txBody>
          <a:bodyPr wrap="none" rtlCol="0">
            <a:spAutoFit/>
          </a:bodyPr>
          <a:lstStyle/>
          <a:p>
            <a:r>
              <a:rPr kumimoji="1" lang="ja-JP" altLang="en-US" sz="1100" dirty="0" smtClean="0">
                <a:latin typeface="HG丸ｺﾞｼｯｸM-PRO" panose="020F0600000000000000" pitchFamily="50" charset="-128"/>
                <a:ea typeface="HG丸ｺﾞｼｯｸM-PRO" panose="020F0600000000000000" pitchFamily="50" charset="-128"/>
              </a:rPr>
              <a:t>★・・・アニメーション／スライドの切り替え（クリック、下矢印キー、右矢印キー）</a:t>
            </a:r>
            <a:endParaRPr kumimoji="1" lang="ja-JP" altLang="en-US" sz="1100" dirty="0">
              <a:latin typeface="HG丸ｺﾞｼｯｸM-PRO" panose="020F0600000000000000" pitchFamily="50" charset="-128"/>
              <a:ea typeface="HG丸ｺﾞｼｯｸM-PRO" panose="020F0600000000000000" pitchFamily="50" charset="-128"/>
            </a:endParaRPr>
          </a:p>
        </p:txBody>
      </p:sp>
      <p:pic>
        <p:nvPicPr>
          <p:cNvPr id="6" name="Picture 3"/>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255198" y="4075074"/>
            <a:ext cx="2741812" cy="2056359"/>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8" name="Picture 4"/>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266874" y="6948926"/>
            <a:ext cx="2742852" cy="2057139"/>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6" name="Picture 2"/>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244406" y="1188582"/>
            <a:ext cx="2742852" cy="2057139"/>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92649871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正方形/長方形 2"/>
          <p:cNvSpPr/>
          <p:nvPr/>
        </p:nvSpPr>
        <p:spPr>
          <a:xfrm>
            <a:off x="192505" y="777152"/>
            <a:ext cx="2880000" cy="57600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72000" bIns="72000" rtlCol="0" anchor="t"/>
          <a:lstStyle/>
          <a:p>
            <a:r>
              <a:rPr kumimoji="1" lang="ja-JP" altLang="en-US" dirty="0" smtClean="0">
                <a:solidFill>
                  <a:schemeClr val="tx1"/>
                </a:solidFill>
                <a:latin typeface="+mn-ea"/>
              </a:rPr>
              <a:t>スライド４</a:t>
            </a:r>
            <a:endParaRPr kumimoji="1" lang="en-US" altLang="ja-JP" dirty="0" smtClean="0">
              <a:solidFill>
                <a:schemeClr val="tx1"/>
              </a:solidFill>
              <a:latin typeface="+mn-ea"/>
            </a:endParaRPr>
          </a:p>
          <a:p>
            <a:endParaRPr lang="en-US" altLang="ja-JP" dirty="0">
              <a:solidFill>
                <a:schemeClr val="tx1"/>
              </a:solidFill>
              <a:latin typeface="+mn-ea"/>
            </a:endParaRPr>
          </a:p>
          <a:p>
            <a:endParaRPr kumimoji="1" lang="en-US" altLang="ja-JP" dirty="0" smtClean="0">
              <a:solidFill>
                <a:schemeClr val="tx1"/>
              </a:solidFill>
              <a:latin typeface="+mn-ea"/>
            </a:endParaRPr>
          </a:p>
          <a:p>
            <a:endParaRPr kumimoji="1" lang="en-US" altLang="ja-JP" dirty="0" smtClean="0">
              <a:solidFill>
                <a:schemeClr val="tx1"/>
              </a:solidFill>
              <a:latin typeface="+mn-ea"/>
            </a:endParaRPr>
          </a:p>
          <a:p>
            <a:endParaRPr lang="en-US" altLang="ja-JP" dirty="0">
              <a:solidFill>
                <a:schemeClr val="tx1"/>
              </a:solidFill>
              <a:latin typeface="+mn-ea"/>
            </a:endParaRPr>
          </a:p>
          <a:p>
            <a:endParaRPr kumimoji="1" lang="en-US" altLang="ja-JP" dirty="0" smtClean="0">
              <a:solidFill>
                <a:schemeClr val="tx1"/>
              </a:solidFill>
              <a:latin typeface="+mn-ea"/>
            </a:endParaRPr>
          </a:p>
          <a:p>
            <a:endParaRPr lang="en-US" altLang="ja-JP" dirty="0">
              <a:solidFill>
                <a:schemeClr val="tx1"/>
              </a:solidFill>
              <a:latin typeface="+mn-ea"/>
            </a:endParaRPr>
          </a:p>
          <a:p>
            <a:endParaRPr kumimoji="1" lang="en-US" altLang="ja-JP" dirty="0" smtClean="0">
              <a:solidFill>
                <a:schemeClr val="tx1"/>
              </a:solidFill>
              <a:latin typeface="+mn-ea"/>
            </a:endParaRPr>
          </a:p>
          <a:p>
            <a:endParaRPr lang="en-US" altLang="ja-JP" sz="1200" dirty="0">
              <a:solidFill>
                <a:schemeClr val="tx1"/>
              </a:solidFill>
              <a:latin typeface="+mn-ea"/>
            </a:endParaRPr>
          </a:p>
          <a:p>
            <a:r>
              <a:rPr lang="ja-JP" altLang="en-US" sz="1200" dirty="0">
                <a:solidFill>
                  <a:schemeClr val="tx1"/>
                </a:solidFill>
                <a:latin typeface="+mn-ea"/>
              </a:rPr>
              <a:t>　</a:t>
            </a:r>
          </a:p>
        </p:txBody>
      </p:sp>
      <p:sp>
        <p:nvSpPr>
          <p:cNvPr id="4" name="正方形/長方形 3"/>
          <p:cNvSpPr/>
          <p:nvPr/>
        </p:nvSpPr>
        <p:spPr>
          <a:xfrm>
            <a:off x="3072505" y="777496"/>
            <a:ext cx="3600000" cy="57600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72000" bIns="72000" rtlCol="0" anchor="t"/>
          <a:lstStyle/>
          <a:p>
            <a:endParaRPr lang="ja-JP" altLang="en-US" sz="1100" dirty="0">
              <a:solidFill>
                <a:schemeClr val="tx1"/>
              </a:solidFill>
              <a:latin typeface="HG丸ｺﾞｼｯｸM-PRO" panose="020F0600000000000000" pitchFamily="50" charset="-128"/>
              <a:ea typeface="HG丸ｺﾞｼｯｸM-PRO" panose="020F0600000000000000" pitchFamily="50" charset="-128"/>
            </a:endParaRPr>
          </a:p>
        </p:txBody>
      </p:sp>
      <p:sp>
        <p:nvSpPr>
          <p:cNvPr id="27" name="テキスト ボックス 26"/>
          <p:cNvSpPr txBox="1"/>
          <p:nvPr/>
        </p:nvSpPr>
        <p:spPr>
          <a:xfrm>
            <a:off x="3225258" y="9659556"/>
            <a:ext cx="407484" cy="246221"/>
          </a:xfrm>
          <a:prstGeom prst="rect">
            <a:avLst/>
          </a:prstGeom>
          <a:noFill/>
        </p:spPr>
        <p:txBody>
          <a:bodyPr wrap="none" rtlCol="0">
            <a:spAutoFit/>
          </a:bodyPr>
          <a:lstStyle/>
          <a:p>
            <a:r>
              <a:rPr kumimoji="1" lang="en-US" altLang="ja-JP" sz="1000" dirty="0" smtClean="0">
                <a:latin typeface="HG丸ｺﾞｼｯｸM-PRO" panose="020F0600000000000000" pitchFamily="50" charset="-128"/>
                <a:ea typeface="HG丸ｺﾞｼｯｸM-PRO" panose="020F0600000000000000" pitchFamily="50" charset="-128"/>
              </a:rPr>
              <a:t>-</a:t>
            </a:r>
            <a:fld id="{942C3A38-0832-4086-88EF-08809291DF70}" type="slidenum">
              <a:rPr kumimoji="1" lang="en-US" altLang="ja-JP" sz="1000" smtClean="0">
                <a:latin typeface="HG丸ｺﾞｼｯｸM-PRO" panose="020F0600000000000000" pitchFamily="50" charset="-128"/>
                <a:ea typeface="HG丸ｺﾞｼｯｸM-PRO" panose="020F0600000000000000" pitchFamily="50" charset="-128"/>
              </a:rPr>
              <a:t>5</a:t>
            </a:fld>
            <a:r>
              <a:rPr kumimoji="1" lang="en-US" altLang="ja-JP" sz="1000" dirty="0" smtClean="0">
                <a:latin typeface="HG丸ｺﾞｼｯｸM-PRO" panose="020F0600000000000000" pitchFamily="50" charset="-128"/>
                <a:ea typeface="HG丸ｺﾞｼｯｸM-PRO" panose="020F0600000000000000" pitchFamily="50" charset="-128"/>
              </a:rPr>
              <a:t>-</a:t>
            </a:r>
            <a:endParaRPr kumimoji="1" lang="ja-JP" altLang="en-US" sz="1000" dirty="0">
              <a:latin typeface="HG丸ｺﾞｼｯｸM-PRO" panose="020F0600000000000000" pitchFamily="50" charset="-128"/>
              <a:ea typeface="HG丸ｺﾞｼｯｸM-PRO" panose="020F0600000000000000" pitchFamily="50" charset="-128"/>
            </a:endParaRPr>
          </a:p>
        </p:txBody>
      </p:sp>
      <p:sp>
        <p:nvSpPr>
          <p:cNvPr id="17" name="正方形/長方形 16"/>
          <p:cNvSpPr/>
          <p:nvPr/>
        </p:nvSpPr>
        <p:spPr>
          <a:xfrm>
            <a:off x="192505" y="6537176"/>
            <a:ext cx="2880000" cy="28800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72000" bIns="72000" rtlCol="0" anchor="t"/>
          <a:lstStyle/>
          <a:p>
            <a:r>
              <a:rPr kumimoji="1" lang="ja-JP" altLang="en-US" dirty="0" smtClean="0">
                <a:solidFill>
                  <a:schemeClr val="tx1"/>
                </a:solidFill>
                <a:latin typeface="+mn-ea"/>
              </a:rPr>
              <a:t>スライド５</a:t>
            </a:r>
            <a:endParaRPr kumimoji="1" lang="en-US" altLang="ja-JP" dirty="0" smtClean="0">
              <a:solidFill>
                <a:schemeClr val="tx1"/>
              </a:solidFill>
              <a:latin typeface="+mn-ea"/>
            </a:endParaRPr>
          </a:p>
          <a:p>
            <a:endParaRPr lang="en-US" altLang="ja-JP" dirty="0">
              <a:solidFill>
                <a:schemeClr val="tx1"/>
              </a:solidFill>
              <a:latin typeface="+mn-ea"/>
            </a:endParaRPr>
          </a:p>
          <a:p>
            <a:endParaRPr kumimoji="1" lang="en-US" altLang="ja-JP" dirty="0" smtClean="0">
              <a:solidFill>
                <a:schemeClr val="tx1"/>
              </a:solidFill>
              <a:latin typeface="+mn-ea"/>
            </a:endParaRPr>
          </a:p>
          <a:p>
            <a:endParaRPr kumimoji="1" lang="en-US" altLang="ja-JP" dirty="0" smtClean="0">
              <a:solidFill>
                <a:schemeClr val="tx1"/>
              </a:solidFill>
              <a:latin typeface="+mn-ea"/>
            </a:endParaRPr>
          </a:p>
          <a:p>
            <a:endParaRPr lang="en-US" altLang="ja-JP" dirty="0">
              <a:solidFill>
                <a:schemeClr val="tx1"/>
              </a:solidFill>
              <a:latin typeface="+mn-ea"/>
            </a:endParaRPr>
          </a:p>
          <a:p>
            <a:endParaRPr kumimoji="1" lang="en-US" altLang="ja-JP" dirty="0" smtClean="0">
              <a:solidFill>
                <a:schemeClr val="tx1"/>
              </a:solidFill>
              <a:latin typeface="+mn-ea"/>
            </a:endParaRPr>
          </a:p>
          <a:p>
            <a:endParaRPr lang="en-US" altLang="ja-JP" dirty="0">
              <a:solidFill>
                <a:schemeClr val="tx1"/>
              </a:solidFill>
              <a:latin typeface="+mn-ea"/>
            </a:endParaRPr>
          </a:p>
          <a:p>
            <a:endParaRPr kumimoji="1" lang="en-US" altLang="ja-JP" dirty="0" smtClean="0">
              <a:solidFill>
                <a:schemeClr val="tx1"/>
              </a:solidFill>
              <a:latin typeface="+mn-ea"/>
            </a:endParaRPr>
          </a:p>
          <a:p>
            <a:endParaRPr lang="en-US" altLang="ja-JP" sz="1200" dirty="0">
              <a:solidFill>
                <a:schemeClr val="tx1"/>
              </a:solidFill>
              <a:latin typeface="+mn-ea"/>
            </a:endParaRPr>
          </a:p>
          <a:p>
            <a:r>
              <a:rPr lang="ja-JP" altLang="en-US" sz="1200" dirty="0">
                <a:solidFill>
                  <a:schemeClr val="tx1"/>
                </a:solidFill>
                <a:latin typeface="+mn-ea"/>
              </a:rPr>
              <a:t>　</a:t>
            </a:r>
          </a:p>
        </p:txBody>
      </p:sp>
      <p:sp>
        <p:nvSpPr>
          <p:cNvPr id="18" name="正方形/長方形 17"/>
          <p:cNvSpPr/>
          <p:nvPr/>
        </p:nvSpPr>
        <p:spPr>
          <a:xfrm>
            <a:off x="3072505" y="6537520"/>
            <a:ext cx="3600000" cy="28800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36000" rIns="72000" bIns="72000" rtlCol="0" anchor="t"/>
          <a:lstStyle/>
          <a:p>
            <a:pPr defTabSz="913279" fontAlgn="base">
              <a:spcBef>
                <a:spcPct val="30000"/>
              </a:spcBef>
              <a:spcAft>
                <a:spcPct val="0"/>
              </a:spcAft>
              <a:defRPr/>
            </a:pPr>
            <a:endParaRPr lang="ja-JP" altLang="en-US" sz="1100" dirty="0">
              <a:solidFill>
                <a:schemeClr val="tx1"/>
              </a:solidFill>
              <a:latin typeface="HG丸ｺﾞｼｯｸM-PRO" panose="020F0600000000000000" pitchFamily="50" charset="-128"/>
              <a:ea typeface="HG丸ｺﾞｼｯｸM-PRO" panose="020F0600000000000000" pitchFamily="50" charset="-128"/>
            </a:endParaRPr>
          </a:p>
        </p:txBody>
      </p:sp>
      <p:sp>
        <p:nvSpPr>
          <p:cNvPr id="20" name="テキスト ボックス 19"/>
          <p:cNvSpPr txBox="1"/>
          <p:nvPr/>
        </p:nvSpPr>
        <p:spPr>
          <a:xfrm>
            <a:off x="280598" y="3295159"/>
            <a:ext cx="2778325" cy="338554"/>
          </a:xfrm>
          <a:prstGeom prst="rect">
            <a:avLst/>
          </a:prstGeom>
          <a:noFill/>
        </p:spPr>
        <p:txBody>
          <a:bodyPr wrap="none" rtlCol="0">
            <a:spAutoFit/>
          </a:bodyPr>
          <a:lstStyle/>
          <a:p>
            <a:r>
              <a:rPr lang="ja-JP" altLang="en-US" sz="1600" dirty="0">
                <a:latin typeface="+mn-ea"/>
              </a:rPr>
              <a:t>（　　）</a:t>
            </a:r>
            <a:r>
              <a:rPr lang="ja-JP" altLang="en-US" sz="1600" dirty="0">
                <a:latin typeface="+mn-ea"/>
                <a:sym typeface="Wingdings" panose="05000000000000000000" pitchFamily="2" charset="2"/>
              </a:rPr>
              <a:t>：（　　）</a:t>
            </a:r>
            <a:r>
              <a:rPr lang="ja-JP" altLang="en-US" sz="1600" dirty="0">
                <a:latin typeface="+mn-ea"/>
              </a:rPr>
              <a:t>　～　（　　）：（　　）</a:t>
            </a:r>
            <a:endParaRPr kumimoji="1" lang="ja-JP" altLang="en-US" sz="1600" dirty="0"/>
          </a:p>
        </p:txBody>
      </p:sp>
      <p:sp>
        <p:nvSpPr>
          <p:cNvPr id="23" name="テキスト ボックス 22"/>
          <p:cNvSpPr txBox="1"/>
          <p:nvPr/>
        </p:nvSpPr>
        <p:spPr>
          <a:xfrm>
            <a:off x="255198" y="9020298"/>
            <a:ext cx="2778325" cy="338554"/>
          </a:xfrm>
          <a:prstGeom prst="rect">
            <a:avLst/>
          </a:prstGeom>
          <a:noFill/>
        </p:spPr>
        <p:txBody>
          <a:bodyPr wrap="none" rtlCol="0">
            <a:spAutoFit/>
          </a:bodyPr>
          <a:lstStyle/>
          <a:p>
            <a:r>
              <a:rPr lang="ja-JP" altLang="en-US" sz="1600" dirty="0">
                <a:latin typeface="+mn-ea"/>
              </a:rPr>
              <a:t>（　　）</a:t>
            </a:r>
            <a:r>
              <a:rPr lang="ja-JP" altLang="en-US" sz="1600" dirty="0">
                <a:latin typeface="+mn-ea"/>
                <a:sym typeface="Wingdings" panose="05000000000000000000" pitchFamily="2" charset="2"/>
              </a:rPr>
              <a:t>：（　　）</a:t>
            </a:r>
            <a:r>
              <a:rPr lang="ja-JP" altLang="en-US" sz="1600" dirty="0">
                <a:latin typeface="+mn-ea"/>
              </a:rPr>
              <a:t>　～　（　　）：（　　）</a:t>
            </a:r>
            <a:endParaRPr kumimoji="1" lang="ja-JP" altLang="en-US" sz="1600" dirty="0"/>
          </a:p>
        </p:txBody>
      </p:sp>
      <p:sp>
        <p:nvSpPr>
          <p:cNvPr id="21" name="横巻き 20"/>
          <p:cNvSpPr/>
          <p:nvPr/>
        </p:nvSpPr>
        <p:spPr>
          <a:xfrm>
            <a:off x="4536582" y="4628009"/>
            <a:ext cx="671845" cy="396999"/>
          </a:xfrm>
          <a:prstGeom prst="horizontalScroll">
            <a:avLst/>
          </a:prstGeom>
          <a:solidFill>
            <a:schemeClr val="accent5">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kumimoji="1" lang="ja-JP" altLang="en-US" sz="1000" dirty="0" smtClean="0">
                <a:solidFill>
                  <a:schemeClr val="tx1"/>
                </a:solidFill>
                <a:latin typeface="HG丸ｺﾞｼｯｸM-PRO" panose="020F0600000000000000" pitchFamily="50" charset="-128"/>
                <a:ea typeface="HG丸ｺﾞｼｯｸM-PRO" panose="020F0600000000000000" pitchFamily="50" charset="-128"/>
              </a:rPr>
              <a:t>個人思考</a:t>
            </a:r>
            <a:endParaRPr kumimoji="1" lang="ja-JP" altLang="en-US" sz="1000" dirty="0">
              <a:solidFill>
                <a:schemeClr val="tx1"/>
              </a:solidFill>
              <a:latin typeface="HG丸ｺﾞｼｯｸM-PRO" panose="020F0600000000000000" pitchFamily="50" charset="-128"/>
              <a:ea typeface="HG丸ｺﾞｼｯｸM-PRO" panose="020F0600000000000000" pitchFamily="50" charset="-128"/>
            </a:endParaRPr>
          </a:p>
        </p:txBody>
      </p:sp>
      <p:sp>
        <p:nvSpPr>
          <p:cNvPr id="2" name="正方形/長方形 1"/>
          <p:cNvSpPr/>
          <p:nvPr/>
        </p:nvSpPr>
        <p:spPr>
          <a:xfrm>
            <a:off x="3086087" y="786380"/>
            <a:ext cx="3586418" cy="5678478"/>
          </a:xfrm>
          <a:prstGeom prst="rect">
            <a:avLst/>
          </a:prstGeom>
        </p:spPr>
        <p:txBody>
          <a:bodyPr wrap="square">
            <a:spAutoFit/>
          </a:bodyPr>
          <a:lstStyle/>
          <a:p>
            <a:r>
              <a:rPr lang="en-US" altLang="ja-JP" sz="1100" dirty="0">
                <a:latin typeface="HG丸ｺﾞｼｯｸM-PRO" panose="020F0600000000000000" pitchFamily="50" charset="-128"/>
                <a:ea typeface="HG丸ｺﾞｼｯｸM-PRO" panose="020F0600000000000000" pitchFamily="50" charset="-128"/>
              </a:rPr>
              <a:t>≪</a:t>
            </a:r>
            <a:r>
              <a:rPr lang="ja-JP" altLang="en-US" sz="1100" dirty="0">
                <a:latin typeface="HG丸ｺﾞｼｯｸM-PRO" panose="020F0600000000000000" pitchFamily="50" charset="-128"/>
                <a:ea typeface="HG丸ｺﾞｼｯｸM-PRO" panose="020F0600000000000000" pitchFamily="50" charset="-128"/>
              </a:rPr>
              <a:t>スライド４で７分</a:t>
            </a:r>
            <a:r>
              <a:rPr lang="en-US" altLang="ja-JP" sz="1100" dirty="0">
                <a:latin typeface="HG丸ｺﾞｼｯｸM-PRO" panose="020F0600000000000000" pitchFamily="50" charset="-128"/>
                <a:ea typeface="HG丸ｺﾞｼｯｸM-PRO" panose="020F0600000000000000" pitchFamily="50" charset="-128"/>
              </a:rPr>
              <a:t>≫</a:t>
            </a:r>
          </a:p>
          <a:p>
            <a:r>
              <a:rPr lang="ja-JP" altLang="en-US" sz="1100" b="1" dirty="0" smtClean="0">
                <a:latin typeface="HG丸ｺﾞｼｯｸM-PRO" panose="020F0600000000000000" pitchFamily="50" charset="-128"/>
                <a:ea typeface="HG丸ｺﾞｼｯｸM-PRO" panose="020F0600000000000000" pitchFamily="50" charset="-128"/>
              </a:rPr>
              <a:t>［別紙</a:t>
            </a:r>
            <a:r>
              <a:rPr lang="en-US" altLang="ja-JP" sz="1100" b="1" dirty="0" smtClean="0">
                <a:latin typeface="HG丸ｺﾞｼｯｸM-PRO" panose="020F0600000000000000" pitchFamily="50" charset="-128"/>
                <a:ea typeface="HG丸ｺﾞｼｯｸM-PRO" panose="020F0600000000000000" pitchFamily="50" charset="-128"/>
              </a:rPr>
              <a:t>Ⅰ</a:t>
            </a:r>
            <a:r>
              <a:rPr lang="ja-JP" altLang="en-US" sz="1100" b="1" dirty="0" smtClean="0">
                <a:latin typeface="HG丸ｺﾞｼｯｸM-PRO" panose="020F0600000000000000" pitchFamily="50" charset="-128"/>
                <a:ea typeface="HG丸ｺﾞｼｯｸM-PRO" panose="020F0600000000000000" pitchFamily="50" charset="-128"/>
              </a:rPr>
              <a:t>を準備してください。］</a:t>
            </a:r>
            <a:endParaRPr lang="en-US" altLang="ja-JP" sz="1100" b="1" dirty="0" smtClean="0">
              <a:latin typeface="HG丸ｺﾞｼｯｸM-PRO" panose="020F0600000000000000" pitchFamily="50" charset="-128"/>
              <a:ea typeface="HG丸ｺﾞｼｯｸM-PRO" panose="020F0600000000000000" pitchFamily="50" charset="-128"/>
            </a:endParaRPr>
          </a:p>
          <a:p>
            <a:r>
              <a:rPr lang="ja-JP" altLang="en-US" sz="1100" dirty="0">
                <a:latin typeface="HG丸ｺﾞｼｯｸM-PRO" panose="020F0600000000000000" pitchFamily="50" charset="-128"/>
                <a:ea typeface="HG丸ｺﾞｼｯｸM-PRO" panose="020F0600000000000000" pitchFamily="50" charset="-128"/>
              </a:rPr>
              <a:t>　それでは研修に入っていきたいと思います。</a:t>
            </a:r>
          </a:p>
          <a:p>
            <a:r>
              <a:rPr lang="ja-JP" altLang="en-US" sz="1100" dirty="0" smtClean="0">
                <a:latin typeface="HG丸ｺﾞｼｯｸM-PRO" panose="020F0600000000000000" pitchFamily="50" charset="-128"/>
                <a:ea typeface="HG丸ｺﾞｼｯｸM-PRO" panose="020F0600000000000000" pitchFamily="50" charset="-128"/>
              </a:rPr>
              <a:t>こちら</a:t>
            </a:r>
            <a:r>
              <a:rPr lang="ja-JP" altLang="en-US" sz="1100" dirty="0">
                <a:latin typeface="HG丸ｺﾞｼｯｸM-PRO" panose="020F0600000000000000" pitchFamily="50" charset="-128"/>
                <a:ea typeface="HG丸ｺﾞｼｯｸM-PRO" panose="020F0600000000000000" pitchFamily="50" charset="-128"/>
              </a:rPr>
              <a:t>の別紙</a:t>
            </a:r>
            <a:r>
              <a:rPr lang="en-US" altLang="ja-JP" sz="1100" dirty="0">
                <a:latin typeface="HG丸ｺﾞｼｯｸM-PRO" panose="020F0600000000000000" pitchFamily="50" charset="-128"/>
                <a:ea typeface="HG丸ｺﾞｼｯｸM-PRO" panose="020F0600000000000000" pitchFamily="50" charset="-128"/>
              </a:rPr>
              <a:t>Ⅰ</a:t>
            </a:r>
            <a:r>
              <a:rPr lang="ja-JP" altLang="en-US" sz="1100" dirty="0">
                <a:latin typeface="HG丸ｺﾞｼｯｸM-PRO" panose="020F0600000000000000" pitchFamily="50" charset="-128"/>
                <a:ea typeface="HG丸ｺﾞｼｯｸM-PRO" panose="020F0600000000000000" pitchFamily="50" charset="-128"/>
              </a:rPr>
              <a:t>を用意してください</a:t>
            </a:r>
            <a:r>
              <a:rPr lang="ja-JP" altLang="en-US" sz="1100" dirty="0" smtClean="0">
                <a:latin typeface="HG丸ｺﾞｼｯｸM-PRO" panose="020F0600000000000000" pitchFamily="50" charset="-128"/>
                <a:ea typeface="HG丸ｺﾞｼｯｸM-PRO" panose="020F0600000000000000" pitchFamily="50" charset="-128"/>
              </a:rPr>
              <a:t>。</a:t>
            </a:r>
            <a:endParaRPr lang="en-US" altLang="ja-JP" sz="1100" dirty="0" smtClean="0">
              <a:latin typeface="HG丸ｺﾞｼｯｸM-PRO" panose="020F0600000000000000" pitchFamily="50" charset="-128"/>
              <a:ea typeface="HG丸ｺﾞｼｯｸM-PRO" panose="020F0600000000000000" pitchFamily="50" charset="-128"/>
            </a:endParaRPr>
          </a:p>
          <a:p>
            <a:endParaRPr lang="en-US" altLang="ja-JP" sz="1100" dirty="0">
              <a:latin typeface="HG丸ｺﾞｼｯｸM-PRO" panose="020F0600000000000000" pitchFamily="50" charset="-128"/>
              <a:ea typeface="HG丸ｺﾞｼｯｸM-PRO" panose="020F0600000000000000" pitchFamily="50" charset="-128"/>
            </a:endParaRPr>
          </a:p>
          <a:p>
            <a:r>
              <a:rPr lang="ja-JP" altLang="en-US" sz="1100" dirty="0">
                <a:latin typeface="HG丸ｺﾞｼｯｸM-PRO" panose="020F0600000000000000" pitchFamily="50" charset="-128"/>
                <a:ea typeface="HG丸ｺﾞｼｯｸM-PRO" panose="020F0600000000000000" pitchFamily="50" charset="-128"/>
              </a:rPr>
              <a:t>　</a:t>
            </a:r>
            <a:r>
              <a:rPr lang="ja-JP" altLang="en-US" sz="1100" dirty="0" smtClean="0">
                <a:latin typeface="HG丸ｺﾞｼｯｸM-PRO" panose="020F0600000000000000" pitchFamily="50" charset="-128"/>
                <a:ea typeface="HG丸ｺﾞｼｯｸM-PRO" panose="020F0600000000000000" pitchFamily="50" charset="-128"/>
              </a:rPr>
              <a:t>まず、別紙</a:t>
            </a:r>
            <a:r>
              <a:rPr lang="en-US" altLang="ja-JP" sz="1100" dirty="0">
                <a:latin typeface="HG丸ｺﾞｼｯｸM-PRO" panose="020F0600000000000000" pitchFamily="50" charset="-128"/>
                <a:ea typeface="HG丸ｺﾞｼｯｸM-PRO" panose="020F0600000000000000" pitchFamily="50" charset="-128"/>
              </a:rPr>
              <a:t>Ⅰ</a:t>
            </a:r>
            <a:r>
              <a:rPr lang="ja-JP" altLang="en-US" sz="1100" dirty="0" smtClean="0">
                <a:latin typeface="HG丸ｺﾞｼｯｸM-PRO" panose="020F0600000000000000" pitchFamily="50" charset="-128"/>
                <a:ea typeface="HG丸ｺﾞｼｯｸM-PRO" panose="020F0600000000000000" pitchFamily="50" charset="-128"/>
              </a:rPr>
              <a:t>に、先生方</a:t>
            </a:r>
            <a:r>
              <a:rPr lang="ja-JP" altLang="en-US" sz="1100" dirty="0">
                <a:latin typeface="HG丸ｺﾞｼｯｸM-PRO" panose="020F0600000000000000" pitchFamily="50" charset="-128"/>
                <a:ea typeface="HG丸ｺﾞｼｯｸM-PRO" panose="020F0600000000000000" pitchFamily="50" charset="-128"/>
              </a:rPr>
              <a:t>自身のこれまでの問題行動等への生徒指導</a:t>
            </a:r>
            <a:r>
              <a:rPr lang="ja-JP" altLang="en-US" sz="1100" dirty="0" smtClean="0">
                <a:latin typeface="HG丸ｺﾞｼｯｸM-PRO" panose="020F0600000000000000" pitchFamily="50" charset="-128"/>
                <a:ea typeface="HG丸ｺﾞｼｯｸM-PRO" panose="020F0600000000000000" pitchFamily="50" charset="-128"/>
              </a:rPr>
              <a:t>で、印象</a:t>
            </a:r>
            <a:r>
              <a:rPr lang="ja-JP" altLang="en-US" sz="1100" dirty="0">
                <a:latin typeface="HG丸ｺﾞｼｯｸM-PRO" panose="020F0600000000000000" pitchFamily="50" charset="-128"/>
                <a:ea typeface="HG丸ｺﾞｼｯｸM-PRO" panose="020F0600000000000000" pitchFamily="50" charset="-128"/>
              </a:rPr>
              <a:t>に残っているエピソードを一つ思い起こしながら書いてもらいます。書く内容</a:t>
            </a:r>
            <a:r>
              <a:rPr lang="ja-JP" altLang="en-US" sz="1100" dirty="0" smtClean="0">
                <a:latin typeface="HG丸ｺﾞｼｯｸM-PRO" panose="020F0600000000000000" pitchFamily="50" charset="-128"/>
                <a:ea typeface="HG丸ｺﾞｼｯｸM-PRO" panose="020F0600000000000000" pitchFamily="50" charset="-128"/>
              </a:rPr>
              <a:t>は、成功</a:t>
            </a:r>
            <a:r>
              <a:rPr lang="ja-JP" altLang="en-US" sz="1100" dirty="0">
                <a:latin typeface="HG丸ｺﾞｼｯｸM-PRO" panose="020F0600000000000000" pitchFamily="50" charset="-128"/>
                <a:ea typeface="HG丸ｺﾞｼｯｸM-PRO" panose="020F0600000000000000" pitchFamily="50" charset="-128"/>
              </a:rPr>
              <a:t>事例でも失敗事例でも</a:t>
            </a:r>
            <a:r>
              <a:rPr lang="ja-JP" altLang="en-US" sz="1100" dirty="0" smtClean="0">
                <a:latin typeface="HG丸ｺﾞｼｯｸM-PRO" panose="020F0600000000000000" pitchFamily="50" charset="-128"/>
                <a:ea typeface="HG丸ｺﾞｼｯｸM-PRO" panose="020F0600000000000000" pitchFamily="50" charset="-128"/>
              </a:rPr>
              <a:t>構いません、印象</a:t>
            </a:r>
            <a:r>
              <a:rPr lang="ja-JP" altLang="en-US" sz="1100" dirty="0">
                <a:latin typeface="HG丸ｺﾞｼｯｸM-PRO" panose="020F0600000000000000" pitchFamily="50" charset="-128"/>
                <a:ea typeface="HG丸ｺﾞｼｯｸM-PRO" panose="020F0600000000000000" pitchFamily="50" charset="-128"/>
              </a:rPr>
              <a:t>に残っている内容でお願いします</a:t>
            </a:r>
            <a:r>
              <a:rPr lang="ja-JP" altLang="en-US" sz="1100" dirty="0" smtClean="0">
                <a:latin typeface="HG丸ｺﾞｼｯｸM-PRO" panose="020F0600000000000000" pitchFamily="50" charset="-128"/>
                <a:ea typeface="HG丸ｺﾞｼｯｸM-PRO" panose="020F0600000000000000" pitchFamily="50" charset="-128"/>
              </a:rPr>
              <a:t>。★</a:t>
            </a:r>
            <a:endParaRPr lang="en-US" altLang="ja-JP" sz="1100" dirty="0" smtClean="0">
              <a:latin typeface="HG丸ｺﾞｼｯｸM-PRO" panose="020F0600000000000000" pitchFamily="50" charset="-128"/>
              <a:ea typeface="HG丸ｺﾞｼｯｸM-PRO" panose="020F0600000000000000" pitchFamily="50" charset="-128"/>
            </a:endParaRPr>
          </a:p>
          <a:p>
            <a:endParaRPr lang="en-US" altLang="ja-JP" sz="1100" dirty="0">
              <a:latin typeface="HG丸ｺﾞｼｯｸM-PRO" panose="020F0600000000000000" pitchFamily="50" charset="-128"/>
              <a:ea typeface="HG丸ｺﾞｼｯｸM-PRO" panose="020F0600000000000000" pitchFamily="50" charset="-128"/>
            </a:endParaRPr>
          </a:p>
          <a:p>
            <a:r>
              <a:rPr lang="ja-JP" altLang="en-US" sz="1100" dirty="0" smtClean="0">
                <a:latin typeface="HG丸ｺﾞｼｯｸM-PRO" panose="020F0600000000000000" pitchFamily="50" charset="-128"/>
                <a:ea typeface="HG丸ｺﾞｼｯｸM-PRO" panose="020F0600000000000000" pitchFamily="50" charset="-128"/>
              </a:rPr>
              <a:t>　詳細</a:t>
            </a:r>
            <a:r>
              <a:rPr lang="ja-JP" altLang="en-US" sz="1100" dirty="0">
                <a:latin typeface="HG丸ｺﾞｼｯｸM-PRO" panose="020F0600000000000000" pitchFamily="50" charset="-128"/>
                <a:ea typeface="HG丸ｺﾞｼｯｸM-PRO" panose="020F0600000000000000" pitchFamily="50" charset="-128"/>
              </a:rPr>
              <a:t>な文章を書く必要はありません</a:t>
            </a:r>
            <a:r>
              <a:rPr lang="ja-JP" altLang="en-US" sz="1100" dirty="0" smtClean="0">
                <a:latin typeface="HG丸ｺﾞｼｯｸM-PRO" panose="020F0600000000000000" pitchFamily="50" charset="-128"/>
                <a:ea typeface="HG丸ｺﾞｼｯｸM-PRO" panose="020F0600000000000000" pitchFamily="50" charset="-128"/>
              </a:rPr>
              <a:t>。事例の概略</a:t>
            </a:r>
            <a:r>
              <a:rPr lang="ja-JP" altLang="en-US" sz="1100" dirty="0">
                <a:latin typeface="HG丸ｺﾞｼｯｸM-PRO" panose="020F0600000000000000" pitchFamily="50" charset="-128"/>
                <a:ea typeface="HG丸ｺﾞｼｯｸM-PRO" panose="020F0600000000000000" pitchFamily="50" charset="-128"/>
              </a:rPr>
              <a:t>を上に</a:t>
            </a:r>
            <a:r>
              <a:rPr lang="ja-JP" altLang="en-US" sz="1100" dirty="0" smtClean="0">
                <a:latin typeface="HG丸ｺﾞｼｯｸM-PRO" panose="020F0600000000000000" pitchFamily="50" charset="-128"/>
                <a:ea typeface="HG丸ｺﾞｼｯｸM-PRO" panose="020F0600000000000000" pitchFamily="50" charset="-128"/>
              </a:rPr>
              <a:t>書いて、それ</a:t>
            </a:r>
            <a:r>
              <a:rPr lang="ja-JP" altLang="en-US" sz="1100" dirty="0">
                <a:latin typeface="HG丸ｺﾞｼｯｸM-PRO" panose="020F0600000000000000" pitchFamily="50" charset="-128"/>
                <a:ea typeface="HG丸ｺﾞｼｯｸM-PRO" panose="020F0600000000000000" pitchFamily="50" charset="-128"/>
              </a:rPr>
              <a:t>に対して</a:t>
            </a:r>
            <a:r>
              <a:rPr lang="en-US" altLang="ja-JP" sz="1100" dirty="0">
                <a:latin typeface="HG丸ｺﾞｼｯｸM-PRO" panose="020F0600000000000000" pitchFamily="50" charset="-128"/>
                <a:ea typeface="HG丸ｺﾞｼｯｸM-PRO" panose="020F0600000000000000" pitchFamily="50" charset="-128"/>
              </a:rPr>
              <a:t>『</a:t>
            </a:r>
            <a:r>
              <a:rPr lang="ja-JP" altLang="en-US" sz="1100" dirty="0">
                <a:latin typeface="HG丸ｺﾞｼｯｸM-PRO" panose="020F0600000000000000" pitchFamily="50" charset="-128"/>
                <a:ea typeface="HG丸ｺﾞｼｯｸM-PRO" panose="020F0600000000000000" pitchFamily="50" charset="-128"/>
              </a:rPr>
              <a:t>誰が</a:t>
            </a:r>
            <a:r>
              <a:rPr lang="en-US" altLang="ja-JP" sz="1100" dirty="0">
                <a:latin typeface="HG丸ｺﾞｼｯｸM-PRO" panose="020F0600000000000000" pitchFamily="50" charset="-128"/>
                <a:ea typeface="HG丸ｺﾞｼｯｸM-PRO" panose="020F0600000000000000" pitchFamily="50" charset="-128"/>
              </a:rPr>
              <a:t>』『</a:t>
            </a:r>
            <a:r>
              <a:rPr lang="ja-JP" altLang="en-US" sz="1100" dirty="0">
                <a:latin typeface="HG丸ｺﾞｼｯｸM-PRO" panose="020F0600000000000000" pitchFamily="50" charset="-128"/>
                <a:ea typeface="HG丸ｺﾞｼｯｸM-PRO" panose="020F0600000000000000" pitchFamily="50" charset="-128"/>
              </a:rPr>
              <a:t>いつ</a:t>
            </a:r>
            <a:r>
              <a:rPr lang="en-US" altLang="ja-JP" sz="1100" dirty="0">
                <a:latin typeface="HG丸ｺﾞｼｯｸM-PRO" panose="020F0600000000000000" pitchFamily="50" charset="-128"/>
                <a:ea typeface="HG丸ｺﾞｼｯｸM-PRO" panose="020F0600000000000000" pitchFamily="50" charset="-128"/>
              </a:rPr>
              <a:t>』『</a:t>
            </a:r>
            <a:r>
              <a:rPr lang="ja-JP" altLang="en-US" sz="1100" dirty="0">
                <a:latin typeface="HG丸ｺﾞｼｯｸM-PRO" panose="020F0600000000000000" pitchFamily="50" charset="-128"/>
                <a:ea typeface="HG丸ｺﾞｼｯｸM-PRO" panose="020F0600000000000000" pitchFamily="50" charset="-128"/>
              </a:rPr>
              <a:t>どこで</a:t>
            </a:r>
            <a:r>
              <a:rPr lang="en-US" altLang="ja-JP" sz="1100" dirty="0">
                <a:latin typeface="HG丸ｺﾞｼｯｸM-PRO" panose="020F0600000000000000" pitchFamily="50" charset="-128"/>
                <a:ea typeface="HG丸ｺﾞｼｯｸM-PRO" panose="020F0600000000000000" pitchFamily="50" charset="-128"/>
              </a:rPr>
              <a:t>』『</a:t>
            </a:r>
            <a:r>
              <a:rPr lang="ja-JP" altLang="en-US" sz="1100" dirty="0">
                <a:latin typeface="HG丸ｺﾞｼｯｸM-PRO" panose="020F0600000000000000" pitchFamily="50" charset="-128"/>
                <a:ea typeface="HG丸ｺﾞｼｯｸM-PRO" panose="020F0600000000000000" pitchFamily="50" charset="-128"/>
              </a:rPr>
              <a:t>何を</a:t>
            </a:r>
            <a:r>
              <a:rPr lang="en-US" altLang="ja-JP" sz="1100" dirty="0">
                <a:latin typeface="HG丸ｺﾞｼｯｸM-PRO" panose="020F0600000000000000" pitchFamily="50" charset="-128"/>
                <a:ea typeface="HG丸ｺﾞｼｯｸM-PRO" panose="020F0600000000000000" pitchFamily="50" charset="-128"/>
              </a:rPr>
              <a:t>』『</a:t>
            </a:r>
            <a:r>
              <a:rPr lang="ja-JP" altLang="en-US" sz="1100" dirty="0">
                <a:latin typeface="HG丸ｺﾞｼｯｸM-PRO" panose="020F0600000000000000" pitchFamily="50" charset="-128"/>
                <a:ea typeface="HG丸ｺﾞｼｯｸM-PRO" panose="020F0600000000000000" pitchFamily="50" charset="-128"/>
              </a:rPr>
              <a:t>どのように</a:t>
            </a:r>
            <a:r>
              <a:rPr lang="en-US" altLang="ja-JP" sz="1100" dirty="0">
                <a:latin typeface="HG丸ｺﾞｼｯｸM-PRO" panose="020F0600000000000000" pitchFamily="50" charset="-128"/>
                <a:ea typeface="HG丸ｺﾞｼｯｸM-PRO" panose="020F0600000000000000" pitchFamily="50" charset="-128"/>
              </a:rPr>
              <a:t>』</a:t>
            </a:r>
            <a:r>
              <a:rPr lang="ja-JP" altLang="en-US" sz="1100" dirty="0">
                <a:latin typeface="HG丸ｺﾞｼｯｸM-PRO" panose="020F0600000000000000" pitchFamily="50" charset="-128"/>
                <a:ea typeface="HG丸ｺﾞｼｯｸM-PRO" panose="020F0600000000000000" pitchFamily="50" charset="-128"/>
              </a:rPr>
              <a:t>行ったの</a:t>
            </a:r>
            <a:r>
              <a:rPr lang="ja-JP" altLang="en-US" sz="1100" dirty="0" smtClean="0">
                <a:latin typeface="HG丸ｺﾞｼｯｸM-PRO" panose="020F0600000000000000" pitchFamily="50" charset="-128"/>
                <a:ea typeface="HG丸ｺﾞｼｯｸM-PRO" panose="020F0600000000000000" pitchFamily="50" charset="-128"/>
              </a:rPr>
              <a:t>か、後</a:t>
            </a:r>
            <a:r>
              <a:rPr lang="ja-JP" altLang="en-US" sz="1100" dirty="0">
                <a:latin typeface="HG丸ｺﾞｼｯｸM-PRO" panose="020F0600000000000000" pitchFamily="50" charset="-128"/>
                <a:ea typeface="HG丸ｺﾞｼｯｸM-PRO" panose="020F0600000000000000" pitchFamily="50" charset="-128"/>
              </a:rPr>
              <a:t>の協議で説明できる程度にメモをしてください。</a:t>
            </a:r>
            <a:endParaRPr lang="en-US" altLang="ja-JP" sz="1100" dirty="0">
              <a:latin typeface="HG丸ｺﾞｼｯｸM-PRO" panose="020F0600000000000000" pitchFamily="50" charset="-128"/>
              <a:ea typeface="HG丸ｺﾞｼｯｸM-PRO" panose="020F0600000000000000" pitchFamily="50" charset="-128"/>
            </a:endParaRPr>
          </a:p>
          <a:p>
            <a:endParaRPr lang="en-US" altLang="ja-JP" sz="1100" dirty="0">
              <a:latin typeface="HG丸ｺﾞｼｯｸM-PRO" panose="020F0600000000000000" pitchFamily="50" charset="-128"/>
              <a:ea typeface="HG丸ｺﾞｼｯｸM-PRO" panose="020F0600000000000000" pitchFamily="50" charset="-128"/>
            </a:endParaRPr>
          </a:p>
          <a:p>
            <a:pPr defTabSz="914313">
              <a:defRPr/>
            </a:pPr>
            <a:r>
              <a:rPr lang="ja-JP" altLang="en-US" sz="1100" dirty="0">
                <a:latin typeface="HG丸ｺﾞｼｯｸM-PRO" panose="020F0600000000000000" pitchFamily="50" charset="-128"/>
                <a:ea typeface="HG丸ｺﾞｼｯｸM-PRO" panose="020F0600000000000000" pitchFamily="50" charset="-128"/>
              </a:rPr>
              <a:t>　</a:t>
            </a:r>
            <a:r>
              <a:rPr lang="ja-JP" altLang="en-US" sz="1100" dirty="0" smtClean="0">
                <a:latin typeface="HG丸ｺﾞｼｯｸM-PRO" panose="020F0600000000000000" pitchFamily="50" charset="-128"/>
                <a:ea typeface="HG丸ｺﾞｼｯｸM-PRO" panose="020F0600000000000000" pitchFamily="50" charset="-128"/>
              </a:rPr>
              <a:t>なお、★</a:t>
            </a:r>
            <a:r>
              <a:rPr lang="ja-JP" altLang="en-US" sz="1100" dirty="0">
                <a:latin typeface="HG丸ｺﾞｼｯｸM-PRO" panose="020F0600000000000000" pitchFamily="50" charset="-128"/>
                <a:ea typeface="HG丸ｺﾞｼｯｸM-PRO" panose="020F0600000000000000" pitchFamily="50" charset="-128"/>
              </a:rPr>
              <a:t>生徒指導の実践が思い浮かばないという先生</a:t>
            </a:r>
            <a:r>
              <a:rPr lang="ja-JP" altLang="en-US" sz="1100" dirty="0" smtClean="0">
                <a:latin typeface="HG丸ｺﾞｼｯｸM-PRO" panose="020F0600000000000000" pitchFamily="50" charset="-128"/>
                <a:ea typeface="HG丸ｺﾞｼｯｸM-PRO" panose="020F0600000000000000" pitchFamily="50" charset="-128"/>
              </a:rPr>
              <a:t>は、同僚</a:t>
            </a:r>
            <a:r>
              <a:rPr lang="ja-JP" altLang="en-US" sz="1100" dirty="0">
                <a:latin typeface="HG丸ｺﾞｼｯｸM-PRO" panose="020F0600000000000000" pitchFamily="50" charset="-128"/>
                <a:ea typeface="HG丸ｺﾞｼｯｸM-PRO" panose="020F0600000000000000" pitchFamily="50" charset="-128"/>
              </a:rPr>
              <a:t>の実践</a:t>
            </a:r>
            <a:r>
              <a:rPr lang="ja-JP" altLang="en-US" sz="1100" dirty="0" smtClean="0">
                <a:latin typeface="HG丸ｺﾞｼｯｸM-PRO" panose="020F0600000000000000" pitchFamily="50" charset="-128"/>
                <a:ea typeface="HG丸ｺﾞｼｯｸM-PRO" panose="020F0600000000000000" pitchFamily="50" charset="-128"/>
              </a:rPr>
              <a:t>や、教育</a:t>
            </a:r>
            <a:r>
              <a:rPr lang="ja-JP" altLang="en-US" sz="1100" dirty="0">
                <a:latin typeface="HG丸ｺﾞｼｯｸM-PRO" panose="020F0600000000000000" pitchFamily="50" charset="-128"/>
                <a:ea typeface="HG丸ｺﾞｼｯｸM-PRO" panose="020F0600000000000000" pitchFamily="50" charset="-128"/>
              </a:rPr>
              <a:t>実習等での経験を基</a:t>
            </a:r>
            <a:r>
              <a:rPr lang="ja-JP" altLang="en-US" sz="1100" dirty="0" smtClean="0">
                <a:latin typeface="HG丸ｺﾞｼｯｸM-PRO" panose="020F0600000000000000" pitchFamily="50" charset="-128"/>
                <a:ea typeface="HG丸ｺﾞｼｯｸM-PRO" panose="020F0600000000000000" pitchFamily="50" charset="-128"/>
              </a:rPr>
              <a:t>に、</a:t>
            </a:r>
            <a:r>
              <a:rPr lang="en-US" altLang="ja-JP" sz="1100" dirty="0" smtClean="0">
                <a:latin typeface="HG丸ｺﾞｼｯｸM-PRO" panose="020F0600000000000000" pitchFamily="50" charset="-128"/>
                <a:ea typeface="HG丸ｺﾞｼｯｸM-PRO" panose="020F0600000000000000" pitchFamily="50" charset="-128"/>
              </a:rPr>
              <a:t>『</a:t>
            </a:r>
            <a:r>
              <a:rPr lang="ja-JP" altLang="en-US" sz="1100" dirty="0">
                <a:latin typeface="HG丸ｺﾞｼｯｸM-PRO" panose="020F0600000000000000" pitchFamily="50" charset="-128"/>
                <a:ea typeface="HG丸ｺﾞｼｯｸM-PRO" panose="020F0600000000000000" pitchFamily="50" charset="-128"/>
              </a:rPr>
              <a:t>誰が</a:t>
            </a:r>
            <a:r>
              <a:rPr lang="en-US" altLang="ja-JP" sz="1100" dirty="0">
                <a:latin typeface="HG丸ｺﾞｼｯｸM-PRO" panose="020F0600000000000000" pitchFamily="50" charset="-128"/>
                <a:ea typeface="HG丸ｺﾞｼｯｸM-PRO" panose="020F0600000000000000" pitchFamily="50" charset="-128"/>
              </a:rPr>
              <a:t>』『</a:t>
            </a:r>
            <a:r>
              <a:rPr lang="ja-JP" altLang="en-US" sz="1100" dirty="0">
                <a:latin typeface="HG丸ｺﾞｼｯｸM-PRO" panose="020F0600000000000000" pitchFamily="50" charset="-128"/>
                <a:ea typeface="HG丸ｺﾞｼｯｸM-PRO" panose="020F0600000000000000" pitchFamily="50" charset="-128"/>
              </a:rPr>
              <a:t>いつ</a:t>
            </a:r>
            <a:r>
              <a:rPr lang="en-US" altLang="ja-JP" sz="1100" dirty="0">
                <a:latin typeface="HG丸ｺﾞｼｯｸM-PRO" panose="020F0600000000000000" pitchFamily="50" charset="-128"/>
                <a:ea typeface="HG丸ｺﾞｼｯｸM-PRO" panose="020F0600000000000000" pitchFamily="50" charset="-128"/>
              </a:rPr>
              <a:t>』『</a:t>
            </a:r>
            <a:r>
              <a:rPr lang="ja-JP" altLang="en-US" sz="1100" dirty="0">
                <a:latin typeface="HG丸ｺﾞｼｯｸM-PRO" panose="020F0600000000000000" pitchFamily="50" charset="-128"/>
                <a:ea typeface="HG丸ｺﾞｼｯｸM-PRO" panose="020F0600000000000000" pitchFamily="50" charset="-128"/>
              </a:rPr>
              <a:t>どこで</a:t>
            </a:r>
            <a:r>
              <a:rPr lang="en-US" altLang="ja-JP" sz="1100" dirty="0">
                <a:latin typeface="HG丸ｺﾞｼｯｸM-PRO" panose="020F0600000000000000" pitchFamily="50" charset="-128"/>
                <a:ea typeface="HG丸ｺﾞｼｯｸM-PRO" panose="020F0600000000000000" pitchFamily="50" charset="-128"/>
              </a:rPr>
              <a:t>』『</a:t>
            </a:r>
            <a:r>
              <a:rPr lang="ja-JP" altLang="en-US" sz="1100" dirty="0">
                <a:latin typeface="HG丸ｺﾞｼｯｸM-PRO" panose="020F0600000000000000" pitchFamily="50" charset="-128"/>
                <a:ea typeface="HG丸ｺﾞｼｯｸM-PRO" panose="020F0600000000000000" pitchFamily="50" charset="-128"/>
              </a:rPr>
              <a:t>何を</a:t>
            </a:r>
            <a:r>
              <a:rPr lang="en-US" altLang="ja-JP" sz="1100" dirty="0">
                <a:latin typeface="HG丸ｺﾞｼｯｸM-PRO" panose="020F0600000000000000" pitchFamily="50" charset="-128"/>
                <a:ea typeface="HG丸ｺﾞｼｯｸM-PRO" panose="020F0600000000000000" pitchFamily="50" charset="-128"/>
              </a:rPr>
              <a:t>』『</a:t>
            </a:r>
            <a:r>
              <a:rPr lang="ja-JP" altLang="en-US" sz="1100" dirty="0">
                <a:latin typeface="HG丸ｺﾞｼｯｸM-PRO" panose="020F0600000000000000" pitchFamily="50" charset="-128"/>
                <a:ea typeface="HG丸ｺﾞｼｯｸM-PRO" panose="020F0600000000000000" pitchFamily="50" charset="-128"/>
              </a:rPr>
              <a:t>どのように</a:t>
            </a:r>
            <a:r>
              <a:rPr lang="en-US" altLang="ja-JP" sz="1100" dirty="0">
                <a:latin typeface="HG丸ｺﾞｼｯｸM-PRO" panose="020F0600000000000000" pitchFamily="50" charset="-128"/>
                <a:ea typeface="HG丸ｺﾞｼｯｸM-PRO" panose="020F0600000000000000" pitchFamily="50" charset="-128"/>
              </a:rPr>
              <a:t>』</a:t>
            </a:r>
            <a:r>
              <a:rPr lang="ja-JP" altLang="en-US" sz="1100" dirty="0">
                <a:latin typeface="HG丸ｺﾞｼｯｸM-PRO" panose="020F0600000000000000" pitchFamily="50" charset="-128"/>
                <a:ea typeface="HG丸ｺﾞｼｯｸM-PRO" panose="020F0600000000000000" pitchFamily="50" charset="-128"/>
              </a:rPr>
              <a:t>指導していたのか書いてください。★</a:t>
            </a:r>
            <a:endParaRPr lang="en-US" altLang="ja-JP" sz="1100" dirty="0">
              <a:latin typeface="HG丸ｺﾞｼｯｸM-PRO" panose="020F0600000000000000" pitchFamily="50" charset="-128"/>
              <a:ea typeface="HG丸ｺﾞｼｯｸM-PRO" panose="020F0600000000000000" pitchFamily="50" charset="-128"/>
            </a:endParaRPr>
          </a:p>
          <a:p>
            <a:endParaRPr lang="en-US" altLang="ja-JP" sz="1100" dirty="0">
              <a:latin typeface="HG丸ｺﾞｼｯｸM-PRO" panose="020F0600000000000000" pitchFamily="50" charset="-128"/>
              <a:ea typeface="HG丸ｺﾞｼｯｸM-PRO" panose="020F0600000000000000" pitchFamily="50" charset="-128"/>
            </a:endParaRPr>
          </a:p>
          <a:p>
            <a:r>
              <a:rPr lang="ja-JP" altLang="en-US" sz="1100" dirty="0">
                <a:latin typeface="HG丸ｺﾞｼｯｸM-PRO" panose="020F0600000000000000" pitchFamily="50" charset="-128"/>
                <a:ea typeface="HG丸ｺﾞｼｯｸM-PRO" panose="020F0600000000000000" pitchFamily="50" charset="-128"/>
              </a:rPr>
              <a:t>　時間は６分</a:t>
            </a:r>
            <a:r>
              <a:rPr lang="ja-JP" altLang="en-US" sz="1100" dirty="0" smtClean="0">
                <a:latin typeface="HG丸ｺﾞｼｯｸM-PRO" panose="020F0600000000000000" pitchFamily="50" charset="-128"/>
                <a:ea typeface="HG丸ｺﾞｼｯｸM-PRO" panose="020F0600000000000000" pitchFamily="50" charset="-128"/>
              </a:rPr>
              <a:t>です、それ</a:t>
            </a:r>
            <a:r>
              <a:rPr lang="ja-JP" altLang="en-US" sz="1100" dirty="0">
                <a:latin typeface="HG丸ｺﾞｼｯｸM-PRO" panose="020F0600000000000000" pitchFamily="50" charset="-128"/>
                <a:ea typeface="HG丸ｺﾞｼｯｸM-PRO" panose="020F0600000000000000" pitchFamily="50" charset="-128"/>
              </a:rPr>
              <a:t>では始めてください</a:t>
            </a:r>
            <a:r>
              <a:rPr lang="ja-JP" altLang="en-US" sz="1100" dirty="0" smtClean="0">
                <a:latin typeface="HG丸ｺﾞｼｯｸM-PRO" panose="020F0600000000000000" pitchFamily="50" charset="-128"/>
                <a:ea typeface="HG丸ｺﾞｼｯｸM-PRO" panose="020F0600000000000000" pitchFamily="50" charset="-128"/>
              </a:rPr>
              <a:t>。</a:t>
            </a:r>
            <a:endParaRPr lang="en-US" altLang="ja-JP" sz="1100" dirty="0" smtClean="0">
              <a:latin typeface="HG丸ｺﾞｼｯｸM-PRO" panose="020F0600000000000000" pitchFamily="50" charset="-128"/>
              <a:ea typeface="HG丸ｺﾞｼｯｸM-PRO" panose="020F0600000000000000" pitchFamily="50" charset="-128"/>
            </a:endParaRPr>
          </a:p>
          <a:p>
            <a:endParaRPr lang="en-US" altLang="ja-JP" sz="1100" dirty="0">
              <a:latin typeface="HG丸ｺﾞｼｯｸM-PRO" panose="020F0600000000000000" pitchFamily="50" charset="-128"/>
              <a:ea typeface="HG丸ｺﾞｼｯｸM-PRO" panose="020F0600000000000000" pitchFamily="50" charset="-128"/>
            </a:endParaRPr>
          </a:p>
          <a:p>
            <a:endParaRPr lang="en-US" altLang="ja-JP" sz="1100" dirty="0" smtClean="0">
              <a:latin typeface="HG丸ｺﾞｼｯｸM-PRO" panose="020F0600000000000000" pitchFamily="50" charset="-128"/>
              <a:ea typeface="HG丸ｺﾞｼｯｸM-PRO" panose="020F0600000000000000" pitchFamily="50" charset="-128"/>
            </a:endParaRPr>
          </a:p>
          <a:p>
            <a:endParaRPr lang="en-US" altLang="ja-JP" sz="1100" dirty="0">
              <a:latin typeface="HG丸ｺﾞｼｯｸM-PRO" panose="020F0600000000000000" pitchFamily="50" charset="-128"/>
              <a:ea typeface="HG丸ｺﾞｼｯｸM-PRO" panose="020F0600000000000000" pitchFamily="50" charset="-128"/>
            </a:endParaRPr>
          </a:p>
          <a:p>
            <a:endParaRPr lang="en-US" altLang="ja-JP" sz="1100" dirty="0">
              <a:latin typeface="HG丸ｺﾞｼｯｸM-PRO" panose="020F0600000000000000" pitchFamily="50" charset="-128"/>
              <a:ea typeface="HG丸ｺﾞｼｯｸM-PRO" panose="020F0600000000000000" pitchFamily="50" charset="-128"/>
            </a:endParaRPr>
          </a:p>
          <a:p>
            <a:r>
              <a:rPr lang="ja-JP" altLang="en-US" sz="1100" dirty="0">
                <a:latin typeface="HG丸ｺﾞｼｯｸM-PRO" panose="020F0600000000000000" pitchFamily="50" charset="-128"/>
                <a:ea typeface="HG丸ｺﾞｼｯｸM-PRO" panose="020F0600000000000000" pitchFamily="50" charset="-128"/>
              </a:rPr>
              <a:t>（６分経過）</a:t>
            </a:r>
          </a:p>
          <a:p>
            <a:r>
              <a:rPr lang="ja-JP" altLang="en-US" sz="1100" dirty="0">
                <a:latin typeface="HG丸ｺﾞｼｯｸM-PRO" panose="020F0600000000000000" pitchFamily="50" charset="-128"/>
                <a:ea typeface="HG丸ｺﾞｼｯｸM-PRO" panose="020F0600000000000000" pitchFamily="50" charset="-128"/>
              </a:rPr>
              <a:t>　</a:t>
            </a:r>
            <a:r>
              <a:rPr lang="ja-JP" altLang="en-US" sz="1100" dirty="0" smtClean="0">
                <a:latin typeface="HG丸ｺﾞｼｯｸM-PRO" panose="020F0600000000000000" pitchFamily="50" charset="-128"/>
                <a:ea typeface="HG丸ｺﾞｼｯｸM-PRO" panose="020F0600000000000000" pitchFamily="50" charset="-128"/>
              </a:rPr>
              <a:t>はい、時間</a:t>
            </a:r>
            <a:r>
              <a:rPr lang="ja-JP" altLang="en-US" sz="1100" dirty="0">
                <a:latin typeface="HG丸ｺﾞｼｯｸM-PRO" panose="020F0600000000000000" pitchFamily="50" charset="-128"/>
                <a:ea typeface="HG丸ｺﾞｼｯｸM-PRO" panose="020F0600000000000000" pitchFamily="50" charset="-128"/>
              </a:rPr>
              <a:t>が来ました</a:t>
            </a:r>
            <a:r>
              <a:rPr lang="ja-JP" altLang="en-US" sz="1100" dirty="0" smtClean="0">
                <a:latin typeface="HG丸ｺﾞｼｯｸM-PRO" panose="020F0600000000000000" pitchFamily="50" charset="-128"/>
                <a:ea typeface="HG丸ｺﾞｼｯｸM-PRO" panose="020F0600000000000000" pitchFamily="50" charset="-128"/>
              </a:rPr>
              <a:t>ので、ここ</a:t>
            </a:r>
            <a:r>
              <a:rPr lang="ja-JP" altLang="en-US" sz="1100" dirty="0">
                <a:latin typeface="HG丸ｺﾞｼｯｸM-PRO" panose="020F0600000000000000" pitchFamily="50" charset="-128"/>
                <a:ea typeface="HG丸ｺﾞｼｯｸM-PRO" panose="020F0600000000000000" pitchFamily="50" charset="-128"/>
              </a:rPr>
              <a:t>までにします。書ききれなかった部分</a:t>
            </a:r>
            <a:r>
              <a:rPr lang="ja-JP" altLang="en-US" sz="1100" dirty="0" smtClean="0">
                <a:latin typeface="HG丸ｺﾞｼｯｸM-PRO" panose="020F0600000000000000" pitchFamily="50" charset="-128"/>
                <a:ea typeface="HG丸ｺﾞｼｯｸM-PRO" panose="020F0600000000000000" pitchFamily="50" charset="-128"/>
              </a:rPr>
              <a:t>は、協議</a:t>
            </a:r>
            <a:r>
              <a:rPr lang="ja-JP" altLang="en-US" sz="1100" dirty="0">
                <a:latin typeface="HG丸ｺﾞｼｯｸM-PRO" panose="020F0600000000000000" pitchFamily="50" charset="-128"/>
                <a:ea typeface="HG丸ｺﾞｼｯｸM-PRO" panose="020F0600000000000000" pitchFamily="50" charset="-128"/>
              </a:rPr>
              <a:t>の中で補足してください。</a:t>
            </a:r>
            <a:endParaRPr lang="en-US" altLang="ja-JP" sz="1100" dirty="0">
              <a:latin typeface="HG丸ｺﾞｼｯｸM-PRO" panose="020F0600000000000000" pitchFamily="50" charset="-128"/>
              <a:ea typeface="HG丸ｺﾞｼｯｸM-PRO" panose="020F0600000000000000" pitchFamily="50" charset="-128"/>
            </a:endParaRPr>
          </a:p>
          <a:p>
            <a:endParaRPr lang="en-US" altLang="ja-JP" sz="1100" dirty="0">
              <a:latin typeface="HG丸ｺﾞｼｯｸM-PRO" panose="020F0600000000000000" pitchFamily="50" charset="-128"/>
              <a:ea typeface="HG丸ｺﾞｼｯｸM-PRO" panose="020F0600000000000000" pitchFamily="50" charset="-128"/>
            </a:endParaRPr>
          </a:p>
          <a:p>
            <a:r>
              <a:rPr lang="ja-JP" altLang="en-US" sz="1100" dirty="0">
                <a:latin typeface="HG丸ｺﾞｼｯｸM-PRO" panose="020F0600000000000000" pitchFamily="50" charset="-128"/>
                <a:ea typeface="HG丸ｺﾞｼｯｸM-PRO" panose="020F0600000000000000" pitchFamily="50" charset="-128"/>
              </a:rPr>
              <a:t>　協議に入る前</a:t>
            </a:r>
            <a:r>
              <a:rPr lang="ja-JP" altLang="en-US" sz="1100" dirty="0" smtClean="0">
                <a:latin typeface="HG丸ｺﾞｼｯｸM-PRO" panose="020F0600000000000000" pitchFamily="50" charset="-128"/>
                <a:ea typeface="HG丸ｺﾞｼｯｸM-PRO" panose="020F0600000000000000" pitchFamily="50" charset="-128"/>
              </a:rPr>
              <a:t>に、</a:t>
            </a:r>
            <a:r>
              <a:rPr lang="ja-JP" altLang="en-US" sz="1100" dirty="0">
                <a:latin typeface="HG丸ｺﾞｼｯｸM-PRO" panose="020F0600000000000000" pitchFamily="50" charset="-128"/>
                <a:ea typeface="HG丸ｺﾞｼｯｸM-PRO" panose="020F0600000000000000" pitchFamily="50" charset="-128"/>
              </a:rPr>
              <a:t>簡単に</a:t>
            </a:r>
            <a:r>
              <a:rPr lang="ja-JP" altLang="en-US" sz="1100" dirty="0" smtClean="0">
                <a:latin typeface="HG丸ｺﾞｼｯｸM-PRO" panose="020F0600000000000000" pitchFamily="50" charset="-128"/>
                <a:ea typeface="HG丸ｺﾞｼｯｸM-PRO" panose="020F0600000000000000" pitchFamily="50" charset="-128"/>
              </a:rPr>
              <a:t>企業</a:t>
            </a:r>
            <a:r>
              <a:rPr lang="ja-JP" altLang="en-US" sz="1100" dirty="0">
                <a:latin typeface="HG丸ｺﾞｼｯｸM-PRO" panose="020F0600000000000000" pitchFamily="50" charset="-128"/>
                <a:ea typeface="HG丸ｺﾞｼｯｸM-PRO" panose="020F0600000000000000" pitchFamily="50" charset="-128"/>
              </a:rPr>
              <a:t>などが業務で成果を上げるためのプロセスについて説明をします。★</a:t>
            </a:r>
            <a:endParaRPr lang="en-US" altLang="ja-JP" sz="1100" dirty="0">
              <a:latin typeface="HG丸ｺﾞｼｯｸM-PRO" panose="020F0600000000000000" pitchFamily="50" charset="-128"/>
              <a:ea typeface="HG丸ｺﾞｼｯｸM-PRO" panose="020F0600000000000000" pitchFamily="50" charset="-128"/>
            </a:endParaRPr>
          </a:p>
          <a:p>
            <a:r>
              <a:rPr lang="ja-JP" altLang="en-US" sz="1100" dirty="0">
                <a:latin typeface="HG丸ｺﾞｼｯｸM-PRO" panose="020F0600000000000000" pitchFamily="50" charset="-128"/>
                <a:ea typeface="HG丸ｺﾞｼｯｸM-PRO" panose="020F0600000000000000" pitchFamily="50" charset="-128"/>
              </a:rPr>
              <a:t>　</a:t>
            </a:r>
            <a:endParaRPr lang="en-US" altLang="ja-JP" sz="1100" dirty="0">
              <a:latin typeface="HG丸ｺﾞｼｯｸM-PRO" panose="020F0600000000000000" pitchFamily="50" charset="-128"/>
              <a:ea typeface="HG丸ｺﾞｼｯｸM-PRO" panose="020F0600000000000000" pitchFamily="50" charset="-128"/>
            </a:endParaRPr>
          </a:p>
        </p:txBody>
      </p:sp>
      <p:sp>
        <p:nvSpPr>
          <p:cNvPr id="5" name="正方形/長方形 4"/>
          <p:cNvSpPr/>
          <p:nvPr/>
        </p:nvSpPr>
        <p:spPr>
          <a:xfrm>
            <a:off x="3098277" y="6546938"/>
            <a:ext cx="3574228" cy="2106731"/>
          </a:xfrm>
          <a:prstGeom prst="rect">
            <a:avLst/>
          </a:prstGeom>
        </p:spPr>
        <p:txBody>
          <a:bodyPr wrap="square">
            <a:spAutoFit/>
          </a:bodyPr>
          <a:lstStyle/>
          <a:p>
            <a:pPr defTabSz="905147" fontAlgn="base">
              <a:spcBef>
                <a:spcPct val="30000"/>
              </a:spcBef>
              <a:spcAft>
                <a:spcPct val="0"/>
              </a:spcAft>
              <a:defRPr/>
            </a:pPr>
            <a:r>
              <a:rPr lang="ja-JP" altLang="en-US" sz="1100" dirty="0">
                <a:latin typeface="HG丸ｺﾞｼｯｸM-PRO" panose="020F0600000000000000" pitchFamily="50" charset="-128"/>
                <a:ea typeface="HG丸ｺﾞｼｯｸM-PRO" panose="020F0600000000000000" pitchFamily="50" charset="-128"/>
              </a:rPr>
              <a:t>≪スライド５～９で４分≫</a:t>
            </a:r>
            <a:endParaRPr lang="en-US" altLang="ja-JP" sz="1100" dirty="0">
              <a:latin typeface="HG丸ｺﾞｼｯｸM-PRO" panose="020F0600000000000000" pitchFamily="50" charset="-128"/>
              <a:ea typeface="HG丸ｺﾞｼｯｸM-PRO" panose="020F0600000000000000" pitchFamily="50" charset="-128"/>
            </a:endParaRPr>
          </a:p>
          <a:p>
            <a:pPr defTabSz="902079" fontAlgn="base">
              <a:spcBef>
                <a:spcPct val="30000"/>
              </a:spcBef>
              <a:spcAft>
                <a:spcPct val="0"/>
              </a:spcAft>
              <a:defRPr/>
            </a:pPr>
            <a:r>
              <a:rPr lang="ja-JP" altLang="en-US" sz="1100" dirty="0">
                <a:latin typeface="HG丸ｺﾞｼｯｸM-PRO" panose="020F0600000000000000" pitchFamily="50" charset="-128"/>
                <a:ea typeface="HG丸ｺﾞｼｯｸM-PRO" panose="020F0600000000000000" pitchFamily="50" charset="-128"/>
              </a:rPr>
              <a:t>　どのような業務</a:t>
            </a:r>
            <a:r>
              <a:rPr lang="ja-JP" altLang="en-US" sz="1100" dirty="0" smtClean="0">
                <a:latin typeface="HG丸ｺﾞｼｯｸM-PRO" panose="020F0600000000000000" pitchFamily="50" charset="-128"/>
                <a:ea typeface="HG丸ｺﾞｼｯｸM-PRO" panose="020F0600000000000000" pitchFamily="50" charset="-128"/>
              </a:rPr>
              <a:t>でも、成果</a:t>
            </a:r>
            <a:r>
              <a:rPr lang="ja-JP" altLang="en-US" sz="1100" dirty="0">
                <a:latin typeface="HG丸ｺﾞｼｯｸM-PRO" panose="020F0600000000000000" pitchFamily="50" charset="-128"/>
                <a:ea typeface="HG丸ｺﾞｼｯｸM-PRO" panose="020F0600000000000000" pitchFamily="50" charset="-128"/>
              </a:rPr>
              <a:t>を上げるために</a:t>
            </a:r>
            <a:r>
              <a:rPr lang="ja-JP" altLang="en-US" sz="1100" dirty="0" smtClean="0">
                <a:latin typeface="HG丸ｺﾞｼｯｸM-PRO" panose="020F0600000000000000" pitchFamily="50" charset="-128"/>
                <a:ea typeface="HG丸ｺﾞｼｯｸM-PRO" panose="020F0600000000000000" pitchFamily="50" charset="-128"/>
              </a:rPr>
              <a:t>は、漠然</a:t>
            </a:r>
            <a:r>
              <a:rPr lang="ja-JP" altLang="en-US" sz="1100" dirty="0">
                <a:latin typeface="HG丸ｺﾞｼｯｸM-PRO" panose="020F0600000000000000" pitchFamily="50" charset="-128"/>
                <a:ea typeface="HG丸ｺﾞｼｯｸM-PRO" panose="020F0600000000000000" pitchFamily="50" charset="-128"/>
              </a:rPr>
              <a:t>と取り組むだけでは</a:t>
            </a:r>
            <a:r>
              <a:rPr lang="ja-JP" altLang="en-US" sz="1100" dirty="0" smtClean="0">
                <a:latin typeface="HG丸ｺﾞｼｯｸM-PRO" panose="020F0600000000000000" pitchFamily="50" charset="-128"/>
                <a:ea typeface="HG丸ｺﾞｼｯｸM-PRO" panose="020F0600000000000000" pitchFamily="50" charset="-128"/>
              </a:rPr>
              <a:t>なく、目標</a:t>
            </a:r>
            <a:r>
              <a:rPr lang="ja-JP" altLang="en-US" sz="1100" dirty="0">
                <a:latin typeface="HG丸ｺﾞｼｯｸM-PRO" panose="020F0600000000000000" pitchFamily="50" charset="-128"/>
                <a:ea typeface="HG丸ｺﾞｼｯｸM-PRO" panose="020F0600000000000000" pitchFamily="50" charset="-128"/>
              </a:rPr>
              <a:t>に向けて計画的なプロセスをたどることが必要だということは理解できることだと思います</a:t>
            </a:r>
            <a:r>
              <a:rPr lang="ja-JP" altLang="en-US" sz="1100" dirty="0" smtClean="0">
                <a:latin typeface="HG丸ｺﾞｼｯｸM-PRO" panose="020F0600000000000000" pitchFamily="50" charset="-128"/>
                <a:ea typeface="HG丸ｺﾞｼｯｸM-PRO" panose="020F0600000000000000" pitchFamily="50" charset="-128"/>
              </a:rPr>
              <a:t>が、そこで、大切</a:t>
            </a:r>
            <a:r>
              <a:rPr lang="ja-JP" altLang="en-US" sz="1100" dirty="0">
                <a:latin typeface="HG丸ｺﾞｼｯｸM-PRO" panose="020F0600000000000000" pitchFamily="50" charset="-128"/>
                <a:ea typeface="HG丸ｺﾞｼｯｸM-PRO" panose="020F0600000000000000" pitchFamily="50" charset="-128"/>
              </a:rPr>
              <a:t>なの</a:t>
            </a:r>
            <a:r>
              <a:rPr lang="ja-JP" altLang="en-US" sz="1100" dirty="0" smtClean="0">
                <a:latin typeface="HG丸ｺﾞｼｯｸM-PRO" panose="020F0600000000000000" pitchFamily="50" charset="-128"/>
                <a:ea typeface="HG丸ｺﾞｼｯｸM-PRO" panose="020F0600000000000000" pitchFamily="50" charset="-128"/>
              </a:rPr>
              <a:t>は、個人</a:t>
            </a:r>
            <a:r>
              <a:rPr lang="ja-JP" altLang="en-US" sz="1100" dirty="0">
                <a:latin typeface="HG丸ｺﾞｼｯｸM-PRO" panose="020F0600000000000000" pitchFamily="50" charset="-128"/>
                <a:ea typeface="HG丸ｺﾞｼｯｸM-PRO" panose="020F0600000000000000" pitchFamily="50" charset="-128"/>
              </a:rPr>
              <a:t>では</a:t>
            </a:r>
            <a:r>
              <a:rPr lang="ja-JP" altLang="en-US" sz="1100" dirty="0" smtClean="0">
                <a:latin typeface="HG丸ｺﾞｼｯｸM-PRO" panose="020F0600000000000000" pitchFamily="50" charset="-128"/>
                <a:ea typeface="HG丸ｺﾞｼｯｸM-PRO" panose="020F0600000000000000" pitchFamily="50" charset="-128"/>
              </a:rPr>
              <a:t>なく、組織</a:t>
            </a:r>
            <a:r>
              <a:rPr lang="ja-JP" altLang="en-US" sz="1100" dirty="0">
                <a:latin typeface="HG丸ｺﾞｼｯｸM-PRO" panose="020F0600000000000000" pitchFamily="50" charset="-128"/>
                <a:ea typeface="HG丸ｺﾞｼｯｸM-PRO" panose="020F0600000000000000" pitchFamily="50" charset="-128"/>
              </a:rPr>
              <a:t>（</a:t>
            </a:r>
            <a:r>
              <a:rPr lang="en-US" altLang="ja-JP" sz="1100" dirty="0">
                <a:latin typeface="HG丸ｺﾞｼｯｸM-PRO" panose="020F0600000000000000" pitchFamily="50" charset="-128"/>
                <a:ea typeface="HG丸ｺﾞｼｯｸM-PRO" panose="020F0600000000000000" pitchFamily="50" charset="-128"/>
              </a:rPr>
              <a:t>Organization</a:t>
            </a:r>
            <a:r>
              <a:rPr lang="ja-JP" altLang="en-US" sz="1100" dirty="0">
                <a:latin typeface="HG丸ｺﾞｼｯｸM-PRO" panose="020F0600000000000000" pitchFamily="50" charset="-128"/>
                <a:ea typeface="HG丸ｺﾞｼｯｸM-PRO" panose="020F0600000000000000" pitchFamily="50" charset="-128"/>
              </a:rPr>
              <a:t>）で取り組むという意識です。</a:t>
            </a:r>
            <a:r>
              <a:rPr lang="ja-JP" altLang="en-US" sz="1100" dirty="0" smtClean="0">
                <a:latin typeface="HG丸ｺﾞｼｯｸM-PRO" panose="020F0600000000000000" pitchFamily="50" charset="-128"/>
                <a:ea typeface="HG丸ｺﾞｼｯｸM-PRO" panose="020F0600000000000000" pitchFamily="50" charset="-128"/>
              </a:rPr>
              <a:t>そして、現状</a:t>
            </a:r>
            <a:r>
              <a:rPr lang="ja-JP" altLang="en-US" sz="1100" dirty="0">
                <a:latin typeface="HG丸ｺﾞｼｯｸM-PRO" panose="020F0600000000000000" pitchFamily="50" charset="-128"/>
                <a:ea typeface="HG丸ｺﾞｼｯｸM-PRO" panose="020F0600000000000000" pitchFamily="50" charset="-128"/>
              </a:rPr>
              <a:t>を適切に把握（</a:t>
            </a:r>
            <a:r>
              <a:rPr lang="en-US" altLang="ja-JP" sz="1100" dirty="0">
                <a:latin typeface="HG丸ｺﾞｼｯｸM-PRO" panose="020F0600000000000000" pitchFamily="50" charset="-128"/>
                <a:ea typeface="HG丸ｺﾞｼｯｸM-PRO" panose="020F0600000000000000" pitchFamily="50" charset="-128"/>
              </a:rPr>
              <a:t>Research</a:t>
            </a:r>
            <a:r>
              <a:rPr lang="ja-JP" altLang="en-US" sz="1100" dirty="0">
                <a:latin typeface="HG丸ｺﾞｼｯｸM-PRO" panose="020F0600000000000000" pitchFamily="50" charset="-128"/>
                <a:ea typeface="HG丸ｺﾞｼｯｸM-PRO" panose="020F0600000000000000" pitchFamily="50" charset="-128"/>
              </a:rPr>
              <a:t>）すること</a:t>
            </a:r>
            <a:r>
              <a:rPr lang="ja-JP" altLang="en-US" sz="1100" dirty="0" smtClean="0">
                <a:latin typeface="HG丸ｺﾞｼｯｸM-PRO" panose="020F0600000000000000" pitchFamily="50" charset="-128"/>
                <a:ea typeface="HG丸ｺﾞｼｯｸM-PRO" panose="020F0600000000000000" pitchFamily="50" charset="-128"/>
              </a:rPr>
              <a:t>と、明確</a:t>
            </a:r>
            <a:r>
              <a:rPr lang="ja-JP" altLang="en-US" sz="1100" dirty="0">
                <a:latin typeface="HG丸ｺﾞｼｯｸM-PRO" panose="020F0600000000000000" pitchFamily="50" charset="-128"/>
                <a:ea typeface="HG丸ｺﾞｼｯｸM-PRO" panose="020F0600000000000000" pitchFamily="50" charset="-128"/>
              </a:rPr>
              <a:t>な目標（</a:t>
            </a:r>
            <a:r>
              <a:rPr lang="en-US" altLang="ja-JP" sz="1100" dirty="0">
                <a:latin typeface="HG丸ｺﾞｼｯｸM-PRO" panose="020F0600000000000000" pitchFamily="50" charset="-128"/>
                <a:ea typeface="HG丸ｺﾞｼｯｸM-PRO" panose="020F0600000000000000" pitchFamily="50" charset="-128"/>
              </a:rPr>
              <a:t>Vision</a:t>
            </a:r>
            <a:r>
              <a:rPr lang="ja-JP" altLang="en-US" sz="1100" dirty="0">
                <a:latin typeface="HG丸ｺﾞｼｯｸM-PRO" panose="020F0600000000000000" pitchFamily="50" charset="-128"/>
                <a:ea typeface="HG丸ｺﾞｼｯｸM-PRO" panose="020F0600000000000000" pitchFamily="50" charset="-128"/>
              </a:rPr>
              <a:t>）を設定することです。英語の頭文字を取って「</a:t>
            </a:r>
            <a:r>
              <a:rPr lang="en-US" altLang="ja-JP" sz="1100" dirty="0">
                <a:latin typeface="HG丸ｺﾞｼｯｸM-PRO" panose="020F0600000000000000" pitchFamily="50" charset="-128"/>
                <a:ea typeface="HG丸ｺﾞｼｯｸM-PRO" panose="020F0600000000000000" pitchFamily="50" charset="-128"/>
              </a:rPr>
              <a:t>ORV</a:t>
            </a:r>
            <a:r>
              <a:rPr lang="ja-JP" altLang="en-US" sz="1100" dirty="0" smtClean="0">
                <a:latin typeface="HG丸ｺﾞｼｯｸM-PRO" panose="020F0600000000000000" pitchFamily="50" charset="-128"/>
                <a:ea typeface="HG丸ｺﾞｼｯｸM-PRO" panose="020F0600000000000000" pitchFamily="50" charset="-128"/>
              </a:rPr>
              <a:t>」と言います。</a:t>
            </a:r>
            <a:endParaRPr lang="en-US" altLang="ja-JP" sz="1100" dirty="0" smtClean="0">
              <a:latin typeface="HG丸ｺﾞｼｯｸM-PRO" panose="020F0600000000000000" pitchFamily="50" charset="-128"/>
              <a:ea typeface="HG丸ｺﾞｼｯｸM-PRO" panose="020F0600000000000000" pitchFamily="50" charset="-128"/>
            </a:endParaRPr>
          </a:p>
          <a:p>
            <a:pPr defTabSz="902079" fontAlgn="base">
              <a:spcBef>
                <a:spcPct val="30000"/>
              </a:spcBef>
              <a:spcAft>
                <a:spcPct val="0"/>
              </a:spcAft>
              <a:defRPr/>
            </a:pPr>
            <a:r>
              <a:rPr lang="ja-JP" altLang="en-US" sz="1100" dirty="0">
                <a:latin typeface="HG丸ｺﾞｼｯｸM-PRO" panose="020F0600000000000000" pitchFamily="50" charset="-128"/>
                <a:ea typeface="HG丸ｺﾞｼｯｸM-PRO" panose="020F0600000000000000" pitchFamily="50" charset="-128"/>
              </a:rPr>
              <a:t>　</a:t>
            </a:r>
            <a:r>
              <a:rPr lang="ja-JP" altLang="en-US" sz="1100" dirty="0" smtClean="0">
                <a:latin typeface="HG丸ｺﾞｼｯｸM-PRO" panose="020F0600000000000000" pitchFamily="50" charset="-128"/>
                <a:ea typeface="HG丸ｺﾞｼｯｸM-PRO" panose="020F0600000000000000" pitchFamily="50" charset="-128"/>
              </a:rPr>
              <a:t>この「</a:t>
            </a:r>
            <a:r>
              <a:rPr lang="en-US" altLang="ja-JP" sz="1100" dirty="0" smtClean="0">
                <a:latin typeface="HG丸ｺﾞｼｯｸM-PRO" panose="020F0600000000000000" pitchFamily="50" charset="-128"/>
                <a:ea typeface="HG丸ｺﾞｼｯｸM-PRO" panose="020F0600000000000000" pitchFamily="50" charset="-128"/>
              </a:rPr>
              <a:t>ORV</a:t>
            </a:r>
            <a:r>
              <a:rPr lang="ja-JP" altLang="en-US" sz="1100" dirty="0" smtClean="0">
                <a:latin typeface="HG丸ｺﾞｼｯｸM-PRO" panose="020F0600000000000000" pitchFamily="50" charset="-128"/>
                <a:ea typeface="HG丸ｺﾞｼｯｸM-PRO" panose="020F0600000000000000" pitchFamily="50" charset="-128"/>
              </a:rPr>
              <a:t>」を意識して</a:t>
            </a:r>
            <a:r>
              <a:rPr lang="ja-JP" altLang="en-US" sz="1100" dirty="0">
                <a:latin typeface="HG丸ｺﾞｼｯｸM-PRO" panose="020F0600000000000000" pitchFamily="50" charset="-128"/>
                <a:ea typeface="HG丸ｺﾞｼｯｸM-PRO" panose="020F0600000000000000" pitchFamily="50" charset="-128"/>
              </a:rPr>
              <a:t>取り組み</a:t>
            </a:r>
            <a:r>
              <a:rPr lang="ja-JP" altLang="en-US" sz="1100" dirty="0" smtClean="0">
                <a:latin typeface="HG丸ｺﾞｼｯｸM-PRO" panose="020F0600000000000000" pitchFamily="50" charset="-128"/>
                <a:ea typeface="HG丸ｺﾞｼｯｸM-PRO" panose="020F0600000000000000" pitchFamily="50" charset="-128"/>
              </a:rPr>
              <a:t>ましょう</a:t>
            </a:r>
            <a:r>
              <a:rPr lang="ja-JP" altLang="en-US" sz="1100" dirty="0">
                <a:latin typeface="HG丸ｺﾞｼｯｸM-PRO" panose="020F0600000000000000" pitchFamily="50" charset="-128"/>
                <a:ea typeface="HG丸ｺﾞｼｯｸM-PRO" panose="020F0600000000000000" pitchFamily="50" charset="-128"/>
              </a:rPr>
              <a:t>。</a:t>
            </a:r>
          </a:p>
          <a:p>
            <a:pPr defTabSz="902079" fontAlgn="base">
              <a:spcBef>
                <a:spcPct val="30000"/>
              </a:spcBef>
              <a:spcAft>
                <a:spcPct val="0"/>
              </a:spcAft>
              <a:defRPr/>
            </a:pPr>
            <a:r>
              <a:rPr lang="ja-JP" altLang="en-US" sz="1100" dirty="0">
                <a:latin typeface="HG丸ｺﾞｼｯｸM-PRO" panose="020F0600000000000000" pitchFamily="50" charset="-128"/>
                <a:ea typeface="HG丸ｺﾞｼｯｸM-PRO" panose="020F0600000000000000" pitchFamily="50" charset="-128"/>
              </a:rPr>
              <a:t>　</a:t>
            </a:r>
            <a:r>
              <a:rPr lang="ja-JP" altLang="en-US" sz="1100" dirty="0" smtClean="0">
                <a:latin typeface="HG丸ｺﾞｼｯｸM-PRO" panose="020F0600000000000000" pitchFamily="50" charset="-128"/>
                <a:ea typeface="HG丸ｺﾞｼｯｸM-PRO" panose="020F0600000000000000" pitchFamily="50" charset="-128"/>
              </a:rPr>
              <a:t>そして、実際の取組では、★</a:t>
            </a:r>
            <a:endParaRPr lang="ja-JP" altLang="en-US" sz="1100" dirty="0">
              <a:latin typeface="HG丸ｺﾞｼｯｸM-PRO" panose="020F0600000000000000" pitchFamily="50" charset="-128"/>
              <a:ea typeface="HG丸ｺﾞｼｯｸM-PRO" panose="020F0600000000000000" pitchFamily="50" charset="-128"/>
            </a:endParaRPr>
          </a:p>
        </p:txBody>
      </p:sp>
      <p:pic>
        <p:nvPicPr>
          <p:cNvPr id="1026" name="Picture 2"/>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259891" y="1208584"/>
            <a:ext cx="2745227" cy="205892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0" name="Picture 2"/>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270870" y="6929813"/>
            <a:ext cx="2740534" cy="2055401"/>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81073774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正方形/長方形 6"/>
          <p:cNvSpPr/>
          <p:nvPr/>
        </p:nvSpPr>
        <p:spPr>
          <a:xfrm>
            <a:off x="188640" y="691828"/>
            <a:ext cx="2880000" cy="3757116"/>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72000" bIns="72000" rtlCol="0" anchor="t"/>
          <a:lstStyle/>
          <a:p>
            <a:r>
              <a:rPr kumimoji="1" lang="ja-JP" altLang="en-US" dirty="0" smtClean="0">
                <a:solidFill>
                  <a:schemeClr val="tx1"/>
                </a:solidFill>
                <a:latin typeface="+mn-ea"/>
              </a:rPr>
              <a:t>スライド６</a:t>
            </a:r>
            <a:endParaRPr kumimoji="1" lang="en-US" altLang="ja-JP" dirty="0" smtClean="0">
              <a:solidFill>
                <a:schemeClr val="tx1"/>
              </a:solidFill>
              <a:latin typeface="+mn-ea"/>
            </a:endParaRPr>
          </a:p>
          <a:p>
            <a:endParaRPr lang="en-US" altLang="ja-JP" dirty="0">
              <a:solidFill>
                <a:schemeClr val="tx1"/>
              </a:solidFill>
              <a:latin typeface="+mn-ea"/>
            </a:endParaRPr>
          </a:p>
          <a:p>
            <a:endParaRPr kumimoji="1" lang="en-US" altLang="ja-JP" dirty="0" smtClean="0">
              <a:solidFill>
                <a:schemeClr val="tx1"/>
              </a:solidFill>
              <a:latin typeface="+mn-ea"/>
            </a:endParaRPr>
          </a:p>
          <a:p>
            <a:endParaRPr lang="en-US" altLang="ja-JP" dirty="0">
              <a:solidFill>
                <a:schemeClr val="tx1"/>
              </a:solidFill>
              <a:latin typeface="+mn-ea"/>
            </a:endParaRPr>
          </a:p>
          <a:p>
            <a:endParaRPr kumimoji="1" lang="en-US" altLang="ja-JP" dirty="0" smtClean="0">
              <a:solidFill>
                <a:schemeClr val="tx1"/>
              </a:solidFill>
              <a:latin typeface="+mn-ea"/>
            </a:endParaRPr>
          </a:p>
          <a:p>
            <a:endParaRPr lang="en-US" altLang="ja-JP" dirty="0">
              <a:solidFill>
                <a:schemeClr val="tx1"/>
              </a:solidFill>
              <a:latin typeface="+mn-ea"/>
            </a:endParaRPr>
          </a:p>
          <a:p>
            <a:endParaRPr kumimoji="1" lang="en-US" altLang="ja-JP" dirty="0" smtClean="0">
              <a:solidFill>
                <a:schemeClr val="tx1"/>
              </a:solidFill>
              <a:latin typeface="+mn-ea"/>
            </a:endParaRPr>
          </a:p>
          <a:p>
            <a:endParaRPr lang="en-US" altLang="ja-JP" dirty="0" smtClean="0">
              <a:solidFill>
                <a:schemeClr val="tx1"/>
              </a:solidFill>
              <a:latin typeface="+mn-ea"/>
            </a:endParaRPr>
          </a:p>
          <a:p>
            <a:endParaRPr lang="en-US" altLang="ja-JP" sz="1200" dirty="0">
              <a:solidFill>
                <a:schemeClr val="tx1"/>
              </a:solidFill>
              <a:latin typeface="+mn-ea"/>
            </a:endParaRPr>
          </a:p>
        </p:txBody>
      </p:sp>
      <p:sp>
        <p:nvSpPr>
          <p:cNvPr id="8" name="正方形/長方形 7"/>
          <p:cNvSpPr/>
          <p:nvPr/>
        </p:nvSpPr>
        <p:spPr>
          <a:xfrm>
            <a:off x="3062980" y="691828"/>
            <a:ext cx="3600000" cy="3757116"/>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72000" bIns="72000" rtlCol="0" anchor="t"/>
          <a:lstStyle/>
          <a:p>
            <a:pPr defTabSz="913461" fontAlgn="base">
              <a:spcBef>
                <a:spcPct val="30000"/>
              </a:spcBef>
              <a:spcAft>
                <a:spcPct val="0"/>
              </a:spcAft>
              <a:defRPr/>
            </a:pPr>
            <a:endParaRPr lang="ja-JP" altLang="en-US" sz="1100" dirty="0">
              <a:solidFill>
                <a:schemeClr val="tx1"/>
              </a:solidFill>
              <a:latin typeface="HG丸ｺﾞｼｯｸM-PRO" panose="020F0600000000000000" pitchFamily="50" charset="-128"/>
              <a:ea typeface="HG丸ｺﾞｼｯｸM-PRO" panose="020F0600000000000000" pitchFamily="50" charset="-128"/>
            </a:endParaRPr>
          </a:p>
        </p:txBody>
      </p:sp>
      <p:sp>
        <p:nvSpPr>
          <p:cNvPr id="27" name="テキスト ボックス 26"/>
          <p:cNvSpPr txBox="1"/>
          <p:nvPr/>
        </p:nvSpPr>
        <p:spPr>
          <a:xfrm>
            <a:off x="3225258" y="9659556"/>
            <a:ext cx="407484" cy="246221"/>
          </a:xfrm>
          <a:prstGeom prst="rect">
            <a:avLst/>
          </a:prstGeom>
          <a:noFill/>
        </p:spPr>
        <p:txBody>
          <a:bodyPr wrap="none" rtlCol="0">
            <a:spAutoFit/>
          </a:bodyPr>
          <a:lstStyle/>
          <a:p>
            <a:r>
              <a:rPr kumimoji="1" lang="en-US" altLang="ja-JP" sz="1000" dirty="0" smtClean="0">
                <a:latin typeface="HG丸ｺﾞｼｯｸM-PRO" panose="020F0600000000000000" pitchFamily="50" charset="-128"/>
                <a:ea typeface="HG丸ｺﾞｼｯｸM-PRO" panose="020F0600000000000000" pitchFamily="50" charset="-128"/>
              </a:rPr>
              <a:t>-</a:t>
            </a:r>
            <a:fld id="{942C3A38-0832-4086-88EF-08809291DF70}" type="slidenum">
              <a:rPr kumimoji="1" lang="en-US" altLang="ja-JP" sz="1000" smtClean="0">
                <a:latin typeface="HG丸ｺﾞｼｯｸM-PRO" panose="020F0600000000000000" pitchFamily="50" charset="-128"/>
                <a:ea typeface="HG丸ｺﾞｼｯｸM-PRO" panose="020F0600000000000000" pitchFamily="50" charset="-128"/>
              </a:rPr>
              <a:t>6</a:t>
            </a:fld>
            <a:r>
              <a:rPr kumimoji="1" lang="en-US" altLang="ja-JP" sz="1000" dirty="0" smtClean="0">
                <a:latin typeface="HG丸ｺﾞｼｯｸM-PRO" panose="020F0600000000000000" pitchFamily="50" charset="-128"/>
                <a:ea typeface="HG丸ｺﾞｼｯｸM-PRO" panose="020F0600000000000000" pitchFamily="50" charset="-128"/>
              </a:rPr>
              <a:t>-</a:t>
            </a:r>
            <a:endParaRPr kumimoji="1" lang="ja-JP" altLang="en-US" sz="1000" dirty="0">
              <a:latin typeface="HG丸ｺﾞｼｯｸM-PRO" panose="020F0600000000000000" pitchFamily="50" charset="-128"/>
              <a:ea typeface="HG丸ｺﾞｼｯｸM-PRO" panose="020F0600000000000000" pitchFamily="50" charset="-128"/>
            </a:endParaRPr>
          </a:p>
        </p:txBody>
      </p:sp>
      <p:sp>
        <p:nvSpPr>
          <p:cNvPr id="21" name="テキスト ボックス 20"/>
          <p:cNvSpPr txBox="1"/>
          <p:nvPr/>
        </p:nvSpPr>
        <p:spPr>
          <a:xfrm>
            <a:off x="297583" y="3190478"/>
            <a:ext cx="2778325" cy="338554"/>
          </a:xfrm>
          <a:prstGeom prst="rect">
            <a:avLst/>
          </a:prstGeom>
          <a:noFill/>
        </p:spPr>
        <p:txBody>
          <a:bodyPr wrap="none" rtlCol="0">
            <a:spAutoFit/>
          </a:bodyPr>
          <a:lstStyle/>
          <a:p>
            <a:r>
              <a:rPr lang="ja-JP" altLang="en-US" sz="1600" dirty="0">
                <a:latin typeface="+mn-ea"/>
              </a:rPr>
              <a:t>（　　）</a:t>
            </a:r>
            <a:r>
              <a:rPr lang="ja-JP" altLang="en-US" sz="1600" dirty="0">
                <a:latin typeface="+mn-ea"/>
                <a:sym typeface="Wingdings" panose="05000000000000000000" pitchFamily="2" charset="2"/>
              </a:rPr>
              <a:t>：（　　）</a:t>
            </a:r>
            <a:r>
              <a:rPr lang="ja-JP" altLang="en-US" sz="1600" dirty="0">
                <a:latin typeface="+mn-ea"/>
              </a:rPr>
              <a:t>　～　（　　）：（　　）</a:t>
            </a:r>
            <a:endParaRPr kumimoji="1" lang="ja-JP" altLang="en-US" sz="1600" dirty="0"/>
          </a:p>
        </p:txBody>
      </p:sp>
      <p:sp>
        <p:nvSpPr>
          <p:cNvPr id="15" name="正方形/長方形 14"/>
          <p:cNvSpPr/>
          <p:nvPr/>
        </p:nvSpPr>
        <p:spPr>
          <a:xfrm>
            <a:off x="188640" y="4448944"/>
            <a:ext cx="2880000" cy="36851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72000" bIns="72000" rtlCol="0" anchor="t"/>
          <a:lstStyle/>
          <a:p>
            <a:r>
              <a:rPr kumimoji="1" lang="ja-JP" altLang="en-US" dirty="0" smtClean="0">
                <a:solidFill>
                  <a:schemeClr val="tx1"/>
                </a:solidFill>
                <a:latin typeface="+mn-ea"/>
              </a:rPr>
              <a:t>スライド７</a:t>
            </a:r>
            <a:endParaRPr kumimoji="1" lang="en-US" altLang="ja-JP" dirty="0" smtClean="0">
              <a:solidFill>
                <a:schemeClr val="tx1"/>
              </a:solidFill>
              <a:latin typeface="+mn-ea"/>
            </a:endParaRPr>
          </a:p>
          <a:p>
            <a:endParaRPr lang="en-US" altLang="ja-JP" dirty="0">
              <a:solidFill>
                <a:schemeClr val="tx1"/>
              </a:solidFill>
              <a:latin typeface="+mn-ea"/>
            </a:endParaRPr>
          </a:p>
          <a:p>
            <a:endParaRPr kumimoji="1" lang="en-US" altLang="ja-JP" dirty="0" smtClean="0">
              <a:solidFill>
                <a:schemeClr val="tx1"/>
              </a:solidFill>
              <a:latin typeface="+mn-ea"/>
            </a:endParaRPr>
          </a:p>
          <a:p>
            <a:endParaRPr lang="en-US" altLang="ja-JP" dirty="0">
              <a:solidFill>
                <a:schemeClr val="tx1"/>
              </a:solidFill>
              <a:latin typeface="+mn-ea"/>
            </a:endParaRPr>
          </a:p>
          <a:p>
            <a:endParaRPr kumimoji="1" lang="en-US" altLang="ja-JP" dirty="0" smtClean="0">
              <a:solidFill>
                <a:schemeClr val="tx1"/>
              </a:solidFill>
              <a:latin typeface="+mn-ea"/>
            </a:endParaRPr>
          </a:p>
          <a:p>
            <a:endParaRPr lang="en-US" altLang="ja-JP" dirty="0">
              <a:solidFill>
                <a:schemeClr val="tx1"/>
              </a:solidFill>
              <a:latin typeface="+mn-ea"/>
            </a:endParaRPr>
          </a:p>
          <a:p>
            <a:endParaRPr kumimoji="1" lang="en-US" altLang="ja-JP" dirty="0" smtClean="0">
              <a:solidFill>
                <a:schemeClr val="tx1"/>
              </a:solidFill>
              <a:latin typeface="+mn-ea"/>
            </a:endParaRPr>
          </a:p>
          <a:p>
            <a:endParaRPr lang="en-US" altLang="ja-JP" dirty="0" smtClean="0">
              <a:solidFill>
                <a:schemeClr val="tx1"/>
              </a:solidFill>
              <a:latin typeface="+mn-ea"/>
            </a:endParaRPr>
          </a:p>
          <a:p>
            <a:endParaRPr lang="en-US" altLang="ja-JP" sz="1200" dirty="0">
              <a:solidFill>
                <a:schemeClr val="tx1"/>
              </a:solidFill>
              <a:latin typeface="+mn-ea"/>
            </a:endParaRPr>
          </a:p>
        </p:txBody>
      </p:sp>
      <p:sp>
        <p:nvSpPr>
          <p:cNvPr id="16" name="正方形/長方形 15"/>
          <p:cNvSpPr/>
          <p:nvPr/>
        </p:nvSpPr>
        <p:spPr>
          <a:xfrm>
            <a:off x="3062980" y="4448944"/>
            <a:ext cx="3600000" cy="36851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72000" bIns="72000" rtlCol="0" anchor="t"/>
          <a:lstStyle/>
          <a:p>
            <a:pPr defTabSz="913279" fontAlgn="base">
              <a:spcBef>
                <a:spcPct val="30000"/>
              </a:spcBef>
              <a:spcAft>
                <a:spcPct val="0"/>
              </a:spcAft>
              <a:defRPr/>
            </a:pPr>
            <a:endParaRPr lang="ja-JP" altLang="en-US" sz="1100" dirty="0">
              <a:solidFill>
                <a:schemeClr val="tx1"/>
              </a:solidFill>
              <a:latin typeface="HG丸ｺﾞｼｯｸM-PRO" panose="020F0600000000000000" pitchFamily="50" charset="-128"/>
              <a:ea typeface="HG丸ｺﾞｼｯｸM-PRO" panose="020F0600000000000000" pitchFamily="50" charset="-128"/>
            </a:endParaRPr>
          </a:p>
        </p:txBody>
      </p:sp>
      <p:sp>
        <p:nvSpPr>
          <p:cNvPr id="17" name="テキスト ボックス 16"/>
          <p:cNvSpPr txBox="1"/>
          <p:nvPr/>
        </p:nvSpPr>
        <p:spPr>
          <a:xfrm>
            <a:off x="267661" y="6969224"/>
            <a:ext cx="2778325" cy="338554"/>
          </a:xfrm>
          <a:prstGeom prst="rect">
            <a:avLst/>
          </a:prstGeom>
          <a:noFill/>
        </p:spPr>
        <p:txBody>
          <a:bodyPr wrap="none" rtlCol="0">
            <a:spAutoFit/>
          </a:bodyPr>
          <a:lstStyle/>
          <a:p>
            <a:r>
              <a:rPr lang="ja-JP" altLang="en-US" sz="1600" dirty="0">
                <a:latin typeface="+mn-ea"/>
              </a:rPr>
              <a:t>（　　）</a:t>
            </a:r>
            <a:r>
              <a:rPr lang="ja-JP" altLang="en-US" sz="1600" dirty="0">
                <a:latin typeface="+mn-ea"/>
                <a:sym typeface="Wingdings" panose="05000000000000000000" pitchFamily="2" charset="2"/>
              </a:rPr>
              <a:t>：（　　）</a:t>
            </a:r>
            <a:r>
              <a:rPr lang="ja-JP" altLang="en-US" sz="1600" dirty="0">
                <a:latin typeface="+mn-ea"/>
              </a:rPr>
              <a:t>　～　（　　）：（　　）</a:t>
            </a:r>
            <a:endParaRPr kumimoji="1" lang="ja-JP" altLang="en-US" sz="1600" dirty="0"/>
          </a:p>
        </p:txBody>
      </p:sp>
      <p:sp>
        <p:nvSpPr>
          <p:cNvPr id="2" name="正方形/長方形 1"/>
          <p:cNvSpPr/>
          <p:nvPr/>
        </p:nvSpPr>
        <p:spPr>
          <a:xfrm>
            <a:off x="3121908" y="702338"/>
            <a:ext cx="3541071" cy="3162404"/>
          </a:xfrm>
          <a:prstGeom prst="rect">
            <a:avLst/>
          </a:prstGeom>
        </p:spPr>
        <p:txBody>
          <a:bodyPr wrap="square">
            <a:spAutoFit/>
          </a:bodyPr>
          <a:lstStyle/>
          <a:p>
            <a:pPr defTabSz="905328" fontAlgn="base">
              <a:spcBef>
                <a:spcPct val="30000"/>
              </a:spcBef>
              <a:spcAft>
                <a:spcPct val="0"/>
              </a:spcAft>
              <a:defRPr/>
            </a:pPr>
            <a:r>
              <a:rPr lang="ja-JP" altLang="en-US" sz="1100" dirty="0">
                <a:latin typeface="+mn-ea"/>
              </a:rPr>
              <a:t>≪</a:t>
            </a:r>
            <a:r>
              <a:rPr lang="ja-JP" altLang="en-US" sz="1100" dirty="0">
                <a:latin typeface="HG丸ｺﾞｼｯｸM-PRO" panose="020F0600000000000000" pitchFamily="50" charset="-128"/>
                <a:ea typeface="HG丸ｺﾞｼｯｸM-PRO" panose="020F0600000000000000" pitchFamily="50" charset="-128"/>
              </a:rPr>
              <a:t>スライド５～９で４分≫</a:t>
            </a:r>
            <a:endParaRPr lang="en-US" altLang="ja-JP" sz="1100" dirty="0">
              <a:latin typeface="HG丸ｺﾞｼｯｸM-PRO" panose="020F0600000000000000" pitchFamily="50" charset="-128"/>
              <a:ea typeface="HG丸ｺﾞｼｯｸM-PRO" panose="020F0600000000000000" pitchFamily="50" charset="-128"/>
            </a:endParaRPr>
          </a:p>
          <a:p>
            <a:pPr defTabSz="897551" fontAlgn="base">
              <a:spcBef>
                <a:spcPct val="30000"/>
              </a:spcBef>
              <a:spcAft>
                <a:spcPct val="0"/>
              </a:spcAft>
              <a:defRPr/>
            </a:pPr>
            <a:r>
              <a:rPr lang="ja-JP" altLang="en-US" sz="1100" dirty="0">
                <a:latin typeface="HG丸ｺﾞｼｯｸM-PRO" panose="020F0600000000000000" pitchFamily="50" charset="-128"/>
                <a:ea typeface="HG丸ｺﾞｼｯｸM-PRO" panose="020F0600000000000000" pitchFamily="50" charset="-128"/>
              </a:rPr>
              <a:t>　計画（</a:t>
            </a:r>
            <a:r>
              <a:rPr lang="en-US" altLang="ja-JP" sz="1100" dirty="0">
                <a:latin typeface="HG丸ｺﾞｼｯｸM-PRO" panose="020F0600000000000000" pitchFamily="50" charset="-128"/>
                <a:ea typeface="HG丸ｺﾞｼｯｸM-PRO" panose="020F0600000000000000" pitchFamily="50" charset="-128"/>
              </a:rPr>
              <a:t>Plan</a:t>
            </a:r>
            <a:r>
              <a:rPr lang="ja-JP" altLang="en-US" sz="1100" dirty="0">
                <a:latin typeface="HG丸ｺﾞｼｯｸM-PRO" panose="020F0600000000000000" pitchFamily="50" charset="-128"/>
                <a:ea typeface="HG丸ｺﾞｼｯｸM-PRO" panose="020F0600000000000000" pitchFamily="50" charset="-128"/>
              </a:rPr>
              <a:t>）を</a:t>
            </a:r>
            <a:r>
              <a:rPr lang="ja-JP" altLang="en-US" sz="1100" dirty="0" smtClean="0">
                <a:latin typeface="HG丸ｺﾞｼｯｸM-PRO" panose="020F0600000000000000" pitchFamily="50" charset="-128"/>
                <a:ea typeface="HG丸ｺﾞｼｯｸM-PRO" panose="020F0600000000000000" pitchFamily="50" charset="-128"/>
              </a:rPr>
              <a:t>立て、実行</a:t>
            </a:r>
            <a:r>
              <a:rPr lang="ja-JP" altLang="en-US" sz="1100" dirty="0">
                <a:latin typeface="HG丸ｺﾞｼｯｸM-PRO" panose="020F0600000000000000" pitchFamily="50" charset="-128"/>
                <a:ea typeface="HG丸ｺﾞｼｯｸM-PRO" panose="020F0600000000000000" pitchFamily="50" charset="-128"/>
              </a:rPr>
              <a:t>（</a:t>
            </a:r>
            <a:r>
              <a:rPr lang="en-US" altLang="ja-JP" sz="1100" dirty="0">
                <a:latin typeface="HG丸ｺﾞｼｯｸM-PRO" panose="020F0600000000000000" pitchFamily="50" charset="-128"/>
                <a:ea typeface="HG丸ｺﾞｼｯｸM-PRO" panose="020F0600000000000000" pitchFamily="50" charset="-128"/>
              </a:rPr>
              <a:t>Do</a:t>
            </a:r>
            <a:r>
              <a:rPr lang="ja-JP" altLang="en-US" sz="1100" dirty="0">
                <a:latin typeface="HG丸ｺﾞｼｯｸM-PRO" panose="020F0600000000000000" pitchFamily="50" charset="-128"/>
                <a:ea typeface="HG丸ｺﾞｼｯｸM-PRO" panose="020F0600000000000000" pitchFamily="50" charset="-128"/>
              </a:rPr>
              <a:t>）するだけで</a:t>
            </a:r>
            <a:r>
              <a:rPr lang="ja-JP" altLang="en-US" sz="1100" dirty="0" smtClean="0">
                <a:latin typeface="HG丸ｺﾞｼｯｸM-PRO" panose="020F0600000000000000" pitchFamily="50" charset="-128"/>
                <a:ea typeface="HG丸ｺﾞｼｯｸM-PRO" panose="020F0600000000000000" pitchFamily="50" charset="-128"/>
              </a:rPr>
              <a:t>なく、その後の、点検</a:t>
            </a:r>
            <a:r>
              <a:rPr lang="ja-JP" altLang="en-US" sz="1100" dirty="0">
                <a:latin typeface="HG丸ｺﾞｼｯｸM-PRO" panose="020F0600000000000000" pitchFamily="50" charset="-128"/>
                <a:ea typeface="HG丸ｺﾞｼｯｸM-PRO" panose="020F0600000000000000" pitchFamily="50" charset="-128"/>
              </a:rPr>
              <a:t>・評価（</a:t>
            </a:r>
            <a:r>
              <a:rPr lang="en-US" altLang="ja-JP" sz="1100" dirty="0">
                <a:latin typeface="HG丸ｺﾞｼｯｸM-PRO" panose="020F0600000000000000" pitchFamily="50" charset="-128"/>
                <a:ea typeface="HG丸ｺﾞｼｯｸM-PRO" panose="020F0600000000000000" pitchFamily="50" charset="-128"/>
              </a:rPr>
              <a:t>Check</a:t>
            </a:r>
            <a:r>
              <a:rPr lang="ja-JP" altLang="en-US" sz="1100" dirty="0" smtClean="0">
                <a:latin typeface="HG丸ｺﾞｼｯｸM-PRO" panose="020F0600000000000000" pitchFamily="50" charset="-128"/>
                <a:ea typeface="HG丸ｺﾞｼｯｸM-PRO" panose="020F0600000000000000" pitchFamily="50" charset="-128"/>
              </a:rPr>
              <a:t>）、改善</a:t>
            </a:r>
            <a:r>
              <a:rPr lang="ja-JP" altLang="en-US" sz="1100" dirty="0">
                <a:latin typeface="HG丸ｺﾞｼｯｸM-PRO" panose="020F0600000000000000" pitchFamily="50" charset="-128"/>
                <a:ea typeface="HG丸ｺﾞｼｯｸM-PRO" panose="020F0600000000000000" pitchFamily="50" charset="-128"/>
              </a:rPr>
              <a:t>（</a:t>
            </a:r>
            <a:r>
              <a:rPr lang="en-US" altLang="ja-JP" sz="1100" dirty="0">
                <a:latin typeface="HG丸ｺﾞｼｯｸM-PRO" panose="020F0600000000000000" pitchFamily="50" charset="-128"/>
                <a:ea typeface="HG丸ｺﾞｼｯｸM-PRO" panose="020F0600000000000000" pitchFamily="50" charset="-128"/>
              </a:rPr>
              <a:t>Action</a:t>
            </a:r>
            <a:r>
              <a:rPr lang="ja-JP" altLang="en-US" sz="1100" dirty="0">
                <a:latin typeface="HG丸ｺﾞｼｯｸM-PRO" panose="020F0600000000000000" pitchFamily="50" charset="-128"/>
                <a:ea typeface="HG丸ｺﾞｼｯｸM-PRO" panose="020F0600000000000000" pitchFamily="50" charset="-128"/>
              </a:rPr>
              <a:t>）をすることが重要になってきます。実行したことの効果を評価（</a:t>
            </a:r>
            <a:r>
              <a:rPr lang="en-US" altLang="ja-JP" sz="1100" dirty="0">
                <a:latin typeface="HG丸ｺﾞｼｯｸM-PRO" panose="020F0600000000000000" pitchFamily="50" charset="-128"/>
                <a:ea typeface="HG丸ｺﾞｼｯｸM-PRO" panose="020F0600000000000000" pitchFamily="50" charset="-128"/>
              </a:rPr>
              <a:t>C</a:t>
            </a:r>
            <a:r>
              <a:rPr lang="ja-JP" altLang="en-US" sz="1100" dirty="0">
                <a:latin typeface="HG丸ｺﾞｼｯｸM-PRO" panose="020F0600000000000000" pitchFamily="50" charset="-128"/>
                <a:ea typeface="HG丸ｺﾞｼｯｸM-PRO" panose="020F0600000000000000" pitchFamily="50" charset="-128"/>
              </a:rPr>
              <a:t>）</a:t>
            </a:r>
            <a:r>
              <a:rPr lang="ja-JP" altLang="en-US" sz="1100" dirty="0" smtClean="0">
                <a:latin typeface="HG丸ｺﾞｼｯｸM-PRO" panose="020F0600000000000000" pitchFamily="50" charset="-128"/>
                <a:ea typeface="HG丸ｺﾞｼｯｸM-PRO" panose="020F0600000000000000" pitchFamily="50" charset="-128"/>
              </a:rPr>
              <a:t>し、必要</a:t>
            </a:r>
            <a:r>
              <a:rPr lang="ja-JP" altLang="en-US" sz="1100" dirty="0">
                <a:latin typeface="HG丸ｺﾞｼｯｸM-PRO" panose="020F0600000000000000" pitchFamily="50" charset="-128"/>
                <a:ea typeface="HG丸ｺﾞｼｯｸM-PRO" panose="020F0600000000000000" pitchFamily="50" charset="-128"/>
              </a:rPr>
              <a:t>に応じて改善策（</a:t>
            </a:r>
            <a:r>
              <a:rPr lang="en-US" altLang="ja-JP" sz="1100" dirty="0">
                <a:latin typeface="HG丸ｺﾞｼｯｸM-PRO" panose="020F0600000000000000" pitchFamily="50" charset="-128"/>
                <a:ea typeface="HG丸ｺﾞｼｯｸM-PRO" panose="020F0600000000000000" pitchFamily="50" charset="-128"/>
              </a:rPr>
              <a:t>A</a:t>
            </a:r>
            <a:r>
              <a:rPr lang="ja-JP" altLang="en-US" sz="1100" dirty="0">
                <a:latin typeface="HG丸ｺﾞｼｯｸM-PRO" panose="020F0600000000000000" pitchFamily="50" charset="-128"/>
                <a:ea typeface="HG丸ｺﾞｼｯｸM-PRO" panose="020F0600000000000000" pitchFamily="50" charset="-128"/>
              </a:rPr>
              <a:t>）を</a:t>
            </a:r>
            <a:r>
              <a:rPr lang="ja-JP" altLang="en-US" sz="1100" dirty="0" smtClean="0">
                <a:latin typeface="HG丸ｺﾞｼｯｸM-PRO" panose="020F0600000000000000" pitchFamily="50" charset="-128"/>
                <a:ea typeface="HG丸ｺﾞｼｯｸM-PRO" panose="020F0600000000000000" pitchFamily="50" charset="-128"/>
              </a:rPr>
              <a:t>考え、そしてさらに</a:t>
            </a:r>
            <a:r>
              <a:rPr lang="ja-JP" altLang="en-US" sz="1100" dirty="0">
                <a:latin typeface="HG丸ｺﾞｼｯｸM-PRO" panose="020F0600000000000000" pitchFamily="50" charset="-128"/>
                <a:ea typeface="HG丸ｺﾞｼｯｸM-PRO" panose="020F0600000000000000" pitchFamily="50" charset="-128"/>
              </a:rPr>
              <a:t>計画（</a:t>
            </a:r>
            <a:r>
              <a:rPr lang="en-US" altLang="ja-JP" sz="1100" dirty="0">
                <a:latin typeface="HG丸ｺﾞｼｯｸM-PRO" panose="020F0600000000000000" pitchFamily="50" charset="-128"/>
                <a:ea typeface="HG丸ｺﾞｼｯｸM-PRO" panose="020F0600000000000000" pitchFamily="50" charset="-128"/>
              </a:rPr>
              <a:t>P</a:t>
            </a:r>
            <a:r>
              <a:rPr lang="ja-JP" altLang="en-US" sz="1100" dirty="0" smtClean="0">
                <a:latin typeface="HG丸ｺﾞｼｯｸM-PRO" panose="020F0600000000000000" pitchFamily="50" charset="-128"/>
                <a:ea typeface="HG丸ｺﾞｼｯｸM-PRO" panose="020F0600000000000000" pitchFamily="50" charset="-128"/>
              </a:rPr>
              <a:t>）、実行</a:t>
            </a:r>
            <a:r>
              <a:rPr lang="ja-JP" altLang="en-US" sz="1100" dirty="0">
                <a:latin typeface="HG丸ｺﾞｼｯｸM-PRO" panose="020F0600000000000000" pitchFamily="50" charset="-128"/>
                <a:ea typeface="HG丸ｺﾞｼｯｸM-PRO" panose="020F0600000000000000" pitchFamily="50" charset="-128"/>
              </a:rPr>
              <a:t>（</a:t>
            </a:r>
            <a:r>
              <a:rPr lang="en-US" altLang="ja-JP" sz="1100" dirty="0">
                <a:latin typeface="HG丸ｺﾞｼｯｸM-PRO" panose="020F0600000000000000" pitchFamily="50" charset="-128"/>
                <a:ea typeface="HG丸ｺﾞｼｯｸM-PRO" panose="020F0600000000000000" pitchFamily="50" charset="-128"/>
              </a:rPr>
              <a:t>D</a:t>
            </a:r>
            <a:r>
              <a:rPr lang="ja-JP" altLang="en-US" sz="1100" dirty="0">
                <a:latin typeface="HG丸ｺﾞｼｯｸM-PRO" panose="020F0600000000000000" pitchFamily="50" charset="-128"/>
                <a:ea typeface="HG丸ｺﾞｼｯｸM-PRO" panose="020F0600000000000000" pitchFamily="50" charset="-128"/>
              </a:rPr>
              <a:t>）に</a:t>
            </a:r>
            <a:r>
              <a:rPr lang="ja-JP" altLang="en-US" sz="1100" dirty="0" smtClean="0">
                <a:latin typeface="HG丸ｺﾞｼｯｸM-PRO" panose="020F0600000000000000" pitchFamily="50" charset="-128"/>
                <a:ea typeface="HG丸ｺﾞｼｯｸM-PRO" panose="020F0600000000000000" pitchFamily="50" charset="-128"/>
              </a:rPr>
              <a:t>つなげる、こう</a:t>
            </a:r>
            <a:r>
              <a:rPr lang="ja-JP" altLang="en-US" sz="1100" dirty="0">
                <a:latin typeface="HG丸ｺﾞｼｯｸM-PRO" panose="020F0600000000000000" pitchFamily="50" charset="-128"/>
                <a:ea typeface="HG丸ｺﾞｼｯｸM-PRO" panose="020F0600000000000000" pitchFamily="50" charset="-128"/>
              </a:rPr>
              <a:t>した繰り返し</a:t>
            </a:r>
            <a:r>
              <a:rPr lang="ja-JP" altLang="en-US" sz="1100" dirty="0" smtClean="0">
                <a:latin typeface="HG丸ｺﾞｼｯｸM-PRO" panose="020F0600000000000000" pitchFamily="50" charset="-128"/>
                <a:ea typeface="HG丸ｺﾞｼｯｸM-PRO" panose="020F0600000000000000" pitchFamily="50" charset="-128"/>
              </a:rPr>
              <a:t>が取組を</a:t>
            </a:r>
            <a:r>
              <a:rPr lang="ja-JP" altLang="en-US" sz="1100" dirty="0">
                <a:latin typeface="HG丸ｺﾞｼｯｸM-PRO" panose="020F0600000000000000" pitchFamily="50" charset="-128"/>
                <a:ea typeface="HG丸ｺﾞｼｯｸM-PRO" panose="020F0600000000000000" pitchFamily="50" charset="-128"/>
              </a:rPr>
              <a:t>充実させることに</a:t>
            </a:r>
            <a:r>
              <a:rPr lang="ja-JP" altLang="en-US" sz="1100" dirty="0" smtClean="0">
                <a:latin typeface="HG丸ｺﾞｼｯｸM-PRO" panose="020F0600000000000000" pitchFamily="50" charset="-128"/>
                <a:ea typeface="HG丸ｺﾞｼｯｸM-PRO" panose="020F0600000000000000" pitchFamily="50" charset="-128"/>
              </a:rPr>
              <a:t>なり、成果</a:t>
            </a:r>
            <a:r>
              <a:rPr lang="ja-JP" altLang="en-US" sz="1100" dirty="0">
                <a:latin typeface="HG丸ｺﾞｼｯｸM-PRO" panose="020F0600000000000000" pitchFamily="50" charset="-128"/>
                <a:ea typeface="HG丸ｺﾞｼｯｸM-PRO" panose="020F0600000000000000" pitchFamily="50" charset="-128"/>
              </a:rPr>
              <a:t>を上げることにつながります。この繰り返しのこと</a:t>
            </a:r>
            <a:r>
              <a:rPr lang="ja-JP" altLang="en-US" sz="1100" dirty="0" smtClean="0">
                <a:latin typeface="HG丸ｺﾞｼｯｸM-PRO" panose="020F0600000000000000" pitchFamily="50" charset="-128"/>
                <a:ea typeface="HG丸ｺﾞｼｯｸM-PRO" panose="020F0600000000000000" pitchFamily="50" charset="-128"/>
              </a:rPr>
              <a:t>を、英語</a:t>
            </a:r>
            <a:r>
              <a:rPr lang="ja-JP" altLang="en-US" sz="1100" dirty="0">
                <a:latin typeface="HG丸ｺﾞｼｯｸM-PRO" panose="020F0600000000000000" pitchFamily="50" charset="-128"/>
                <a:ea typeface="HG丸ｺﾞｼｯｸM-PRO" panose="020F0600000000000000" pitchFamily="50" charset="-128"/>
              </a:rPr>
              <a:t>の頭文字を</a:t>
            </a:r>
            <a:r>
              <a:rPr lang="ja-JP" altLang="en-US" sz="1100" dirty="0" smtClean="0">
                <a:latin typeface="HG丸ｺﾞｼｯｸM-PRO" panose="020F0600000000000000" pitchFamily="50" charset="-128"/>
                <a:ea typeface="HG丸ｺﾞｼｯｸM-PRO" panose="020F0600000000000000" pitchFamily="50" charset="-128"/>
              </a:rPr>
              <a:t>取って、</a:t>
            </a:r>
            <a:r>
              <a:rPr lang="en-US" altLang="ja-JP" sz="1100" dirty="0" smtClean="0">
                <a:latin typeface="HG丸ｺﾞｼｯｸM-PRO" panose="020F0600000000000000" pitchFamily="50" charset="-128"/>
                <a:ea typeface="HG丸ｺﾞｼｯｸM-PRO" panose="020F0600000000000000" pitchFamily="50" charset="-128"/>
              </a:rPr>
              <a:t>PDCA</a:t>
            </a:r>
            <a:r>
              <a:rPr lang="ja-JP" altLang="en-US" sz="1100" dirty="0">
                <a:latin typeface="HG丸ｺﾞｼｯｸM-PRO" panose="020F0600000000000000" pitchFamily="50" charset="-128"/>
                <a:ea typeface="HG丸ｺﾞｼｯｸM-PRO" panose="020F0600000000000000" pitchFamily="50" charset="-128"/>
              </a:rPr>
              <a:t>サイクルと言います</a:t>
            </a:r>
            <a:r>
              <a:rPr lang="ja-JP" altLang="en-US" sz="1100" dirty="0" smtClean="0">
                <a:latin typeface="HG丸ｺﾞｼｯｸM-PRO" panose="020F0600000000000000" pitchFamily="50" charset="-128"/>
                <a:ea typeface="HG丸ｺﾞｼｯｸM-PRO" panose="020F0600000000000000" pitchFamily="50" charset="-128"/>
              </a:rPr>
              <a:t>。</a:t>
            </a:r>
            <a:endParaRPr lang="en-US" altLang="ja-JP" sz="1100" dirty="0" smtClean="0">
              <a:latin typeface="HG丸ｺﾞｼｯｸM-PRO" panose="020F0600000000000000" pitchFamily="50" charset="-128"/>
              <a:ea typeface="HG丸ｺﾞｼｯｸM-PRO" panose="020F0600000000000000" pitchFamily="50" charset="-128"/>
            </a:endParaRPr>
          </a:p>
          <a:p>
            <a:pPr defTabSz="897551" fontAlgn="base">
              <a:spcBef>
                <a:spcPct val="30000"/>
              </a:spcBef>
              <a:spcAft>
                <a:spcPct val="0"/>
              </a:spcAft>
              <a:defRPr/>
            </a:pPr>
            <a:endParaRPr lang="ja-JP" altLang="en-US" sz="1100" dirty="0">
              <a:latin typeface="HG丸ｺﾞｼｯｸM-PRO" panose="020F0600000000000000" pitchFamily="50" charset="-128"/>
              <a:ea typeface="HG丸ｺﾞｼｯｸM-PRO" panose="020F0600000000000000" pitchFamily="50" charset="-128"/>
            </a:endParaRPr>
          </a:p>
          <a:p>
            <a:pPr defTabSz="897551" fontAlgn="base">
              <a:spcBef>
                <a:spcPct val="30000"/>
              </a:spcBef>
              <a:spcAft>
                <a:spcPct val="0"/>
              </a:spcAft>
              <a:defRPr/>
            </a:pPr>
            <a:r>
              <a:rPr lang="ja-JP" altLang="en-US" sz="1100" dirty="0">
                <a:latin typeface="HG丸ｺﾞｼｯｸM-PRO" panose="020F0600000000000000" pitchFamily="50" charset="-128"/>
                <a:ea typeface="HG丸ｺﾞｼｯｸM-PRO" panose="020F0600000000000000" pitchFamily="50" charset="-128"/>
              </a:rPr>
              <a:t>　</a:t>
            </a:r>
            <a:r>
              <a:rPr lang="ja-JP" altLang="en-US" sz="1100" dirty="0" smtClean="0">
                <a:latin typeface="HG丸ｺﾞｼｯｸM-PRO" panose="020F0600000000000000" pitchFamily="50" charset="-128"/>
                <a:ea typeface="HG丸ｺﾞｼｯｸM-PRO" panose="020F0600000000000000" pitchFamily="50" charset="-128"/>
              </a:rPr>
              <a:t>一般的には実践</a:t>
            </a:r>
            <a:r>
              <a:rPr lang="ja-JP" altLang="en-US" sz="1100" dirty="0">
                <a:latin typeface="HG丸ｺﾞｼｯｸM-PRO" panose="020F0600000000000000" pitchFamily="50" charset="-128"/>
                <a:ea typeface="HG丸ｺﾞｼｯｸM-PRO" panose="020F0600000000000000" pitchFamily="50" charset="-128"/>
              </a:rPr>
              <a:t>を行う際</a:t>
            </a:r>
            <a:r>
              <a:rPr lang="ja-JP" altLang="en-US" sz="1100" dirty="0" smtClean="0">
                <a:latin typeface="HG丸ｺﾞｼｯｸM-PRO" panose="020F0600000000000000" pitchFamily="50" charset="-128"/>
                <a:ea typeface="HG丸ｺﾞｼｯｸM-PRO" panose="020F0600000000000000" pitchFamily="50" charset="-128"/>
              </a:rPr>
              <a:t>に、この</a:t>
            </a:r>
            <a:r>
              <a:rPr lang="en-US" altLang="ja-JP" sz="1100" dirty="0">
                <a:latin typeface="HG丸ｺﾞｼｯｸM-PRO" panose="020F0600000000000000" pitchFamily="50" charset="-128"/>
                <a:ea typeface="HG丸ｺﾞｼｯｸM-PRO" panose="020F0600000000000000" pitchFamily="50" charset="-128"/>
              </a:rPr>
              <a:t>ORV-PDCA</a:t>
            </a:r>
            <a:r>
              <a:rPr lang="ja-JP" altLang="en-US" sz="1100" dirty="0">
                <a:latin typeface="HG丸ｺﾞｼｯｸM-PRO" panose="020F0600000000000000" pitchFamily="50" charset="-128"/>
                <a:ea typeface="HG丸ｺﾞｼｯｸM-PRO" panose="020F0600000000000000" pitchFamily="50" charset="-128"/>
              </a:rPr>
              <a:t>の視点を</a:t>
            </a:r>
            <a:r>
              <a:rPr lang="ja-JP" altLang="en-US" sz="1100" dirty="0" smtClean="0">
                <a:latin typeface="HG丸ｺﾞｼｯｸM-PRO" panose="020F0600000000000000" pitchFamily="50" charset="-128"/>
                <a:ea typeface="HG丸ｺﾞｼｯｸM-PRO" panose="020F0600000000000000" pitchFamily="50" charset="-128"/>
              </a:rPr>
              <a:t>もち、検証</a:t>
            </a:r>
            <a:r>
              <a:rPr lang="ja-JP" altLang="en-US" sz="1100" dirty="0">
                <a:latin typeface="HG丸ｺﾞｼｯｸM-PRO" panose="020F0600000000000000" pitchFamily="50" charset="-128"/>
                <a:ea typeface="HG丸ｺﾞｼｯｸM-PRO" panose="020F0600000000000000" pitchFamily="50" charset="-128"/>
              </a:rPr>
              <a:t>と実践を</a:t>
            </a:r>
            <a:r>
              <a:rPr lang="ja-JP" altLang="en-US" sz="1100" dirty="0" smtClean="0">
                <a:latin typeface="HG丸ｺﾞｼｯｸM-PRO" panose="020F0600000000000000" pitchFamily="50" charset="-128"/>
                <a:ea typeface="HG丸ｺﾞｼｯｸM-PRO" panose="020F0600000000000000" pitchFamily="50" charset="-128"/>
              </a:rPr>
              <a:t>繰り返して、目標</a:t>
            </a:r>
            <a:r>
              <a:rPr lang="ja-JP" altLang="en-US" sz="1100" dirty="0">
                <a:latin typeface="HG丸ｺﾞｼｯｸM-PRO" panose="020F0600000000000000" pitchFamily="50" charset="-128"/>
                <a:ea typeface="HG丸ｺﾞｼｯｸM-PRO" panose="020F0600000000000000" pitchFamily="50" charset="-128"/>
              </a:rPr>
              <a:t>に近づくことが求められます</a:t>
            </a:r>
            <a:r>
              <a:rPr lang="ja-JP" altLang="en-US" sz="1100" dirty="0" smtClean="0">
                <a:latin typeface="HG丸ｺﾞｼｯｸM-PRO" panose="020F0600000000000000" pitchFamily="50" charset="-128"/>
                <a:ea typeface="HG丸ｺﾞｼｯｸM-PRO" panose="020F0600000000000000" pitchFamily="50" charset="-128"/>
              </a:rPr>
              <a:t>。</a:t>
            </a:r>
            <a:r>
              <a:rPr lang="ja-JP" altLang="en-US" sz="1100" dirty="0">
                <a:latin typeface="HG丸ｺﾞｼｯｸM-PRO" panose="020F0600000000000000" pitchFamily="50" charset="-128"/>
                <a:ea typeface="HG丸ｺﾞｼｯｸM-PRO" panose="020F0600000000000000" pitchFamily="50" charset="-128"/>
              </a:rPr>
              <a:t>　</a:t>
            </a:r>
            <a:endParaRPr lang="en-US" altLang="ja-JP" sz="1100" dirty="0">
              <a:latin typeface="HG丸ｺﾞｼｯｸM-PRO" panose="020F0600000000000000" pitchFamily="50" charset="-128"/>
              <a:ea typeface="HG丸ｺﾞｼｯｸM-PRO" panose="020F0600000000000000" pitchFamily="50" charset="-128"/>
            </a:endParaRPr>
          </a:p>
          <a:p>
            <a:pPr defTabSz="897551" fontAlgn="base">
              <a:spcBef>
                <a:spcPct val="30000"/>
              </a:spcBef>
              <a:spcAft>
                <a:spcPct val="0"/>
              </a:spcAft>
              <a:defRPr/>
            </a:pPr>
            <a:endParaRPr lang="en-US" altLang="ja-JP" sz="1100" dirty="0" smtClean="0">
              <a:latin typeface="HG丸ｺﾞｼｯｸM-PRO" panose="020F0600000000000000" pitchFamily="50" charset="-128"/>
              <a:ea typeface="HG丸ｺﾞｼｯｸM-PRO" panose="020F0600000000000000" pitchFamily="50" charset="-128"/>
            </a:endParaRPr>
          </a:p>
          <a:p>
            <a:pPr defTabSz="897551" fontAlgn="base">
              <a:spcBef>
                <a:spcPct val="30000"/>
              </a:spcBef>
              <a:spcAft>
                <a:spcPct val="0"/>
              </a:spcAft>
              <a:defRPr/>
            </a:pPr>
            <a:r>
              <a:rPr lang="ja-JP" altLang="en-US" sz="1100" dirty="0">
                <a:latin typeface="HG丸ｺﾞｼｯｸM-PRO" panose="020F0600000000000000" pitchFamily="50" charset="-128"/>
                <a:ea typeface="HG丸ｺﾞｼｯｸM-PRO" panose="020F0600000000000000" pitchFamily="50" charset="-128"/>
              </a:rPr>
              <a:t>　で</a:t>
            </a:r>
            <a:r>
              <a:rPr lang="ja-JP" altLang="en-US" sz="1100" dirty="0" smtClean="0">
                <a:latin typeface="HG丸ｺﾞｼｯｸM-PRO" panose="020F0600000000000000" pitchFamily="50" charset="-128"/>
                <a:ea typeface="HG丸ｺﾞｼｯｸM-PRO" panose="020F0600000000000000" pitchFamily="50" charset="-128"/>
              </a:rPr>
              <a:t>は、問題</a:t>
            </a:r>
            <a:r>
              <a:rPr lang="ja-JP" altLang="en-US" sz="1100" dirty="0">
                <a:latin typeface="HG丸ｺﾞｼｯｸM-PRO" panose="020F0600000000000000" pitchFamily="50" charset="-128"/>
                <a:ea typeface="HG丸ｺﾞｼｯｸM-PRO" panose="020F0600000000000000" pitchFamily="50" charset="-128"/>
              </a:rPr>
              <a:t>行動等が起きた際の生徒指導の場面ではどうでしょうか。★</a:t>
            </a:r>
          </a:p>
        </p:txBody>
      </p:sp>
      <p:sp>
        <p:nvSpPr>
          <p:cNvPr id="4" name="正方形/長方形 3"/>
          <p:cNvSpPr/>
          <p:nvPr/>
        </p:nvSpPr>
        <p:spPr>
          <a:xfrm>
            <a:off x="3068639" y="4448944"/>
            <a:ext cx="3594339" cy="2800767"/>
          </a:xfrm>
          <a:prstGeom prst="rect">
            <a:avLst/>
          </a:prstGeom>
        </p:spPr>
        <p:txBody>
          <a:bodyPr wrap="square">
            <a:spAutoFit/>
          </a:bodyPr>
          <a:lstStyle/>
          <a:p>
            <a:pPr defTabSz="904967" fontAlgn="base">
              <a:spcBef>
                <a:spcPct val="30000"/>
              </a:spcBef>
              <a:spcAft>
                <a:spcPct val="0"/>
              </a:spcAft>
              <a:defRPr/>
            </a:pPr>
            <a:r>
              <a:rPr lang="en-US" altLang="ja-JP" sz="1100" dirty="0">
                <a:latin typeface="HG丸ｺﾞｼｯｸM-PRO" panose="020F0600000000000000" pitchFamily="50" charset="-128"/>
                <a:ea typeface="HG丸ｺﾞｼｯｸM-PRO" panose="020F0600000000000000" pitchFamily="50" charset="-128"/>
              </a:rPr>
              <a:t>≪</a:t>
            </a:r>
            <a:r>
              <a:rPr lang="ja-JP" altLang="en-US" sz="1100" dirty="0">
                <a:latin typeface="HG丸ｺﾞｼｯｸM-PRO" panose="020F0600000000000000" pitchFamily="50" charset="-128"/>
                <a:ea typeface="HG丸ｺﾞｼｯｸM-PRO" panose="020F0600000000000000" pitchFamily="50" charset="-128"/>
              </a:rPr>
              <a:t>スライド５～９で４分</a:t>
            </a:r>
            <a:r>
              <a:rPr lang="en-US" altLang="ja-JP" sz="1100" dirty="0">
                <a:latin typeface="HG丸ｺﾞｼｯｸM-PRO" panose="020F0600000000000000" pitchFamily="50" charset="-128"/>
                <a:ea typeface="HG丸ｺﾞｼｯｸM-PRO" panose="020F0600000000000000" pitchFamily="50" charset="-128"/>
              </a:rPr>
              <a:t>≫</a:t>
            </a:r>
          </a:p>
          <a:p>
            <a:pPr defTabSz="906359"/>
            <a:r>
              <a:rPr lang="ja-JP" altLang="en-US" sz="1100" dirty="0">
                <a:latin typeface="HG丸ｺﾞｼｯｸM-PRO" panose="020F0600000000000000" pitchFamily="50" charset="-128"/>
                <a:ea typeface="HG丸ｺﾞｼｯｸM-PRO" panose="020F0600000000000000" pitchFamily="50" charset="-128"/>
              </a:rPr>
              <a:t>　</a:t>
            </a:r>
            <a:r>
              <a:rPr lang="ja-JP" altLang="en-US" sz="1100" dirty="0" smtClean="0">
                <a:latin typeface="HG丸ｺﾞｼｯｸM-PRO" panose="020F0600000000000000" pitchFamily="50" charset="-128"/>
                <a:ea typeface="HG丸ｺﾞｼｯｸM-PRO" panose="020F0600000000000000" pitchFamily="50" charset="-128"/>
              </a:rPr>
              <a:t>例えば、子供同士の</a:t>
            </a:r>
            <a:r>
              <a:rPr lang="ja-JP" altLang="en-US" sz="1100" dirty="0">
                <a:latin typeface="HG丸ｺﾞｼｯｸM-PRO" panose="020F0600000000000000" pitchFamily="50" charset="-128"/>
                <a:ea typeface="HG丸ｺﾞｼｯｸM-PRO" panose="020F0600000000000000" pitchFamily="50" charset="-128"/>
              </a:rPr>
              <a:t>暴力行為が起きた</a:t>
            </a:r>
            <a:r>
              <a:rPr lang="ja-JP" altLang="en-US" sz="1100" dirty="0" smtClean="0">
                <a:latin typeface="HG丸ｺﾞｼｯｸM-PRO" panose="020F0600000000000000" pitchFamily="50" charset="-128"/>
                <a:ea typeface="HG丸ｺﾞｼｯｸM-PRO" panose="020F0600000000000000" pitchFamily="50" charset="-128"/>
              </a:rPr>
              <a:t>際、担任</a:t>
            </a:r>
            <a:r>
              <a:rPr lang="ja-JP" altLang="en-US" sz="1100" dirty="0">
                <a:latin typeface="HG丸ｺﾞｼｯｸM-PRO" panose="020F0600000000000000" pitchFamily="50" charset="-128"/>
                <a:ea typeface="HG丸ｺﾞｼｯｸM-PRO" panose="020F0600000000000000" pitchFamily="50" charset="-128"/>
              </a:rPr>
              <a:t>一人だけで</a:t>
            </a:r>
            <a:r>
              <a:rPr lang="ja-JP" altLang="en-US" sz="1100" dirty="0" smtClean="0">
                <a:latin typeface="HG丸ｺﾞｼｯｸM-PRO" panose="020F0600000000000000" pitchFamily="50" charset="-128"/>
                <a:ea typeface="HG丸ｺﾞｼｯｸM-PRO" panose="020F0600000000000000" pitchFamily="50" charset="-128"/>
              </a:rPr>
              <a:t>なく、生徒</a:t>
            </a:r>
            <a:r>
              <a:rPr lang="ja-JP" altLang="en-US" sz="1100" dirty="0">
                <a:latin typeface="HG丸ｺﾞｼｯｸM-PRO" panose="020F0600000000000000" pitchFamily="50" charset="-128"/>
                <a:ea typeface="HG丸ｺﾞｼｯｸM-PRO" panose="020F0600000000000000" pitchFamily="50" charset="-128"/>
              </a:rPr>
              <a:t>指導担当や学年主任等と相談しながら対応します。これ</a:t>
            </a:r>
            <a:r>
              <a:rPr lang="ja-JP" altLang="en-US" sz="1100" dirty="0" smtClean="0">
                <a:latin typeface="HG丸ｺﾞｼｯｸM-PRO" panose="020F0600000000000000" pitchFamily="50" charset="-128"/>
                <a:ea typeface="HG丸ｺﾞｼｯｸM-PRO" panose="020F0600000000000000" pitchFamily="50" charset="-128"/>
              </a:rPr>
              <a:t>が、いわゆる</a:t>
            </a:r>
            <a:r>
              <a:rPr lang="ja-JP" altLang="en-US" sz="1100" dirty="0">
                <a:latin typeface="HG丸ｺﾞｼｯｸM-PRO" panose="020F0600000000000000" pitchFamily="50" charset="-128"/>
                <a:ea typeface="HG丸ｺﾞｼｯｸM-PRO" panose="020F0600000000000000" pitchFamily="50" charset="-128"/>
              </a:rPr>
              <a:t>支援チームという組織（</a:t>
            </a:r>
            <a:r>
              <a:rPr lang="en-US" altLang="ja-JP" sz="1100" dirty="0">
                <a:latin typeface="HG丸ｺﾞｼｯｸM-PRO" panose="020F0600000000000000" pitchFamily="50" charset="-128"/>
                <a:ea typeface="HG丸ｺﾞｼｯｸM-PRO" panose="020F0600000000000000" pitchFamily="50" charset="-128"/>
              </a:rPr>
              <a:t>Organization</a:t>
            </a:r>
            <a:r>
              <a:rPr lang="ja-JP" altLang="en-US" sz="1100" dirty="0">
                <a:latin typeface="HG丸ｺﾞｼｯｸM-PRO" panose="020F0600000000000000" pitchFamily="50" charset="-128"/>
                <a:ea typeface="HG丸ｺﾞｼｯｸM-PRO" panose="020F0600000000000000" pitchFamily="50" charset="-128"/>
              </a:rPr>
              <a:t>）です。</a:t>
            </a:r>
            <a:endParaRPr lang="en-US" altLang="ja-JP" sz="1100" dirty="0">
              <a:latin typeface="HG丸ｺﾞｼｯｸM-PRO" panose="020F0600000000000000" pitchFamily="50" charset="-128"/>
              <a:ea typeface="HG丸ｺﾞｼｯｸM-PRO" panose="020F0600000000000000" pitchFamily="50" charset="-128"/>
            </a:endParaRPr>
          </a:p>
          <a:p>
            <a:pPr defTabSz="906359"/>
            <a:endParaRPr lang="en-US" altLang="ja-JP" sz="1100" dirty="0" smtClean="0">
              <a:latin typeface="HG丸ｺﾞｼｯｸM-PRO" panose="020F0600000000000000" pitchFamily="50" charset="-128"/>
              <a:ea typeface="HG丸ｺﾞｼｯｸM-PRO" panose="020F0600000000000000" pitchFamily="50" charset="-128"/>
            </a:endParaRPr>
          </a:p>
          <a:p>
            <a:pPr defTabSz="906359"/>
            <a:r>
              <a:rPr lang="ja-JP" altLang="en-US" sz="1100" dirty="0">
                <a:latin typeface="HG丸ｺﾞｼｯｸM-PRO" panose="020F0600000000000000" pitchFamily="50" charset="-128"/>
                <a:ea typeface="HG丸ｺﾞｼｯｸM-PRO" panose="020F0600000000000000" pitchFamily="50" charset="-128"/>
              </a:rPr>
              <a:t>　</a:t>
            </a:r>
            <a:r>
              <a:rPr lang="ja-JP" altLang="en-US" sz="1100" dirty="0" smtClean="0">
                <a:latin typeface="HG丸ｺﾞｼｯｸM-PRO" panose="020F0600000000000000" pitchFamily="50" charset="-128"/>
                <a:ea typeface="HG丸ｺﾞｼｯｸM-PRO" panose="020F0600000000000000" pitchFamily="50" charset="-128"/>
              </a:rPr>
              <a:t>そして、「</a:t>
            </a:r>
            <a:r>
              <a:rPr lang="ja-JP" altLang="en-US" sz="1100" dirty="0">
                <a:latin typeface="HG丸ｺﾞｼｯｸM-PRO" panose="020F0600000000000000" pitchFamily="50" charset="-128"/>
                <a:ea typeface="HG丸ｺﾞｼｯｸM-PRO" panose="020F0600000000000000" pitchFamily="50" charset="-128"/>
              </a:rPr>
              <a:t>怪我の状況はどうか？」「どのような状況だったのか？」「関係したのは誰か？」「</a:t>
            </a:r>
            <a:r>
              <a:rPr lang="ja-JP" altLang="en-US" sz="1100" dirty="0" smtClean="0">
                <a:latin typeface="HG丸ｺﾞｼｯｸM-PRO" panose="020F0600000000000000" pitchFamily="50" charset="-128"/>
                <a:ea typeface="HG丸ｺﾞｼｯｸM-PRO" panose="020F0600000000000000" pitchFamily="50" charset="-128"/>
              </a:rPr>
              <a:t>なぜ、暴力</a:t>
            </a:r>
            <a:r>
              <a:rPr lang="ja-JP" altLang="en-US" sz="1100" dirty="0">
                <a:latin typeface="HG丸ｺﾞｼｯｸM-PRO" panose="020F0600000000000000" pitchFamily="50" charset="-128"/>
                <a:ea typeface="HG丸ｺﾞｼｯｸM-PRO" panose="020F0600000000000000" pitchFamily="50" charset="-128"/>
              </a:rPr>
              <a:t>行為が起こったのか？」といった情報を複数の児童生徒から収集</a:t>
            </a:r>
            <a:r>
              <a:rPr lang="ja-JP" altLang="en-US" sz="1100" dirty="0" smtClean="0">
                <a:latin typeface="HG丸ｺﾞｼｯｸM-PRO" panose="020F0600000000000000" pitchFamily="50" charset="-128"/>
                <a:ea typeface="HG丸ｺﾞｼｯｸM-PRO" panose="020F0600000000000000" pitchFamily="50" charset="-128"/>
              </a:rPr>
              <a:t>し、事態</a:t>
            </a:r>
            <a:r>
              <a:rPr lang="ja-JP" altLang="en-US" sz="1100" dirty="0">
                <a:latin typeface="HG丸ｺﾞｼｯｸM-PRO" panose="020F0600000000000000" pitchFamily="50" charset="-128"/>
                <a:ea typeface="HG丸ｺﾞｼｯｸM-PRO" panose="020F0600000000000000" pitchFamily="50" charset="-128"/>
              </a:rPr>
              <a:t>の全体像をつかみます。これが見立て（</a:t>
            </a:r>
            <a:r>
              <a:rPr lang="en-US" altLang="ja-JP" sz="1100" dirty="0">
                <a:latin typeface="HG丸ｺﾞｼｯｸM-PRO" panose="020F0600000000000000" pitchFamily="50" charset="-128"/>
                <a:ea typeface="HG丸ｺﾞｼｯｸM-PRO" panose="020F0600000000000000" pitchFamily="50" charset="-128"/>
              </a:rPr>
              <a:t>Research</a:t>
            </a:r>
            <a:r>
              <a:rPr lang="ja-JP" altLang="en-US" sz="1100" dirty="0">
                <a:latin typeface="HG丸ｺﾞｼｯｸM-PRO" panose="020F0600000000000000" pitchFamily="50" charset="-128"/>
                <a:ea typeface="HG丸ｺﾞｼｯｸM-PRO" panose="020F0600000000000000" pitchFamily="50" charset="-128"/>
              </a:rPr>
              <a:t>）になります。</a:t>
            </a:r>
            <a:endParaRPr lang="en-US" altLang="ja-JP" sz="1100" dirty="0">
              <a:latin typeface="HG丸ｺﾞｼｯｸM-PRO" panose="020F0600000000000000" pitchFamily="50" charset="-128"/>
              <a:ea typeface="HG丸ｺﾞｼｯｸM-PRO" panose="020F0600000000000000" pitchFamily="50" charset="-128"/>
            </a:endParaRPr>
          </a:p>
          <a:p>
            <a:pPr defTabSz="906359"/>
            <a:endParaRPr lang="en-US" altLang="ja-JP" sz="1100" dirty="0" smtClean="0">
              <a:latin typeface="HG丸ｺﾞｼｯｸM-PRO" panose="020F0600000000000000" pitchFamily="50" charset="-128"/>
              <a:ea typeface="HG丸ｺﾞｼｯｸM-PRO" panose="020F0600000000000000" pitchFamily="50" charset="-128"/>
            </a:endParaRPr>
          </a:p>
          <a:p>
            <a:pPr defTabSz="906359"/>
            <a:r>
              <a:rPr lang="ja-JP" altLang="en-US" sz="1100" dirty="0">
                <a:latin typeface="HG丸ｺﾞｼｯｸM-PRO" panose="020F0600000000000000" pitchFamily="50" charset="-128"/>
                <a:ea typeface="HG丸ｺﾞｼｯｸM-PRO" panose="020F0600000000000000" pitchFamily="50" charset="-128"/>
              </a:rPr>
              <a:t>　</a:t>
            </a:r>
            <a:r>
              <a:rPr lang="ja-JP" altLang="en-US" sz="1100" dirty="0" smtClean="0">
                <a:latin typeface="HG丸ｺﾞｼｯｸM-PRO" panose="020F0600000000000000" pitchFamily="50" charset="-128"/>
                <a:ea typeface="HG丸ｺﾞｼｯｸM-PRO" panose="020F0600000000000000" pitchFamily="50" charset="-128"/>
              </a:rPr>
              <a:t>そして、これから先、「</a:t>
            </a:r>
            <a:r>
              <a:rPr lang="ja-JP" altLang="en-US" sz="1100" dirty="0">
                <a:latin typeface="HG丸ｺﾞｼｯｸM-PRO" panose="020F0600000000000000" pitchFamily="50" charset="-128"/>
                <a:ea typeface="HG丸ｺﾞｼｯｸM-PRO" panose="020F0600000000000000" pitchFamily="50" charset="-128"/>
              </a:rPr>
              <a:t>当事者たち</a:t>
            </a:r>
            <a:r>
              <a:rPr lang="ja-JP" altLang="en-US" sz="1100" dirty="0" smtClean="0">
                <a:latin typeface="HG丸ｺﾞｼｯｸM-PRO" panose="020F0600000000000000" pitchFamily="50" charset="-128"/>
                <a:ea typeface="HG丸ｺﾞｼｯｸM-PRO" panose="020F0600000000000000" pitchFamily="50" charset="-128"/>
              </a:rPr>
              <a:t>に、どの</a:t>
            </a:r>
            <a:r>
              <a:rPr lang="ja-JP" altLang="en-US" sz="1100" dirty="0">
                <a:latin typeface="HG丸ｺﾞｼｯｸM-PRO" panose="020F0600000000000000" pitchFamily="50" charset="-128"/>
                <a:ea typeface="HG丸ｺﾞｼｯｸM-PRO" panose="020F0600000000000000" pitchFamily="50" charset="-128"/>
              </a:rPr>
              <a:t>ようになって欲しいのか」「周り</a:t>
            </a:r>
            <a:r>
              <a:rPr lang="ja-JP" altLang="en-US" sz="1100" dirty="0" smtClean="0">
                <a:latin typeface="HG丸ｺﾞｼｯｸM-PRO" panose="020F0600000000000000" pitchFamily="50" charset="-128"/>
                <a:ea typeface="HG丸ｺﾞｼｯｸM-PRO" panose="020F0600000000000000" pitchFamily="50" charset="-128"/>
              </a:rPr>
              <a:t>の子供に、どう</a:t>
            </a:r>
            <a:r>
              <a:rPr lang="ja-JP" altLang="en-US" sz="1100" dirty="0">
                <a:latin typeface="HG丸ｺﾞｼｯｸM-PRO" panose="020F0600000000000000" pitchFamily="50" charset="-128"/>
                <a:ea typeface="HG丸ｺﾞｼｯｸM-PRO" panose="020F0600000000000000" pitchFamily="50" charset="-128"/>
              </a:rPr>
              <a:t>行動して欲しいのか」を教職員間で確認します。これが目指す姿（</a:t>
            </a:r>
            <a:r>
              <a:rPr lang="en-US" altLang="ja-JP" sz="1100" dirty="0">
                <a:latin typeface="HG丸ｺﾞｼｯｸM-PRO" panose="020F0600000000000000" pitchFamily="50" charset="-128"/>
                <a:ea typeface="HG丸ｺﾞｼｯｸM-PRO" panose="020F0600000000000000" pitchFamily="50" charset="-128"/>
              </a:rPr>
              <a:t>Vision</a:t>
            </a:r>
            <a:r>
              <a:rPr lang="ja-JP" altLang="en-US" sz="1100" dirty="0">
                <a:latin typeface="HG丸ｺﾞｼｯｸM-PRO" panose="020F0600000000000000" pitchFamily="50" charset="-128"/>
                <a:ea typeface="HG丸ｺﾞｼｯｸM-PRO" panose="020F0600000000000000" pitchFamily="50" charset="-128"/>
              </a:rPr>
              <a:t>）です。★</a:t>
            </a:r>
          </a:p>
        </p:txBody>
      </p:sp>
      <p:pic>
        <p:nvPicPr>
          <p:cNvPr id="3074" name="Picture 2"/>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280597" y="1084034"/>
            <a:ext cx="2740101" cy="2055076"/>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5" name="Picture 3"/>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258101" y="4844897"/>
            <a:ext cx="2741075" cy="2055807"/>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77049018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テキスト ボックス 26"/>
          <p:cNvSpPr txBox="1"/>
          <p:nvPr/>
        </p:nvSpPr>
        <p:spPr>
          <a:xfrm>
            <a:off x="3225258" y="9659556"/>
            <a:ext cx="407484" cy="246221"/>
          </a:xfrm>
          <a:prstGeom prst="rect">
            <a:avLst/>
          </a:prstGeom>
          <a:noFill/>
        </p:spPr>
        <p:txBody>
          <a:bodyPr wrap="none" rtlCol="0">
            <a:spAutoFit/>
          </a:bodyPr>
          <a:lstStyle/>
          <a:p>
            <a:r>
              <a:rPr kumimoji="1" lang="en-US" altLang="ja-JP" sz="1000" dirty="0" smtClean="0">
                <a:latin typeface="HG丸ｺﾞｼｯｸM-PRO" panose="020F0600000000000000" pitchFamily="50" charset="-128"/>
                <a:ea typeface="HG丸ｺﾞｼｯｸM-PRO" panose="020F0600000000000000" pitchFamily="50" charset="-128"/>
              </a:rPr>
              <a:t>-</a:t>
            </a:r>
            <a:fld id="{942C3A38-0832-4086-88EF-08809291DF70}" type="slidenum">
              <a:rPr kumimoji="1" lang="en-US" altLang="ja-JP" sz="1000" smtClean="0">
                <a:latin typeface="HG丸ｺﾞｼｯｸM-PRO" panose="020F0600000000000000" pitchFamily="50" charset="-128"/>
                <a:ea typeface="HG丸ｺﾞｼｯｸM-PRO" panose="020F0600000000000000" pitchFamily="50" charset="-128"/>
              </a:rPr>
              <a:t>7</a:t>
            </a:fld>
            <a:r>
              <a:rPr kumimoji="1" lang="en-US" altLang="ja-JP" sz="1000" dirty="0" smtClean="0">
                <a:latin typeface="HG丸ｺﾞｼｯｸM-PRO" panose="020F0600000000000000" pitchFamily="50" charset="-128"/>
                <a:ea typeface="HG丸ｺﾞｼｯｸM-PRO" panose="020F0600000000000000" pitchFamily="50" charset="-128"/>
              </a:rPr>
              <a:t>-</a:t>
            </a:r>
            <a:endParaRPr kumimoji="1" lang="ja-JP" altLang="en-US" sz="1000" dirty="0">
              <a:latin typeface="HG丸ｺﾞｼｯｸM-PRO" panose="020F0600000000000000" pitchFamily="50" charset="-128"/>
              <a:ea typeface="HG丸ｺﾞｼｯｸM-PRO" panose="020F0600000000000000" pitchFamily="50" charset="-128"/>
            </a:endParaRPr>
          </a:p>
        </p:txBody>
      </p:sp>
      <p:sp>
        <p:nvSpPr>
          <p:cNvPr id="15" name="正方形/長方形 14"/>
          <p:cNvSpPr/>
          <p:nvPr/>
        </p:nvSpPr>
        <p:spPr>
          <a:xfrm>
            <a:off x="188640" y="704528"/>
            <a:ext cx="2880000" cy="518394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72000" bIns="72000" rtlCol="0" anchor="t"/>
          <a:lstStyle/>
          <a:p>
            <a:r>
              <a:rPr lang="ja-JP" altLang="en-US" dirty="0" smtClean="0">
                <a:solidFill>
                  <a:schemeClr val="tx1"/>
                </a:solidFill>
                <a:latin typeface="+mn-ea"/>
              </a:rPr>
              <a:t>スライド８</a:t>
            </a:r>
            <a:endParaRPr lang="en-US" altLang="ja-JP" dirty="0">
              <a:solidFill>
                <a:schemeClr val="tx1"/>
              </a:solidFill>
              <a:latin typeface="+mn-ea"/>
            </a:endParaRPr>
          </a:p>
          <a:p>
            <a:endParaRPr kumimoji="1" lang="en-US" altLang="ja-JP" dirty="0" smtClean="0">
              <a:solidFill>
                <a:schemeClr val="tx1"/>
              </a:solidFill>
              <a:latin typeface="+mn-ea"/>
            </a:endParaRPr>
          </a:p>
          <a:p>
            <a:endParaRPr lang="en-US" altLang="ja-JP" dirty="0">
              <a:solidFill>
                <a:schemeClr val="tx1"/>
              </a:solidFill>
              <a:latin typeface="+mn-ea"/>
            </a:endParaRPr>
          </a:p>
          <a:p>
            <a:endParaRPr kumimoji="1" lang="en-US" altLang="ja-JP" dirty="0" smtClean="0">
              <a:solidFill>
                <a:schemeClr val="tx1"/>
              </a:solidFill>
              <a:latin typeface="+mn-ea"/>
            </a:endParaRPr>
          </a:p>
          <a:p>
            <a:endParaRPr lang="en-US" altLang="ja-JP" dirty="0">
              <a:solidFill>
                <a:schemeClr val="tx1"/>
              </a:solidFill>
              <a:latin typeface="+mn-ea"/>
            </a:endParaRPr>
          </a:p>
          <a:p>
            <a:endParaRPr kumimoji="1" lang="en-US" altLang="ja-JP" dirty="0" smtClean="0">
              <a:solidFill>
                <a:schemeClr val="tx1"/>
              </a:solidFill>
              <a:latin typeface="+mn-ea"/>
            </a:endParaRPr>
          </a:p>
          <a:p>
            <a:endParaRPr lang="en-US" altLang="ja-JP" dirty="0" smtClean="0">
              <a:solidFill>
                <a:schemeClr val="tx1"/>
              </a:solidFill>
              <a:latin typeface="+mn-ea"/>
            </a:endParaRPr>
          </a:p>
          <a:p>
            <a:endParaRPr lang="en-US" altLang="ja-JP" sz="1200" dirty="0" smtClean="0">
              <a:solidFill>
                <a:schemeClr val="tx1"/>
              </a:solidFill>
              <a:latin typeface="+mn-ea"/>
            </a:endParaRPr>
          </a:p>
        </p:txBody>
      </p:sp>
      <p:sp>
        <p:nvSpPr>
          <p:cNvPr id="16" name="正方形/長方形 15"/>
          <p:cNvSpPr/>
          <p:nvPr/>
        </p:nvSpPr>
        <p:spPr>
          <a:xfrm>
            <a:off x="3068640" y="705156"/>
            <a:ext cx="3600000" cy="518394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72000" bIns="72000" rtlCol="0" anchor="t"/>
          <a:lstStyle/>
          <a:p>
            <a:pPr defTabSz="913279" fontAlgn="base">
              <a:spcBef>
                <a:spcPct val="30000"/>
              </a:spcBef>
              <a:spcAft>
                <a:spcPct val="0"/>
              </a:spcAft>
              <a:defRPr/>
            </a:pPr>
            <a:endParaRPr lang="ja-JP" altLang="en-US" sz="1100" dirty="0">
              <a:solidFill>
                <a:schemeClr val="tx1"/>
              </a:solidFill>
              <a:latin typeface="HG丸ｺﾞｼｯｸM-PRO" panose="020F0600000000000000" pitchFamily="50" charset="-128"/>
              <a:ea typeface="HG丸ｺﾞｼｯｸM-PRO" panose="020F0600000000000000" pitchFamily="50" charset="-128"/>
            </a:endParaRPr>
          </a:p>
        </p:txBody>
      </p:sp>
      <p:sp>
        <p:nvSpPr>
          <p:cNvPr id="19" name="テキスト ボックス 18"/>
          <p:cNvSpPr txBox="1"/>
          <p:nvPr/>
        </p:nvSpPr>
        <p:spPr>
          <a:xfrm>
            <a:off x="270239" y="3252288"/>
            <a:ext cx="2778325" cy="338554"/>
          </a:xfrm>
          <a:prstGeom prst="rect">
            <a:avLst/>
          </a:prstGeom>
          <a:noFill/>
        </p:spPr>
        <p:txBody>
          <a:bodyPr wrap="none" rtlCol="0">
            <a:spAutoFit/>
          </a:bodyPr>
          <a:lstStyle/>
          <a:p>
            <a:r>
              <a:rPr lang="ja-JP" altLang="en-US" sz="1600" dirty="0">
                <a:latin typeface="+mn-ea"/>
              </a:rPr>
              <a:t>（　　）</a:t>
            </a:r>
            <a:r>
              <a:rPr lang="ja-JP" altLang="en-US" sz="1600" dirty="0">
                <a:latin typeface="+mn-ea"/>
                <a:sym typeface="Wingdings" panose="05000000000000000000" pitchFamily="2" charset="2"/>
              </a:rPr>
              <a:t>：（　　）</a:t>
            </a:r>
            <a:r>
              <a:rPr lang="ja-JP" altLang="en-US" sz="1600" dirty="0">
                <a:latin typeface="+mn-ea"/>
              </a:rPr>
              <a:t>　～　（　　）：（　　）</a:t>
            </a:r>
            <a:endParaRPr kumimoji="1" lang="ja-JP" altLang="en-US" sz="1600" dirty="0"/>
          </a:p>
        </p:txBody>
      </p:sp>
      <p:sp>
        <p:nvSpPr>
          <p:cNvPr id="18" name="正方形/長方形 17"/>
          <p:cNvSpPr/>
          <p:nvPr/>
        </p:nvSpPr>
        <p:spPr>
          <a:xfrm>
            <a:off x="182980" y="5889104"/>
            <a:ext cx="2880000" cy="352804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72000" bIns="72000" rtlCol="0" anchor="t"/>
          <a:lstStyle/>
          <a:p>
            <a:r>
              <a:rPr kumimoji="1" lang="ja-JP" altLang="en-US" dirty="0" smtClean="0">
                <a:solidFill>
                  <a:schemeClr val="tx1"/>
                </a:solidFill>
                <a:latin typeface="+mn-ea"/>
              </a:rPr>
              <a:t>スライド９</a:t>
            </a:r>
            <a:endParaRPr kumimoji="1" lang="en-US" altLang="ja-JP" dirty="0" smtClean="0">
              <a:solidFill>
                <a:schemeClr val="tx1"/>
              </a:solidFill>
              <a:latin typeface="+mn-ea"/>
            </a:endParaRPr>
          </a:p>
          <a:p>
            <a:endParaRPr lang="en-US" altLang="ja-JP" dirty="0">
              <a:solidFill>
                <a:schemeClr val="tx1"/>
              </a:solidFill>
              <a:latin typeface="+mn-ea"/>
            </a:endParaRPr>
          </a:p>
          <a:p>
            <a:endParaRPr kumimoji="1" lang="en-US" altLang="ja-JP" dirty="0" smtClean="0">
              <a:solidFill>
                <a:schemeClr val="tx1"/>
              </a:solidFill>
              <a:latin typeface="+mn-ea"/>
            </a:endParaRPr>
          </a:p>
          <a:p>
            <a:endParaRPr lang="en-US" altLang="ja-JP" dirty="0">
              <a:solidFill>
                <a:schemeClr val="tx1"/>
              </a:solidFill>
              <a:latin typeface="+mn-ea"/>
            </a:endParaRPr>
          </a:p>
          <a:p>
            <a:endParaRPr kumimoji="1" lang="en-US" altLang="ja-JP" dirty="0" smtClean="0">
              <a:solidFill>
                <a:schemeClr val="tx1"/>
              </a:solidFill>
              <a:latin typeface="+mn-ea"/>
            </a:endParaRPr>
          </a:p>
          <a:p>
            <a:endParaRPr lang="en-US" altLang="ja-JP" dirty="0">
              <a:solidFill>
                <a:schemeClr val="tx1"/>
              </a:solidFill>
              <a:latin typeface="+mn-ea"/>
            </a:endParaRPr>
          </a:p>
          <a:p>
            <a:endParaRPr kumimoji="1" lang="en-US" altLang="ja-JP" dirty="0" smtClean="0">
              <a:solidFill>
                <a:schemeClr val="tx1"/>
              </a:solidFill>
              <a:latin typeface="+mn-ea"/>
            </a:endParaRPr>
          </a:p>
          <a:p>
            <a:endParaRPr lang="en-US" altLang="ja-JP" dirty="0">
              <a:solidFill>
                <a:schemeClr val="tx1"/>
              </a:solidFill>
              <a:latin typeface="+mn-ea"/>
            </a:endParaRPr>
          </a:p>
          <a:p>
            <a:endParaRPr kumimoji="1" lang="en-US" altLang="ja-JP" sz="1200" dirty="0" smtClean="0">
              <a:solidFill>
                <a:schemeClr val="tx1"/>
              </a:solidFill>
              <a:latin typeface="+mn-ea"/>
            </a:endParaRPr>
          </a:p>
        </p:txBody>
      </p:sp>
      <p:sp>
        <p:nvSpPr>
          <p:cNvPr id="22" name="正方形/長方形 21"/>
          <p:cNvSpPr/>
          <p:nvPr/>
        </p:nvSpPr>
        <p:spPr>
          <a:xfrm>
            <a:off x="3062980" y="5889104"/>
            <a:ext cx="3600000" cy="3528392"/>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72000" bIns="72000" rtlCol="0" anchor="t"/>
          <a:lstStyle/>
          <a:p>
            <a:pPr defTabSz="913279" fontAlgn="base">
              <a:spcBef>
                <a:spcPct val="30000"/>
              </a:spcBef>
              <a:spcAft>
                <a:spcPct val="0"/>
              </a:spcAft>
              <a:defRPr/>
            </a:pPr>
            <a:endParaRPr lang="ja-JP" altLang="en-US" sz="1100" dirty="0">
              <a:solidFill>
                <a:schemeClr val="tx1"/>
              </a:solidFill>
              <a:latin typeface="HG丸ｺﾞｼｯｸM-PRO" panose="020F0600000000000000" pitchFamily="50" charset="-128"/>
              <a:ea typeface="HG丸ｺﾞｼｯｸM-PRO" panose="020F0600000000000000" pitchFamily="50" charset="-128"/>
            </a:endParaRPr>
          </a:p>
        </p:txBody>
      </p:sp>
      <p:sp>
        <p:nvSpPr>
          <p:cNvPr id="24" name="テキスト ボックス 23"/>
          <p:cNvSpPr txBox="1"/>
          <p:nvPr/>
        </p:nvSpPr>
        <p:spPr>
          <a:xfrm>
            <a:off x="280598" y="8437116"/>
            <a:ext cx="2778325" cy="338554"/>
          </a:xfrm>
          <a:prstGeom prst="rect">
            <a:avLst/>
          </a:prstGeom>
          <a:noFill/>
        </p:spPr>
        <p:txBody>
          <a:bodyPr wrap="none" rtlCol="0">
            <a:spAutoFit/>
          </a:bodyPr>
          <a:lstStyle/>
          <a:p>
            <a:r>
              <a:rPr lang="ja-JP" altLang="en-US" sz="1600" dirty="0">
                <a:latin typeface="+mn-ea"/>
              </a:rPr>
              <a:t>（　　）</a:t>
            </a:r>
            <a:r>
              <a:rPr lang="ja-JP" altLang="en-US" sz="1600" dirty="0">
                <a:latin typeface="+mn-ea"/>
                <a:sym typeface="Wingdings" panose="05000000000000000000" pitchFamily="2" charset="2"/>
              </a:rPr>
              <a:t>：（　　）</a:t>
            </a:r>
            <a:r>
              <a:rPr lang="ja-JP" altLang="en-US" sz="1600" dirty="0">
                <a:latin typeface="+mn-ea"/>
              </a:rPr>
              <a:t>　～　（　　）：（　　）</a:t>
            </a:r>
            <a:endParaRPr kumimoji="1" lang="ja-JP" altLang="en-US" sz="1600" dirty="0"/>
          </a:p>
        </p:txBody>
      </p:sp>
      <p:sp>
        <p:nvSpPr>
          <p:cNvPr id="2" name="正方形/長方形 1"/>
          <p:cNvSpPr/>
          <p:nvPr/>
        </p:nvSpPr>
        <p:spPr>
          <a:xfrm>
            <a:off x="3103002" y="737207"/>
            <a:ext cx="3559977" cy="4601260"/>
          </a:xfrm>
          <a:prstGeom prst="rect">
            <a:avLst/>
          </a:prstGeom>
        </p:spPr>
        <p:txBody>
          <a:bodyPr wrap="square">
            <a:spAutoFit/>
          </a:bodyPr>
          <a:lstStyle/>
          <a:p>
            <a:pPr defTabSz="904967" fontAlgn="base">
              <a:spcBef>
                <a:spcPct val="30000"/>
              </a:spcBef>
              <a:spcAft>
                <a:spcPct val="0"/>
              </a:spcAft>
              <a:defRPr/>
            </a:pPr>
            <a:r>
              <a:rPr lang="en-US" altLang="ja-JP" sz="1100" dirty="0">
                <a:latin typeface="HG丸ｺﾞｼｯｸM-PRO" panose="020F0600000000000000" pitchFamily="50" charset="-128"/>
                <a:ea typeface="HG丸ｺﾞｼｯｸM-PRO" panose="020F0600000000000000" pitchFamily="50" charset="-128"/>
              </a:rPr>
              <a:t>≪</a:t>
            </a:r>
            <a:r>
              <a:rPr lang="ja-JP" altLang="en-US" sz="1100" dirty="0">
                <a:latin typeface="HG丸ｺﾞｼｯｸM-PRO" panose="020F0600000000000000" pitchFamily="50" charset="-128"/>
                <a:ea typeface="HG丸ｺﾞｼｯｸM-PRO" panose="020F0600000000000000" pitchFamily="50" charset="-128"/>
              </a:rPr>
              <a:t>スライド５～９で４分</a:t>
            </a:r>
            <a:r>
              <a:rPr lang="en-US" altLang="ja-JP" sz="1100" dirty="0">
                <a:latin typeface="HG丸ｺﾞｼｯｸM-PRO" panose="020F0600000000000000" pitchFamily="50" charset="-128"/>
                <a:ea typeface="HG丸ｺﾞｼｯｸM-PRO" panose="020F0600000000000000" pitchFamily="50" charset="-128"/>
              </a:rPr>
              <a:t>≫</a:t>
            </a:r>
          </a:p>
          <a:p>
            <a:r>
              <a:rPr lang="ja-JP" altLang="en-US" sz="1100" dirty="0">
                <a:latin typeface="HG丸ｺﾞｼｯｸM-PRO" panose="020F0600000000000000" pitchFamily="50" charset="-128"/>
                <a:ea typeface="HG丸ｺﾞｼｯｸM-PRO" panose="020F0600000000000000" pitchFamily="50" charset="-128"/>
              </a:rPr>
              <a:t>　</a:t>
            </a:r>
            <a:r>
              <a:rPr lang="ja-JP" altLang="en-US" sz="1100" dirty="0" smtClean="0">
                <a:latin typeface="HG丸ｺﾞｼｯｸM-PRO" panose="020F0600000000000000" pitchFamily="50" charset="-128"/>
                <a:ea typeface="HG丸ｺﾞｼｯｸM-PRO" panose="020F0600000000000000" pitchFamily="50" charset="-128"/>
              </a:rPr>
              <a:t>そして、「</a:t>
            </a:r>
            <a:r>
              <a:rPr lang="ja-JP" altLang="en-US" sz="1100" dirty="0">
                <a:latin typeface="HG丸ｺﾞｼｯｸM-PRO" panose="020F0600000000000000" pitchFamily="50" charset="-128"/>
                <a:ea typeface="HG丸ｺﾞｼｯｸM-PRO" panose="020F0600000000000000" pitchFamily="50" charset="-128"/>
              </a:rPr>
              <a:t>どの教職員がどの子に</a:t>
            </a:r>
            <a:r>
              <a:rPr lang="ja-JP" altLang="en-US" sz="1100" dirty="0" smtClean="0">
                <a:latin typeface="HG丸ｺﾞｼｯｸM-PRO" panose="020F0600000000000000" pitchFamily="50" charset="-128"/>
                <a:ea typeface="HG丸ｺﾞｼｯｸM-PRO" panose="020F0600000000000000" pitchFamily="50" charset="-128"/>
              </a:rPr>
              <a:t>対して、どの</a:t>
            </a:r>
            <a:r>
              <a:rPr lang="ja-JP" altLang="en-US" sz="1100" dirty="0">
                <a:latin typeface="HG丸ｺﾞｼｯｸM-PRO" panose="020F0600000000000000" pitchFamily="50" charset="-128"/>
                <a:ea typeface="HG丸ｺﾞｼｯｸM-PRO" panose="020F0600000000000000" pitchFamily="50" charset="-128"/>
              </a:rPr>
              <a:t>ような指導・支援をするか」「保護者への連絡は誰がするか」などを決めます。これ</a:t>
            </a:r>
            <a:r>
              <a:rPr lang="ja-JP" altLang="en-US" sz="1100" dirty="0" smtClean="0">
                <a:latin typeface="HG丸ｺﾞｼｯｸM-PRO" panose="020F0600000000000000" pitchFamily="50" charset="-128"/>
                <a:ea typeface="HG丸ｺﾞｼｯｸM-PRO" panose="020F0600000000000000" pitchFamily="50" charset="-128"/>
              </a:rPr>
              <a:t>が、計画</a:t>
            </a:r>
            <a:r>
              <a:rPr lang="ja-JP" altLang="en-US" sz="1100" dirty="0">
                <a:latin typeface="HG丸ｺﾞｼｯｸM-PRO" panose="020F0600000000000000" pitchFamily="50" charset="-128"/>
                <a:ea typeface="HG丸ｺﾞｼｯｸM-PRO" panose="020F0600000000000000" pitchFamily="50" charset="-128"/>
              </a:rPr>
              <a:t>（</a:t>
            </a:r>
            <a:r>
              <a:rPr lang="en-US" altLang="ja-JP" sz="1100" dirty="0">
                <a:latin typeface="HG丸ｺﾞｼｯｸM-PRO" panose="020F0600000000000000" pitchFamily="50" charset="-128"/>
                <a:ea typeface="HG丸ｺﾞｼｯｸM-PRO" panose="020F0600000000000000" pitchFamily="50" charset="-128"/>
              </a:rPr>
              <a:t>Plan</a:t>
            </a:r>
            <a:r>
              <a:rPr lang="ja-JP" altLang="en-US" sz="1100" dirty="0">
                <a:latin typeface="HG丸ｺﾞｼｯｸM-PRO" panose="020F0600000000000000" pitchFamily="50" charset="-128"/>
                <a:ea typeface="HG丸ｺﾞｼｯｸM-PRO" panose="020F0600000000000000" pitchFamily="50" charset="-128"/>
              </a:rPr>
              <a:t>）です。</a:t>
            </a:r>
            <a:endParaRPr lang="en-US" altLang="ja-JP" sz="1100" dirty="0">
              <a:latin typeface="HG丸ｺﾞｼｯｸM-PRO" panose="020F0600000000000000" pitchFamily="50" charset="-128"/>
              <a:ea typeface="HG丸ｺﾞｼｯｸM-PRO" panose="020F0600000000000000" pitchFamily="50" charset="-128"/>
            </a:endParaRPr>
          </a:p>
          <a:p>
            <a:r>
              <a:rPr lang="ja-JP" altLang="en-US" sz="1100" dirty="0">
                <a:latin typeface="HG丸ｺﾞｼｯｸM-PRO" panose="020F0600000000000000" pitchFamily="50" charset="-128"/>
                <a:ea typeface="HG丸ｺﾞｼｯｸM-PRO" panose="020F0600000000000000" pitchFamily="50" charset="-128"/>
              </a:rPr>
              <a:t>　</a:t>
            </a:r>
            <a:r>
              <a:rPr lang="ja-JP" altLang="en-US" sz="1100" dirty="0" smtClean="0">
                <a:latin typeface="HG丸ｺﾞｼｯｸM-PRO" panose="020F0600000000000000" pitchFamily="50" charset="-128"/>
                <a:ea typeface="HG丸ｺﾞｼｯｸM-PRO" panose="020F0600000000000000" pitchFamily="50" charset="-128"/>
              </a:rPr>
              <a:t>そして、計画</a:t>
            </a:r>
            <a:r>
              <a:rPr lang="ja-JP" altLang="en-US" sz="1100" dirty="0">
                <a:latin typeface="HG丸ｺﾞｼｯｸM-PRO" panose="020F0600000000000000" pitchFamily="50" charset="-128"/>
                <a:ea typeface="HG丸ｺﾞｼｯｸM-PRO" panose="020F0600000000000000" pitchFamily="50" charset="-128"/>
              </a:rPr>
              <a:t>に従って</a:t>
            </a:r>
            <a:r>
              <a:rPr lang="ja-JP" altLang="en-US" sz="1100" dirty="0" smtClean="0">
                <a:latin typeface="HG丸ｺﾞｼｯｸM-PRO" panose="020F0600000000000000" pitchFamily="50" charset="-128"/>
                <a:ea typeface="HG丸ｺﾞｼｯｸM-PRO" panose="020F0600000000000000" pitchFamily="50" charset="-128"/>
              </a:rPr>
              <a:t>指導、支援</a:t>
            </a:r>
            <a:r>
              <a:rPr lang="ja-JP" altLang="en-US" sz="1100" dirty="0">
                <a:latin typeface="HG丸ｺﾞｼｯｸM-PRO" panose="020F0600000000000000" pitchFamily="50" charset="-128"/>
                <a:ea typeface="HG丸ｺﾞｼｯｸM-PRO" panose="020F0600000000000000" pitchFamily="50" charset="-128"/>
              </a:rPr>
              <a:t>をします。これ</a:t>
            </a:r>
            <a:r>
              <a:rPr lang="ja-JP" altLang="en-US" sz="1100" dirty="0" smtClean="0">
                <a:latin typeface="HG丸ｺﾞｼｯｸM-PRO" panose="020F0600000000000000" pitchFamily="50" charset="-128"/>
                <a:ea typeface="HG丸ｺﾞｼｯｸM-PRO" panose="020F0600000000000000" pitchFamily="50" charset="-128"/>
              </a:rPr>
              <a:t>が、実行</a:t>
            </a:r>
            <a:r>
              <a:rPr lang="ja-JP" altLang="en-US" sz="1100" dirty="0">
                <a:latin typeface="HG丸ｺﾞｼｯｸM-PRO" panose="020F0600000000000000" pitchFamily="50" charset="-128"/>
                <a:ea typeface="HG丸ｺﾞｼｯｸM-PRO" panose="020F0600000000000000" pitchFamily="50" charset="-128"/>
              </a:rPr>
              <a:t>（</a:t>
            </a:r>
            <a:r>
              <a:rPr lang="en-US" altLang="ja-JP" sz="1100" dirty="0">
                <a:latin typeface="HG丸ｺﾞｼｯｸM-PRO" panose="020F0600000000000000" pitchFamily="50" charset="-128"/>
                <a:ea typeface="HG丸ｺﾞｼｯｸM-PRO" panose="020F0600000000000000" pitchFamily="50" charset="-128"/>
              </a:rPr>
              <a:t>Do</a:t>
            </a:r>
            <a:r>
              <a:rPr lang="ja-JP" altLang="en-US" sz="1100" dirty="0">
                <a:latin typeface="HG丸ｺﾞｼｯｸM-PRO" panose="020F0600000000000000" pitchFamily="50" charset="-128"/>
                <a:ea typeface="HG丸ｺﾞｼｯｸM-PRO" panose="020F0600000000000000" pitchFamily="50" charset="-128"/>
              </a:rPr>
              <a:t>）です</a:t>
            </a:r>
            <a:r>
              <a:rPr lang="ja-JP" altLang="en-US" sz="1100" dirty="0" smtClean="0">
                <a:latin typeface="HG丸ｺﾞｼｯｸM-PRO" panose="020F0600000000000000" pitchFamily="50" charset="-128"/>
                <a:ea typeface="HG丸ｺﾞｼｯｸM-PRO" panose="020F0600000000000000" pitchFamily="50" charset="-128"/>
              </a:rPr>
              <a:t>。</a:t>
            </a:r>
            <a:endParaRPr lang="en-US" altLang="ja-JP" sz="1100" dirty="0" smtClean="0">
              <a:latin typeface="HG丸ｺﾞｼｯｸM-PRO" panose="020F0600000000000000" pitchFamily="50" charset="-128"/>
              <a:ea typeface="HG丸ｺﾞｼｯｸM-PRO" panose="020F0600000000000000" pitchFamily="50" charset="-128"/>
            </a:endParaRPr>
          </a:p>
          <a:p>
            <a:endParaRPr lang="en-US" altLang="ja-JP" sz="1100" dirty="0">
              <a:latin typeface="HG丸ｺﾞｼｯｸM-PRO" panose="020F0600000000000000" pitchFamily="50" charset="-128"/>
              <a:ea typeface="HG丸ｺﾞｼｯｸM-PRO" panose="020F0600000000000000" pitchFamily="50" charset="-128"/>
            </a:endParaRPr>
          </a:p>
          <a:p>
            <a:r>
              <a:rPr lang="ja-JP" altLang="en-US" sz="1100" dirty="0">
                <a:latin typeface="HG丸ｺﾞｼｯｸM-PRO" panose="020F0600000000000000" pitchFamily="50" charset="-128"/>
                <a:ea typeface="HG丸ｺﾞｼｯｸM-PRO" panose="020F0600000000000000" pitchFamily="50" charset="-128"/>
              </a:rPr>
              <a:t>　</a:t>
            </a:r>
            <a:r>
              <a:rPr lang="ja-JP" altLang="en-US" sz="1100" dirty="0" smtClean="0">
                <a:latin typeface="HG丸ｺﾞｼｯｸM-PRO" panose="020F0600000000000000" pitchFamily="50" charset="-128"/>
                <a:ea typeface="HG丸ｺﾞｼｯｸM-PRO" panose="020F0600000000000000" pitchFamily="50" charset="-128"/>
              </a:rPr>
              <a:t>つまり、問題</a:t>
            </a:r>
            <a:r>
              <a:rPr lang="ja-JP" altLang="en-US" sz="1100" dirty="0">
                <a:latin typeface="HG丸ｺﾞｼｯｸM-PRO" panose="020F0600000000000000" pitchFamily="50" charset="-128"/>
                <a:ea typeface="HG丸ｺﾞｼｯｸM-PRO" panose="020F0600000000000000" pitchFamily="50" charset="-128"/>
              </a:rPr>
              <a:t>行動が起きた際に</a:t>
            </a:r>
            <a:r>
              <a:rPr lang="ja-JP" altLang="en-US" sz="1100" dirty="0" smtClean="0">
                <a:latin typeface="HG丸ｺﾞｼｯｸM-PRO" panose="020F0600000000000000" pitchFamily="50" charset="-128"/>
                <a:ea typeface="HG丸ｺﾞｼｯｸM-PRO" panose="020F0600000000000000" pitchFamily="50" charset="-128"/>
              </a:rPr>
              <a:t>は、短期間</a:t>
            </a:r>
            <a:r>
              <a:rPr lang="ja-JP" altLang="en-US" sz="1100" dirty="0">
                <a:latin typeface="HG丸ｺﾞｼｯｸM-PRO" panose="020F0600000000000000" pitchFamily="50" charset="-128"/>
                <a:ea typeface="HG丸ｺﾞｼｯｸM-PRO" panose="020F0600000000000000" pitchFamily="50" charset="-128"/>
              </a:rPr>
              <a:t>の「</a:t>
            </a:r>
            <a:r>
              <a:rPr lang="en-US" altLang="ja-JP" sz="1100" dirty="0">
                <a:latin typeface="HG丸ｺﾞｼｯｸM-PRO" panose="020F0600000000000000" pitchFamily="50" charset="-128"/>
                <a:ea typeface="HG丸ｺﾞｼｯｸM-PRO" panose="020F0600000000000000" pitchFamily="50" charset="-128"/>
              </a:rPr>
              <a:t>ORV-PD</a:t>
            </a:r>
            <a:r>
              <a:rPr lang="ja-JP" altLang="en-US" sz="1100" dirty="0">
                <a:latin typeface="HG丸ｺﾞｼｯｸM-PRO" panose="020F0600000000000000" pitchFamily="50" charset="-128"/>
                <a:ea typeface="HG丸ｺﾞｼｯｸM-PRO" panose="020F0600000000000000" pitchFamily="50" charset="-128"/>
              </a:rPr>
              <a:t>」の流れで生徒指導が進んでいくと考えられます。</a:t>
            </a:r>
          </a:p>
          <a:p>
            <a:endParaRPr lang="en-US" altLang="ja-JP" sz="1100" dirty="0" smtClean="0">
              <a:latin typeface="HG丸ｺﾞｼｯｸM-PRO" panose="020F0600000000000000" pitchFamily="50" charset="-128"/>
              <a:ea typeface="HG丸ｺﾞｼｯｸM-PRO" panose="020F0600000000000000" pitchFamily="50" charset="-128"/>
            </a:endParaRPr>
          </a:p>
          <a:p>
            <a:r>
              <a:rPr lang="ja-JP" altLang="en-US" sz="1100" dirty="0">
                <a:latin typeface="HG丸ｺﾞｼｯｸM-PRO" panose="020F0600000000000000" pitchFamily="50" charset="-128"/>
                <a:ea typeface="HG丸ｺﾞｼｯｸM-PRO" panose="020F0600000000000000" pitchFamily="50" charset="-128"/>
              </a:rPr>
              <a:t>　実際</a:t>
            </a:r>
            <a:r>
              <a:rPr lang="ja-JP" altLang="en-US" sz="1100" dirty="0" smtClean="0">
                <a:latin typeface="HG丸ｺﾞｼｯｸM-PRO" panose="020F0600000000000000" pitchFamily="50" charset="-128"/>
                <a:ea typeface="HG丸ｺﾞｼｯｸM-PRO" panose="020F0600000000000000" pitchFamily="50" charset="-128"/>
              </a:rPr>
              <a:t>は、指導</a:t>
            </a:r>
            <a:r>
              <a:rPr lang="ja-JP" altLang="en-US" sz="1100" dirty="0">
                <a:latin typeface="HG丸ｺﾞｼｯｸM-PRO" panose="020F0600000000000000" pitchFamily="50" charset="-128"/>
                <a:ea typeface="HG丸ｺﾞｼｯｸM-PRO" panose="020F0600000000000000" pitchFamily="50" charset="-128"/>
              </a:rPr>
              <a:t>していく中で新たな事実が</a:t>
            </a:r>
            <a:r>
              <a:rPr lang="ja-JP" altLang="en-US" sz="1100" dirty="0" smtClean="0">
                <a:latin typeface="HG丸ｺﾞｼｯｸM-PRO" panose="020F0600000000000000" pitchFamily="50" charset="-128"/>
                <a:ea typeface="HG丸ｺﾞｼｯｸM-PRO" panose="020F0600000000000000" pitchFamily="50" charset="-128"/>
              </a:rPr>
              <a:t>分かり、見立て</a:t>
            </a:r>
            <a:r>
              <a:rPr lang="ja-JP" altLang="en-US" sz="1100" dirty="0">
                <a:latin typeface="HG丸ｺﾞｼｯｸM-PRO" panose="020F0600000000000000" pitchFamily="50" charset="-128"/>
                <a:ea typeface="HG丸ｺﾞｼｯｸM-PRO" panose="020F0600000000000000" pitchFamily="50" charset="-128"/>
              </a:rPr>
              <a:t>（</a:t>
            </a:r>
            <a:r>
              <a:rPr lang="en-US" altLang="ja-JP" sz="1100" dirty="0">
                <a:latin typeface="HG丸ｺﾞｼｯｸM-PRO" panose="020F0600000000000000" pitchFamily="50" charset="-128"/>
                <a:ea typeface="HG丸ｺﾞｼｯｸM-PRO" panose="020F0600000000000000" pitchFamily="50" charset="-128"/>
              </a:rPr>
              <a:t>Research</a:t>
            </a:r>
            <a:r>
              <a:rPr lang="ja-JP" altLang="en-US" sz="1100" dirty="0">
                <a:latin typeface="HG丸ｺﾞｼｯｸM-PRO" panose="020F0600000000000000" pitchFamily="50" charset="-128"/>
                <a:ea typeface="HG丸ｺﾞｼｯｸM-PRO" panose="020F0600000000000000" pitchFamily="50" charset="-128"/>
              </a:rPr>
              <a:t>）</a:t>
            </a:r>
            <a:r>
              <a:rPr lang="ja-JP" altLang="en-US" sz="1100" dirty="0" smtClean="0">
                <a:latin typeface="HG丸ｺﾞｼｯｸM-PRO" panose="020F0600000000000000" pitchFamily="50" charset="-128"/>
                <a:ea typeface="HG丸ｺﾞｼｯｸM-PRO" panose="020F0600000000000000" pitchFamily="50" charset="-128"/>
              </a:rPr>
              <a:t>や、目指す</a:t>
            </a:r>
            <a:r>
              <a:rPr lang="ja-JP" altLang="en-US" sz="1100" dirty="0">
                <a:latin typeface="HG丸ｺﾞｼｯｸM-PRO" panose="020F0600000000000000" pitchFamily="50" charset="-128"/>
                <a:ea typeface="HG丸ｺﾞｼｯｸM-PRO" panose="020F0600000000000000" pitchFamily="50" charset="-128"/>
              </a:rPr>
              <a:t>姿（</a:t>
            </a:r>
            <a:r>
              <a:rPr lang="en-US" altLang="ja-JP" sz="1100" dirty="0">
                <a:latin typeface="HG丸ｺﾞｼｯｸM-PRO" panose="020F0600000000000000" pitchFamily="50" charset="-128"/>
                <a:ea typeface="HG丸ｺﾞｼｯｸM-PRO" panose="020F0600000000000000" pitchFamily="50" charset="-128"/>
              </a:rPr>
              <a:t>Vision</a:t>
            </a:r>
            <a:r>
              <a:rPr lang="ja-JP" altLang="en-US" sz="1100" dirty="0">
                <a:latin typeface="HG丸ｺﾞｼｯｸM-PRO" panose="020F0600000000000000" pitchFamily="50" charset="-128"/>
                <a:ea typeface="HG丸ｺﾞｼｯｸM-PRO" panose="020F0600000000000000" pitchFamily="50" charset="-128"/>
              </a:rPr>
              <a:t>）を修正することもあります</a:t>
            </a:r>
            <a:r>
              <a:rPr lang="ja-JP" altLang="en-US" sz="1100" dirty="0" smtClean="0">
                <a:latin typeface="HG丸ｺﾞｼｯｸM-PRO" panose="020F0600000000000000" pitchFamily="50" charset="-128"/>
                <a:ea typeface="HG丸ｺﾞｼｯｸM-PRO" panose="020F0600000000000000" pitchFamily="50" charset="-128"/>
              </a:rPr>
              <a:t>が、ほぼ、この</a:t>
            </a:r>
            <a:r>
              <a:rPr lang="ja-JP" altLang="en-US" sz="1100" dirty="0">
                <a:latin typeface="HG丸ｺﾞｼｯｸM-PRO" panose="020F0600000000000000" pitchFamily="50" charset="-128"/>
                <a:ea typeface="HG丸ｺﾞｼｯｸM-PRO" panose="020F0600000000000000" pitchFamily="50" charset="-128"/>
              </a:rPr>
              <a:t>流れで進んでいくと考えられます。</a:t>
            </a:r>
          </a:p>
          <a:p>
            <a:endParaRPr lang="ja-JP" altLang="en-US" sz="1100" dirty="0">
              <a:latin typeface="HG丸ｺﾞｼｯｸM-PRO" panose="020F0600000000000000" pitchFamily="50" charset="-128"/>
              <a:ea typeface="HG丸ｺﾞｼｯｸM-PRO" panose="020F0600000000000000" pitchFamily="50" charset="-128"/>
            </a:endParaRPr>
          </a:p>
          <a:p>
            <a:r>
              <a:rPr lang="ja-JP" altLang="en-US" sz="1100" dirty="0">
                <a:latin typeface="HG丸ｺﾞｼｯｸM-PRO" panose="020F0600000000000000" pitchFamily="50" charset="-128"/>
                <a:ea typeface="HG丸ｺﾞｼｯｸM-PRO" panose="020F0600000000000000" pitchFamily="50" charset="-128"/>
              </a:rPr>
              <a:t>　</a:t>
            </a:r>
            <a:r>
              <a:rPr lang="ja-JP" altLang="en-US" sz="1100" dirty="0" smtClean="0">
                <a:latin typeface="HG丸ｺﾞｼｯｸM-PRO" panose="020F0600000000000000" pitchFamily="50" charset="-128"/>
                <a:ea typeface="HG丸ｺﾞｼｯｸM-PRO" panose="020F0600000000000000" pitchFamily="50" charset="-128"/>
              </a:rPr>
              <a:t>ところで、問題</a:t>
            </a:r>
            <a:r>
              <a:rPr lang="ja-JP" altLang="en-US" sz="1100" dirty="0">
                <a:latin typeface="HG丸ｺﾞｼｯｸM-PRO" panose="020F0600000000000000" pitchFamily="50" charset="-128"/>
                <a:ea typeface="HG丸ｺﾞｼｯｸM-PRO" panose="020F0600000000000000" pitchFamily="50" charset="-128"/>
              </a:rPr>
              <a:t>行動の指導をして</a:t>
            </a:r>
            <a:r>
              <a:rPr lang="ja-JP" altLang="en-US" sz="1100" dirty="0" smtClean="0">
                <a:latin typeface="HG丸ｺﾞｼｯｸM-PRO" panose="020F0600000000000000" pitchFamily="50" charset="-128"/>
                <a:ea typeface="HG丸ｺﾞｼｯｸM-PRO" panose="020F0600000000000000" pitchFamily="50" charset="-128"/>
              </a:rPr>
              <a:t>も、しばらく</a:t>
            </a:r>
            <a:r>
              <a:rPr lang="ja-JP" altLang="en-US" sz="1100" dirty="0">
                <a:latin typeface="HG丸ｺﾞｼｯｸM-PRO" panose="020F0600000000000000" pitchFamily="50" charset="-128"/>
                <a:ea typeface="HG丸ｺﾞｼｯｸM-PRO" panose="020F0600000000000000" pitchFamily="50" charset="-128"/>
              </a:rPr>
              <a:t>すると再び同様の問題行動が繰り返される</a:t>
            </a:r>
            <a:r>
              <a:rPr lang="ja-JP" altLang="en-US" sz="1100" dirty="0" smtClean="0">
                <a:latin typeface="HG丸ｺﾞｼｯｸM-PRO" panose="020F0600000000000000" pitchFamily="50" charset="-128"/>
                <a:ea typeface="HG丸ｺﾞｼｯｸM-PRO" panose="020F0600000000000000" pitchFamily="50" charset="-128"/>
              </a:rPr>
              <a:t>と、教職員</a:t>
            </a:r>
            <a:r>
              <a:rPr lang="ja-JP" altLang="en-US" sz="1100" dirty="0">
                <a:latin typeface="HG丸ｺﾞｼｯｸM-PRO" panose="020F0600000000000000" pitchFamily="50" charset="-128"/>
                <a:ea typeface="HG丸ｺﾞｼｯｸM-PRO" panose="020F0600000000000000" pitchFamily="50" charset="-128"/>
              </a:rPr>
              <a:t>は「なぜ指導した</a:t>
            </a:r>
            <a:r>
              <a:rPr lang="ja-JP" altLang="en-US" sz="1100" dirty="0" smtClean="0">
                <a:latin typeface="HG丸ｺﾞｼｯｸM-PRO" panose="020F0600000000000000" pitchFamily="50" charset="-128"/>
                <a:ea typeface="HG丸ｺﾞｼｯｸM-PRO" panose="020F0600000000000000" pitchFamily="50" charset="-128"/>
              </a:rPr>
              <a:t>のに、また</a:t>
            </a:r>
            <a:r>
              <a:rPr lang="ja-JP" altLang="en-US" sz="1100" dirty="0">
                <a:latin typeface="HG丸ｺﾞｼｯｸM-PRO" panose="020F0600000000000000" pitchFamily="50" charset="-128"/>
                <a:ea typeface="HG丸ｺﾞｼｯｸM-PRO" panose="020F0600000000000000" pitchFamily="50" charset="-128"/>
              </a:rPr>
              <a:t>起きるのか」</a:t>
            </a:r>
            <a:r>
              <a:rPr lang="ja-JP" altLang="en-US" sz="1100" dirty="0" smtClean="0">
                <a:latin typeface="HG丸ｺﾞｼｯｸM-PRO" panose="020F0600000000000000" pitchFamily="50" charset="-128"/>
                <a:ea typeface="HG丸ｺﾞｼｯｸM-PRO" panose="020F0600000000000000" pitchFamily="50" charset="-128"/>
              </a:rPr>
              <a:t>と、徒労感</a:t>
            </a:r>
            <a:r>
              <a:rPr lang="ja-JP" altLang="en-US" sz="1100" dirty="0">
                <a:latin typeface="HG丸ｺﾞｼｯｸM-PRO" panose="020F0600000000000000" pitchFamily="50" charset="-128"/>
                <a:ea typeface="HG丸ｺﾞｼｯｸM-PRO" panose="020F0600000000000000" pitchFamily="50" charset="-128"/>
              </a:rPr>
              <a:t>が募ることがあります。</a:t>
            </a:r>
          </a:p>
          <a:p>
            <a:endParaRPr lang="en-US" altLang="ja-JP" sz="1100" dirty="0">
              <a:latin typeface="HG丸ｺﾞｼｯｸM-PRO" panose="020F0600000000000000" pitchFamily="50" charset="-128"/>
              <a:ea typeface="HG丸ｺﾞｼｯｸM-PRO" panose="020F0600000000000000" pitchFamily="50" charset="-128"/>
            </a:endParaRPr>
          </a:p>
          <a:p>
            <a:r>
              <a:rPr lang="ja-JP" altLang="en-US" sz="1100" dirty="0">
                <a:latin typeface="HG丸ｺﾞｼｯｸM-PRO" panose="020F0600000000000000" pitchFamily="50" charset="-128"/>
                <a:ea typeface="HG丸ｺﾞｼｯｸM-PRO" panose="020F0600000000000000" pitchFamily="50" charset="-128"/>
              </a:rPr>
              <a:t>　こうしたことを繰り返す生徒指導になるの</a:t>
            </a:r>
            <a:r>
              <a:rPr lang="ja-JP" altLang="en-US" sz="1100" dirty="0" smtClean="0">
                <a:latin typeface="HG丸ｺﾞｼｯｸM-PRO" panose="020F0600000000000000" pitchFamily="50" charset="-128"/>
                <a:ea typeface="HG丸ｺﾞｼｯｸM-PRO" panose="020F0600000000000000" pitchFamily="50" charset="-128"/>
              </a:rPr>
              <a:t>は、なぜ</a:t>
            </a:r>
            <a:r>
              <a:rPr lang="ja-JP" altLang="en-US" sz="1100" dirty="0">
                <a:latin typeface="HG丸ｺﾞｼｯｸM-PRO" panose="020F0600000000000000" pitchFamily="50" charset="-128"/>
                <a:ea typeface="HG丸ｺﾞｼｯｸM-PRO" panose="020F0600000000000000" pitchFamily="50" charset="-128"/>
              </a:rPr>
              <a:t>でしょうか。</a:t>
            </a:r>
          </a:p>
          <a:p>
            <a:r>
              <a:rPr lang="ja-JP" altLang="en-US" sz="1100" dirty="0">
                <a:latin typeface="HG丸ｺﾞｼｯｸM-PRO" panose="020F0600000000000000" pitchFamily="50" charset="-128"/>
                <a:ea typeface="HG丸ｺﾞｼｯｸM-PRO" panose="020F0600000000000000" pitchFamily="50" charset="-128"/>
              </a:rPr>
              <a:t>　も</a:t>
            </a:r>
            <a:r>
              <a:rPr lang="ja-JP" altLang="en-US" sz="1100" dirty="0" smtClean="0">
                <a:latin typeface="HG丸ｺﾞｼｯｸM-PRO" panose="020F0600000000000000" pitchFamily="50" charset="-128"/>
                <a:ea typeface="HG丸ｺﾞｼｯｸM-PRO" panose="020F0600000000000000" pitchFamily="50" charset="-128"/>
              </a:rPr>
              <a:t>しかしたら、点検</a:t>
            </a:r>
            <a:r>
              <a:rPr lang="ja-JP" altLang="en-US" sz="1100" dirty="0">
                <a:latin typeface="HG丸ｺﾞｼｯｸM-PRO" panose="020F0600000000000000" pitchFamily="50" charset="-128"/>
                <a:ea typeface="HG丸ｺﾞｼｯｸM-PRO" panose="020F0600000000000000" pitchFamily="50" charset="-128"/>
              </a:rPr>
              <a:t>・評価（</a:t>
            </a:r>
            <a:r>
              <a:rPr lang="en-US" altLang="ja-JP" sz="1100" dirty="0">
                <a:latin typeface="HG丸ｺﾞｼｯｸM-PRO" panose="020F0600000000000000" pitchFamily="50" charset="-128"/>
                <a:ea typeface="HG丸ｺﾞｼｯｸM-PRO" panose="020F0600000000000000" pitchFamily="50" charset="-128"/>
              </a:rPr>
              <a:t>Check</a:t>
            </a:r>
            <a:r>
              <a:rPr lang="ja-JP" altLang="en-US" sz="1100" dirty="0" smtClean="0">
                <a:latin typeface="HG丸ｺﾞｼｯｸM-PRO" panose="020F0600000000000000" pitchFamily="50" charset="-128"/>
                <a:ea typeface="HG丸ｺﾞｼｯｸM-PRO" panose="020F0600000000000000" pitchFamily="50" charset="-128"/>
              </a:rPr>
              <a:t>）、改善</a:t>
            </a:r>
            <a:r>
              <a:rPr lang="ja-JP" altLang="en-US" sz="1100" dirty="0">
                <a:latin typeface="HG丸ｺﾞｼｯｸM-PRO" panose="020F0600000000000000" pitchFamily="50" charset="-128"/>
                <a:ea typeface="HG丸ｺﾞｼｯｸM-PRO" panose="020F0600000000000000" pitchFamily="50" charset="-128"/>
              </a:rPr>
              <a:t>（</a:t>
            </a:r>
            <a:r>
              <a:rPr lang="en-US" altLang="ja-JP" sz="1100" dirty="0">
                <a:latin typeface="HG丸ｺﾞｼｯｸM-PRO" panose="020F0600000000000000" pitchFamily="50" charset="-128"/>
                <a:ea typeface="HG丸ｺﾞｼｯｸM-PRO" panose="020F0600000000000000" pitchFamily="50" charset="-128"/>
              </a:rPr>
              <a:t>Action</a:t>
            </a:r>
            <a:r>
              <a:rPr lang="ja-JP" altLang="en-US" sz="1100" dirty="0">
                <a:latin typeface="HG丸ｺﾞｼｯｸM-PRO" panose="020F0600000000000000" pitchFamily="50" charset="-128"/>
                <a:ea typeface="HG丸ｺﾞｼｯｸM-PRO" panose="020F0600000000000000" pitchFamily="50" charset="-128"/>
              </a:rPr>
              <a:t>）が十分に行われていないからではないでしょうか。★</a:t>
            </a:r>
          </a:p>
        </p:txBody>
      </p:sp>
      <p:sp>
        <p:nvSpPr>
          <p:cNvPr id="3" name="正方形/長方形 2"/>
          <p:cNvSpPr/>
          <p:nvPr/>
        </p:nvSpPr>
        <p:spPr>
          <a:xfrm>
            <a:off x="3082619" y="6028296"/>
            <a:ext cx="3580360" cy="3342453"/>
          </a:xfrm>
          <a:prstGeom prst="rect">
            <a:avLst/>
          </a:prstGeom>
        </p:spPr>
        <p:txBody>
          <a:bodyPr wrap="square">
            <a:spAutoFit/>
          </a:bodyPr>
          <a:lstStyle/>
          <a:p>
            <a:pPr defTabSz="904967" fontAlgn="base">
              <a:spcBef>
                <a:spcPct val="30000"/>
              </a:spcBef>
              <a:spcAft>
                <a:spcPct val="0"/>
              </a:spcAft>
              <a:defRPr/>
            </a:pPr>
            <a:r>
              <a:rPr lang="en-US" altLang="ja-JP" sz="1100" dirty="0">
                <a:latin typeface="HG丸ｺﾞｼｯｸM-PRO" panose="020F0600000000000000" pitchFamily="50" charset="-128"/>
                <a:ea typeface="HG丸ｺﾞｼｯｸM-PRO" panose="020F0600000000000000" pitchFamily="50" charset="-128"/>
              </a:rPr>
              <a:t>≪</a:t>
            </a:r>
            <a:r>
              <a:rPr lang="ja-JP" altLang="en-US" sz="1100" dirty="0">
                <a:latin typeface="HG丸ｺﾞｼｯｸM-PRO" panose="020F0600000000000000" pitchFamily="50" charset="-128"/>
                <a:ea typeface="HG丸ｺﾞｼｯｸM-PRO" panose="020F0600000000000000" pitchFamily="50" charset="-128"/>
              </a:rPr>
              <a:t>スライド５～９で４分</a:t>
            </a:r>
            <a:r>
              <a:rPr lang="en-US" altLang="ja-JP" sz="1100" dirty="0">
                <a:latin typeface="HG丸ｺﾞｼｯｸM-PRO" panose="020F0600000000000000" pitchFamily="50" charset="-128"/>
                <a:ea typeface="HG丸ｺﾞｼｯｸM-PRO" panose="020F0600000000000000" pitchFamily="50" charset="-128"/>
              </a:rPr>
              <a:t>≫</a:t>
            </a:r>
          </a:p>
          <a:p>
            <a:pPr defTabSz="897372" fontAlgn="base">
              <a:spcBef>
                <a:spcPct val="30000"/>
              </a:spcBef>
              <a:spcAft>
                <a:spcPct val="0"/>
              </a:spcAft>
              <a:defRPr/>
            </a:pPr>
            <a:r>
              <a:rPr lang="ja-JP" altLang="en-US" sz="1100" dirty="0">
                <a:latin typeface="HG丸ｺﾞｼｯｸM-PRO" panose="020F0600000000000000" pitchFamily="50" charset="-128"/>
                <a:ea typeface="HG丸ｺﾞｼｯｸM-PRO" panose="020F0600000000000000" pitchFamily="50" charset="-128"/>
              </a:rPr>
              <a:t>　問題行動等が起こる</a:t>
            </a:r>
            <a:r>
              <a:rPr lang="ja-JP" altLang="en-US" sz="1100" dirty="0" smtClean="0">
                <a:latin typeface="HG丸ｺﾞｼｯｸM-PRO" panose="020F0600000000000000" pitchFamily="50" charset="-128"/>
                <a:ea typeface="HG丸ｺﾞｼｯｸM-PRO" panose="020F0600000000000000" pitchFamily="50" charset="-128"/>
              </a:rPr>
              <a:t>と、該当</a:t>
            </a:r>
            <a:r>
              <a:rPr lang="ja-JP" altLang="en-US" sz="1100" dirty="0">
                <a:latin typeface="HG丸ｺﾞｼｯｸM-PRO" panose="020F0600000000000000" pitchFamily="50" charset="-128"/>
                <a:ea typeface="HG丸ｺﾞｼｯｸM-PRO" panose="020F0600000000000000" pitchFamily="50" charset="-128"/>
              </a:rPr>
              <a:t>する児童生徒への指導が</a:t>
            </a:r>
            <a:r>
              <a:rPr lang="ja-JP" altLang="en-US" sz="1100" dirty="0" smtClean="0">
                <a:latin typeface="HG丸ｺﾞｼｯｸM-PRO" panose="020F0600000000000000" pitchFamily="50" charset="-128"/>
                <a:ea typeface="HG丸ｺﾞｼｯｸM-PRO" panose="020F0600000000000000" pitchFamily="50" charset="-128"/>
              </a:rPr>
              <a:t>行われ、表</a:t>
            </a:r>
            <a:r>
              <a:rPr lang="ja-JP" altLang="en-US" sz="1100" dirty="0">
                <a:latin typeface="HG丸ｺﾞｼｯｸM-PRO" panose="020F0600000000000000" pitchFamily="50" charset="-128"/>
                <a:ea typeface="HG丸ｺﾞｼｯｸM-PRO" panose="020F0600000000000000" pitchFamily="50" charset="-128"/>
              </a:rPr>
              <a:t>面上の問題が解消すると指導を終えることが多いのではないでしょうか。　</a:t>
            </a:r>
            <a:endParaRPr lang="en-US" altLang="ja-JP" sz="1100" dirty="0">
              <a:latin typeface="HG丸ｺﾞｼｯｸM-PRO" panose="020F0600000000000000" pitchFamily="50" charset="-128"/>
              <a:ea typeface="HG丸ｺﾞｼｯｸM-PRO" panose="020F0600000000000000" pitchFamily="50" charset="-128"/>
            </a:endParaRPr>
          </a:p>
          <a:p>
            <a:pPr defTabSz="897372" fontAlgn="base">
              <a:spcBef>
                <a:spcPct val="30000"/>
              </a:spcBef>
              <a:spcAft>
                <a:spcPct val="0"/>
              </a:spcAft>
              <a:defRPr/>
            </a:pPr>
            <a:r>
              <a:rPr lang="ja-JP" altLang="en-US" sz="1100" dirty="0">
                <a:latin typeface="HG丸ｺﾞｼｯｸM-PRO" panose="020F0600000000000000" pitchFamily="50" charset="-128"/>
                <a:ea typeface="HG丸ｺﾞｼｯｸM-PRO" panose="020F0600000000000000" pitchFamily="50" charset="-128"/>
              </a:rPr>
              <a:t>　その</a:t>
            </a:r>
            <a:r>
              <a:rPr lang="ja-JP" altLang="en-US" sz="1100" dirty="0" smtClean="0">
                <a:latin typeface="HG丸ｺﾞｼｯｸM-PRO" panose="020F0600000000000000" pitchFamily="50" charset="-128"/>
                <a:ea typeface="HG丸ｺﾞｼｯｸM-PRO" panose="020F0600000000000000" pitchFamily="50" charset="-128"/>
              </a:rPr>
              <a:t>ため、その後</a:t>
            </a:r>
            <a:r>
              <a:rPr lang="ja-JP" altLang="en-US" sz="1100" dirty="0">
                <a:latin typeface="HG丸ｺﾞｼｯｸM-PRO" panose="020F0600000000000000" pitchFamily="50" charset="-128"/>
                <a:ea typeface="HG丸ｺﾞｼｯｸM-PRO" panose="020F0600000000000000" pitchFamily="50" charset="-128"/>
              </a:rPr>
              <a:t>の変容を丁寧に確認</a:t>
            </a:r>
            <a:r>
              <a:rPr lang="ja-JP" altLang="en-US" sz="1100" dirty="0" smtClean="0">
                <a:latin typeface="HG丸ｺﾞｼｯｸM-PRO" panose="020F0600000000000000" pitchFamily="50" charset="-128"/>
                <a:ea typeface="HG丸ｺﾞｼｯｸM-PRO" panose="020F0600000000000000" pitchFamily="50" charset="-128"/>
              </a:rPr>
              <a:t>したり、必要</a:t>
            </a:r>
            <a:r>
              <a:rPr lang="ja-JP" altLang="en-US" sz="1100" dirty="0">
                <a:latin typeface="HG丸ｺﾞｼｯｸM-PRO" panose="020F0600000000000000" pitchFamily="50" charset="-128"/>
                <a:ea typeface="HG丸ｺﾞｼｯｸM-PRO" panose="020F0600000000000000" pitchFamily="50" charset="-128"/>
              </a:rPr>
              <a:t>で</a:t>
            </a:r>
            <a:r>
              <a:rPr lang="ja-JP" altLang="en-US" sz="1100" dirty="0" smtClean="0">
                <a:latin typeface="HG丸ｺﾞｼｯｸM-PRO" panose="020F0600000000000000" pitchFamily="50" charset="-128"/>
                <a:ea typeface="HG丸ｺﾞｼｯｸM-PRO" panose="020F0600000000000000" pitchFamily="50" charset="-128"/>
              </a:rPr>
              <a:t>あれば、再度、指導</a:t>
            </a:r>
            <a:r>
              <a:rPr lang="ja-JP" altLang="en-US" sz="1100" dirty="0">
                <a:latin typeface="HG丸ｺﾞｼｯｸM-PRO" panose="020F0600000000000000" pitchFamily="50" charset="-128"/>
                <a:ea typeface="HG丸ｺﾞｼｯｸM-PRO" panose="020F0600000000000000" pitchFamily="50" charset="-128"/>
              </a:rPr>
              <a:t>・支援を考えたりするなどの点検・評価（</a:t>
            </a:r>
            <a:r>
              <a:rPr lang="en-US" altLang="ja-JP" sz="1100" dirty="0">
                <a:latin typeface="HG丸ｺﾞｼｯｸM-PRO" panose="020F0600000000000000" pitchFamily="50" charset="-128"/>
                <a:ea typeface="HG丸ｺﾞｼｯｸM-PRO" panose="020F0600000000000000" pitchFamily="50" charset="-128"/>
              </a:rPr>
              <a:t>Check</a:t>
            </a:r>
            <a:r>
              <a:rPr lang="ja-JP" altLang="en-US" sz="1100" dirty="0">
                <a:latin typeface="HG丸ｺﾞｼｯｸM-PRO" panose="020F0600000000000000" pitchFamily="50" charset="-128"/>
                <a:ea typeface="HG丸ｺﾞｼｯｸM-PRO" panose="020F0600000000000000" pitchFamily="50" charset="-128"/>
              </a:rPr>
              <a:t>）や改善（</a:t>
            </a:r>
            <a:r>
              <a:rPr lang="en-US" altLang="ja-JP" sz="1100" dirty="0">
                <a:latin typeface="HG丸ｺﾞｼｯｸM-PRO" panose="020F0600000000000000" pitchFamily="50" charset="-128"/>
                <a:ea typeface="HG丸ｺﾞｼｯｸM-PRO" panose="020F0600000000000000" pitchFamily="50" charset="-128"/>
              </a:rPr>
              <a:t>Action</a:t>
            </a:r>
            <a:r>
              <a:rPr lang="ja-JP" altLang="en-US" sz="1100" dirty="0">
                <a:latin typeface="HG丸ｺﾞｼｯｸM-PRO" panose="020F0600000000000000" pitchFamily="50" charset="-128"/>
                <a:ea typeface="HG丸ｺﾞｼｯｸM-PRO" panose="020F0600000000000000" pitchFamily="50" charset="-128"/>
              </a:rPr>
              <a:t>）</a:t>
            </a:r>
            <a:r>
              <a:rPr lang="ja-JP" altLang="en-US" sz="1100" dirty="0" smtClean="0">
                <a:latin typeface="HG丸ｺﾞｼｯｸM-PRO" panose="020F0600000000000000" pitchFamily="50" charset="-128"/>
                <a:ea typeface="HG丸ｺﾞｼｯｸM-PRO" panose="020F0600000000000000" pitchFamily="50" charset="-128"/>
              </a:rPr>
              <a:t>の取組が十分に行われないこともあるのではない</a:t>
            </a:r>
            <a:r>
              <a:rPr lang="ja-JP" altLang="en-US" sz="1100" dirty="0">
                <a:latin typeface="HG丸ｺﾞｼｯｸM-PRO" panose="020F0600000000000000" pitchFamily="50" charset="-128"/>
                <a:ea typeface="HG丸ｺﾞｼｯｸM-PRO" panose="020F0600000000000000" pitchFamily="50" charset="-128"/>
              </a:rPr>
              <a:t>でしょうか。</a:t>
            </a:r>
            <a:endParaRPr lang="en-US" altLang="ja-JP" sz="1100" dirty="0">
              <a:latin typeface="HG丸ｺﾞｼｯｸM-PRO" panose="020F0600000000000000" pitchFamily="50" charset="-128"/>
              <a:ea typeface="HG丸ｺﾞｼｯｸM-PRO" panose="020F0600000000000000" pitchFamily="50" charset="-128"/>
            </a:endParaRPr>
          </a:p>
          <a:p>
            <a:pPr defTabSz="897372" fontAlgn="base">
              <a:spcBef>
                <a:spcPct val="30000"/>
              </a:spcBef>
              <a:spcAft>
                <a:spcPct val="0"/>
              </a:spcAft>
              <a:defRPr/>
            </a:pPr>
            <a:endParaRPr lang="en-US" altLang="ja-JP" sz="1100" dirty="0" smtClean="0">
              <a:latin typeface="HG丸ｺﾞｼｯｸM-PRO" panose="020F0600000000000000" pitchFamily="50" charset="-128"/>
              <a:ea typeface="HG丸ｺﾞｼｯｸM-PRO" panose="020F0600000000000000" pitchFamily="50" charset="-128"/>
            </a:endParaRPr>
          </a:p>
          <a:p>
            <a:pPr defTabSz="897372" fontAlgn="base">
              <a:spcBef>
                <a:spcPct val="30000"/>
              </a:spcBef>
              <a:spcAft>
                <a:spcPct val="0"/>
              </a:spcAft>
              <a:defRPr/>
            </a:pPr>
            <a:r>
              <a:rPr lang="ja-JP" altLang="en-US" sz="1100" dirty="0">
                <a:latin typeface="HG丸ｺﾞｼｯｸM-PRO" panose="020F0600000000000000" pitchFamily="50" charset="-128"/>
                <a:ea typeface="HG丸ｺﾞｼｯｸM-PRO" panose="020F0600000000000000" pitchFamily="50" charset="-128"/>
              </a:rPr>
              <a:t>　大切なこと</a:t>
            </a:r>
            <a:r>
              <a:rPr lang="ja-JP" altLang="en-US" sz="1100" dirty="0" smtClean="0">
                <a:latin typeface="HG丸ｺﾞｼｯｸM-PRO" panose="020F0600000000000000" pitchFamily="50" charset="-128"/>
                <a:ea typeface="HG丸ｺﾞｼｯｸM-PRO" panose="020F0600000000000000" pitchFamily="50" charset="-128"/>
              </a:rPr>
              <a:t>は、問題</a:t>
            </a:r>
            <a:r>
              <a:rPr lang="ja-JP" altLang="en-US" sz="1100" dirty="0">
                <a:latin typeface="HG丸ｺﾞｼｯｸM-PRO" panose="020F0600000000000000" pitchFamily="50" charset="-128"/>
                <a:ea typeface="HG丸ｺﾞｼｯｸM-PRO" panose="020F0600000000000000" pitchFamily="50" charset="-128"/>
              </a:rPr>
              <a:t>行動への対応を行った後</a:t>
            </a:r>
            <a:r>
              <a:rPr lang="ja-JP" altLang="en-US" sz="1100" dirty="0" smtClean="0">
                <a:latin typeface="HG丸ｺﾞｼｯｸM-PRO" panose="020F0600000000000000" pitchFamily="50" charset="-128"/>
                <a:ea typeface="HG丸ｺﾞｼｯｸM-PRO" panose="020F0600000000000000" pitchFamily="50" charset="-128"/>
              </a:rPr>
              <a:t>も、★</a:t>
            </a:r>
            <a:r>
              <a:rPr lang="ja-JP" altLang="en-US" sz="1100" dirty="0">
                <a:latin typeface="HG丸ｺﾞｼｯｸM-PRO" panose="020F0600000000000000" pitchFamily="50" charset="-128"/>
                <a:ea typeface="HG丸ｺﾞｼｯｸM-PRO" panose="020F0600000000000000" pitchFamily="50" charset="-128"/>
              </a:rPr>
              <a:t>支援チーム等の複数の教員で指導・支援の成果を確認（</a:t>
            </a:r>
            <a:r>
              <a:rPr lang="en-US" altLang="ja-JP" sz="1100" dirty="0">
                <a:latin typeface="HG丸ｺﾞｼｯｸM-PRO" panose="020F0600000000000000" pitchFamily="50" charset="-128"/>
                <a:ea typeface="HG丸ｺﾞｼｯｸM-PRO" panose="020F0600000000000000" pitchFamily="50" charset="-128"/>
              </a:rPr>
              <a:t>Check</a:t>
            </a:r>
            <a:r>
              <a:rPr lang="ja-JP" altLang="en-US" sz="1100" dirty="0">
                <a:latin typeface="HG丸ｺﾞｼｯｸM-PRO" panose="020F0600000000000000" pitchFamily="50" charset="-128"/>
                <a:ea typeface="HG丸ｺﾞｼｯｸM-PRO" panose="020F0600000000000000" pitchFamily="50" charset="-128"/>
              </a:rPr>
              <a:t>）</a:t>
            </a:r>
            <a:r>
              <a:rPr lang="ja-JP" altLang="en-US" sz="1100" dirty="0" smtClean="0">
                <a:latin typeface="HG丸ｺﾞｼｯｸM-PRO" panose="020F0600000000000000" pitchFamily="50" charset="-128"/>
                <a:ea typeface="HG丸ｺﾞｼｯｸM-PRO" panose="020F0600000000000000" pitchFamily="50" charset="-128"/>
              </a:rPr>
              <a:t>し、再発</a:t>
            </a:r>
            <a:r>
              <a:rPr lang="ja-JP" altLang="en-US" sz="1100" dirty="0">
                <a:latin typeface="HG丸ｺﾞｼｯｸM-PRO" panose="020F0600000000000000" pitchFamily="50" charset="-128"/>
                <a:ea typeface="HG丸ｺﾞｼｯｸM-PRO" panose="020F0600000000000000" pitchFamily="50" charset="-128"/>
              </a:rPr>
              <a:t>防止のための改善策（</a:t>
            </a:r>
            <a:r>
              <a:rPr lang="en-US" altLang="ja-JP" sz="1100" dirty="0">
                <a:latin typeface="HG丸ｺﾞｼｯｸM-PRO" panose="020F0600000000000000" pitchFamily="50" charset="-128"/>
                <a:ea typeface="HG丸ｺﾞｼｯｸM-PRO" panose="020F0600000000000000" pitchFamily="50" charset="-128"/>
              </a:rPr>
              <a:t>Action</a:t>
            </a:r>
            <a:r>
              <a:rPr lang="ja-JP" altLang="en-US" sz="1100" dirty="0">
                <a:latin typeface="HG丸ｺﾞｼｯｸM-PRO" panose="020F0600000000000000" pitchFamily="50" charset="-128"/>
                <a:ea typeface="HG丸ｺﾞｼｯｸM-PRO" panose="020F0600000000000000" pitchFamily="50" charset="-128"/>
              </a:rPr>
              <a:t>）を</a:t>
            </a:r>
            <a:r>
              <a:rPr lang="ja-JP" altLang="en-US" sz="1100" dirty="0" smtClean="0">
                <a:latin typeface="HG丸ｺﾞｼｯｸM-PRO" panose="020F0600000000000000" pitchFamily="50" charset="-128"/>
                <a:ea typeface="HG丸ｺﾞｼｯｸM-PRO" panose="020F0600000000000000" pitchFamily="50" charset="-128"/>
              </a:rPr>
              <a:t>考え、実践</a:t>
            </a:r>
            <a:r>
              <a:rPr lang="ja-JP" altLang="en-US" sz="1100" dirty="0">
                <a:latin typeface="HG丸ｺﾞｼｯｸM-PRO" panose="020F0600000000000000" pitchFamily="50" charset="-128"/>
                <a:ea typeface="HG丸ｺﾞｼｯｸM-PRO" panose="020F0600000000000000" pitchFamily="50" charset="-128"/>
              </a:rPr>
              <a:t>していくことではないでしょうか。そうすること</a:t>
            </a:r>
            <a:r>
              <a:rPr lang="ja-JP" altLang="en-US" sz="1100" dirty="0" smtClean="0">
                <a:latin typeface="HG丸ｺﾞｼｯｸM-PRO" panose="020F0600000000000000" pitchFamily="50" charset="-128"/>
                <a:ea typeface="HG丸ｺﾞｼｯｸM-PRO" panose="020F0600000000000000" pitchFamily="50" charset="-128"/>
              </a:rPr>
              <a:t>で、同じ</a:t>
            </a:r>
            <a:r>
              <a:rPr lang="ja-JP" altLang="en-US" sz="1100" dirty="0">
                <a:latin typeface="HG丸ｺﾞｼｯｸM-PRO" panose="020F0600000000000000" pitchFamily="50" charset="-128"/>
                <a:ea typeface="HG丸ｺﾞｼｯｸM-PRO" panose="020F0600000000000000" pitchFamily="50" charset="-128"/>
              </a:rPr>
              <a:t>ようなことを繰り返す生徒指導にならずに済むのではないでしょうか。</a:t>
            </a:r>
          </a:p>
          <a:p>
            <a:endParaRPr lang="en-US" altLang="ja-JP" sz="1100" dirty="0" smtClean="0">
              <a:latin typeface="HG丸ｺﾞｼｯｸM-PRO" panose="020F0600000000000000" pitchFamily="50" charset="-128"/>
              <a:ea typeface="HG丸ｺﾞｼｯｸM-PRO" panose="020F0600000000000000" pitchFamily="50" charset="-128"/>
            </a:endParaRPr>
          </a:p>
          <a:p>
            <a:r>
              <a:rPr lang="ja-JP" altLang="en-US" sz="1100" dirty="0">
                <a:latin typeface="HG丸ｺﾞｼｯｸM-PRO" panose="020F0600000000000000" pitchFamily="50" charset="-128"/>
                <a:ea typeface="HG丸ｺﾞｼｯｸM-PRO" panose="020F0600000000000000" pitchFamily="50" charset="-128"/>
              </a:rPr>
              <a:t>　このことに</a:t>
            </a:r>
            <a:r>
              <a:rPr lang="ja-JP" altLang="en-US" sz="1100" dirty="0" smtClean="0">
                <a:latin typeface="HG丸ｺﾞｼｯｸM-PRO" panose="020F0600000000000000" pitchFamily="50" charset="-128"/>
                <a:ea typeface="HG丸ｺﾞｼｯｸM-PRO" panose="020F0600000000000000" pitchFamily="50" charset="-128"/>
              </a:rPr>
              <a:t>ついて、先ほど</a:t>
            </a:r>
            <a:r>
              <a:rPr lang="ja-JP" altLang="en-US" sz="1100" dirty="0">
                <a:latin typeface="HG丸ｺﾞｼｯｸM-PRO" panose="020F0600000000000000" pitchFamily="50" charset="-128"/>
                <a:ea typeface="HG丸ｺﾞｼｯｸM-PRO" panose="020F0600000000000000" pitchFamily="50" charset="-128"/>
              </a:rPr>
              <a:t>書いていただいた事例を基に考えてみます。★</a:t>
            </a:r>
          </a:p>
        </p:txBody>
      </p:sp>
      <p:pic>
        <p:nvPicPr>
          <p:cNvPr id="4098" name="Picture 2"/>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251646" y="1136576"/>
            <a:ext cx="2721855" cy="2041391"/>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099" name="Picture 3"/>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270239" y="6321152"/>
            <a:ext cx="2742850" cy="2057138"/>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230764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テキスト ボックス 26"/>
          <p:cNvSpPr txBox="1"/>
          <p:nvPr/>
        </p:nvSpPr>
        <p:spPr>
          <a:xfrm>
            <a:off x="3225258" y="9659556"/>
            <a:ext cx="407484" cy="246221"/>
          </a:xfrm>
          <a:prstGeom prst="rect">
            <a:avLst/>
          </a:prstGeom>
          <a:noFill/>
        </p:spPr>
        <p:txBody>
          <a:bodyPr wrap="none" rtlCol="0">
            <a:spAutoFit/>
          </a:bodyPr>
          <a:lstStyle/>
          <a:p>
            <a:r>
              <a:rPr kumimoji="1" lang="en-US" altLang="ja-JP" sz="1000" dirty="0" smtClean="0">
                <a:latin typeface="HG丸ｺﾞｼｯｸM-PRO" panose="020F0600000000000000" pitchFamily="50" charset="-128"/>
                <a:ea typeface="HG丸ｺﾞｼｯｸM-PRO" panose="020F0600000000000000" pitchFamily="50" charset="-128"/>
              </a:rPr>
              <a:t>-</a:t>
            </a:r>
            <a:fld id="{942C3A38-0832-4086-88EF-08809291DF70}" type="slidenum">
              <a:rPr kumimoji="1" lang="en-US" altLang="ja-JP" sz="1000" smtClean="0">
                <a:latin typeface="HG丸ｺﾞｼｯｸM-PRO" panose="020F0600000000000000" pitchFamily="50" charset="-128"/>
                <a:ea typeface="HG丸ｺﾞｼｯｸM-PRO" panose="020F0600000000000000" pitchFamily="50" charset="-128"/>
              </a:rPr>
              <a:t>8</a:t>
            </a:fld>
            <a:r>
              <a:rPr kumimoji="1" lang="en-US" altLang="ja-JP" sz="1000" dirty="0" smtClean="0">
                <a:latin typeface="HG丸ｺﾞｼｯｸM-PRO" panose="020F0600000000000000" pitchFamily="50" charset="-128"/>
                <a:ea typeface="HG丸ｺﾞｼｯｸM-PRO" panose="020F0600000000000000" pitchFamily="50" charset="-128"/>
              </a:rPr>
              <a:t>-</a:t>
            </a:r>
            <a:endParaRPr kumimoji="1" lang="ja-JP" altLang="en-US" sz="1000" dirty="0">
              <a:latin typeface="HG丸ｺﾞｼｯｸM-PRO" panose="020F0600000000000000" pitchFamily="50" charset="-128"/>
              <a:ea typeface="HG丸ｺﾞｼｯｸM-PRO" panose="020F0600000000000000" pitchFamily="50" charset="-128"/>
            </a:endParaRPr>
          </a:p>
        </p:txBody>
      </p:sp>
      <p:sp>
        <p:nvSpPr>
          <p:cNvPr id="17" name="正方形/長方形 16"/>
          <p:cNvSpPr/>
          <p:nvPr/>
        </p:nvSpPr>
        <p:spPr>
          <a:xfrm>
            <a:off x="188640" y="704528"/>
            <a:ext cx="2880000" cy="352804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72000" bIns="72000" rtlCol="0" anchor="t"/>
          <a:lstStyle/>
          <a:p>
            <a:r>
              <a:rPr kumimoji="1" lang="ja-JP" altLang="en-US" dirty="0" smtClean="0">
                <a:solidFill>
                  <a:schemeClr val="tx1"/>
                </a:solidFill>
                <a:latin typeface="+mn-ea"/>
              </a:rPr>
              <a:t>スライド</a:t>
            </a:r>
            <a:r>
              <a:rPr kumimoji="1" lang="en-US" altLang="ja-JP" dirty="0" smtClean="0">
                <a:solidFill>
                  <a:schemeClr val="tx1"/>
                </a:solidFill>
                <a:latin typeface="+mn-ea"/>
              </a:rPr>
              <a:t>10</a:t>
            </a:r>
            <a:endParaRPr lang="en-US" altLang="ja-JP" dirty="0">
              <a:solidFill>
                <a:schemeClr val="tx1"/>
              </a:solidFill>
              <a:latin typeface="+mn-ea"/>
            </a:endParaRPr>
          </a:p>
          <a:p>
            <a:endParaRPr kumimoji="1" lang="en-US" altLang="ja-JP" dirty="0" smtClean="0">
              <a:solidFill>
                <a:schemeClr val="tx1"/>
              </a:solidFill>
              <a:latin typeface="+mn-ea"/>
            </a:endParaRPr>
          </a:p>
          <a:p>
            <a:endParaRPr lang="en-US" altLang="ja-JP" dirty="0">
              <a:solidFill>
                <a:schemeClr val="tx1"/>
              </a:solidFill>
              <a:latin typeface="+mn-ea"/>
            </a:endParaRPr>
          </a:p>
          <a:p>
            <a:endParaRPr kumimoji="1" lang="en-US" altLang="ja-JP" dirty="0" smtClean="0">
              <a:solidFill>
                <a:schemeClr val="tx1"/>
              </a:solidFill>
              <a:latin typeface="+mn-ea"/>
            </a:endParaRPr>
          </a:p>
          <a:p>
            <a:endParaRPr lang="en-US" altLang="ja-JP" dirty="0">
              <a:solidFill>
                <a:schemeClr val="tx1"/>
              </a:solidFill>
              <a:latin typeface="+mn-ea"/>
            </a:endParaRPr>
          </a:p>
          <a:p>
            <a:endParaRPr kumimoji="1" lang="en-US" altLang="ja-JP" dirty="0" smtClean="0">
              <a:solidFill>
                <a:schemeClr val="tx1"/>
              </a:solidFill>
              <a:latin typeface="+mn-ea"/>
            </a:endParaRPr>
          </a:p>
          <a:p>
            <a:endParaRPr lang="en-US" altLang="ja-JP" dirty="0">
              <a:solidFill>
                <a:schemeClr val="tx1"/>
              </a:solidFill>
              <a:latin typeface="+mn-ea"/>
            </a:endParaRPr>
          </a:p>
          <a:p>
            <a:endParaRPr kumimoji="1" lang="en-US" altLang="ja-JP" sz="1200" dirty="0" smtClean="0">
              <a:solidFill>
                <a:schemeClr val="tx1"/>
              </a:solidFill>
              <a:latin typeface="+mn-ea"/>
            </a:endParaRPr>
          </a:p>
        </p:txBody>
      </p:sp>
      <p:sp>
        <p:nvSpPr>
          <p:cNvPr id="19" name="正方形/長方形 18"/>
          <p:cNvSpPr/>
          <p:nvPr/>
        </p:nvSpPr>
        <p:spPr>
          <a:xfrm>
            <a:off x="3068640" y="704872"/>
            <a:ext cx="3600000" cy="352804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72000" bIns="72000" rtlCol="0" anchor="t"/>
          <a:lstStyle/>
          <a:p>
            <a:pPr defTabSz="913279" fontAlgn="base">
              <a:spcBef>
                <a:spcPct val="30000"/>
              </a:spcBef>
              <a:spcAft>
                <a:spcPct val="0"/>
              </a:spcAft>
              <a:defRPr/>
            </a:pPr>
            <a:endParaRPr lang="ja-JP" altLang="en-US" sz="1100" dirty="0">
              <a:solidFill>
                <a:schemeClr val="tx1"/>
              </a:solidFill>
              <a:latin typeface="HG丸ｺﾞｼｯｸM-PRO" panose="020F0600000000000000" pitchFamily="50" charset="-128"/>
              <a:ea typeface="HG丸ｺﾞｼｯｸM-PRO" panose="020F0600000000000000" pitchFamily="50" charset="-128"/>
            </a:endParaRPr>
          </a:p>
        </p:txBody>
      </p:sp>
      <p:sp>
        <p:nvSpPr>
          <p:cNvPr id="21" name="テキスト ボックス 20"/>
          <p:cNvSpPr txBox="1"/>
          <p:nvPr/>
        </p:nvSpPr>
        <p:spPr>
          <a:xfrm>
            <a:off x="260035" y="3207383"/>
            <a:ext cx="2778325" cy="338554"/>
          </a:xfrm>
          <a:prstGeom prst="rect">
            <a:avLst/>
          </a:prstGeom>
          <a:noFill/>
        </p:spPr>
        <p:txBody>
          <a:bodyPr wrap="none" rtlCol="0">
            <a:spAutoFit/>
          </a:bodyPr>
          <a:lstStyle/>
          <a:p>
            <a:r>
              <a:rPr lang="ja-JP" altLang="en-US" sz="1600" dirty="0">
                <a:latin typeface="+mn-ea"/>
              </a:rPr>
              <a:t>（　　）</a:t>
            </a:r>
            <a:r>
              <a:rPr lang="ja-JP" altLang="en-US" sz="1600" dirty="0">
                <a:latin typeface="+mn-ea"/>
                <a:sym typeface="Wingdings" panose="05000000000000000000" pitchFamily="2" charset="2"/>
              </a:rPr>
              <a:t>：（　　）</a:t>
            </a:r>
            <a:r>
              <a:rPr lang="ja-JP" altLang="en-US" sz="1600" dirty="0">
                <a:latin typeface="+mn-ea"/>
              </a:rPr>
              <a:t>　～　（　　）：（　　）</a:t>
            </a:r>
            <a:endParaRPr kumimoji="1" lang="ja-JP" altLang="en-US" sz="1600" dirty="0"/>
          </a:p>
        </p:txBody>
      </p:sp>
      <p:sp>
        <p:nvSpPr>
          <p:cNvPr id="24" name="横巻き 23"/>
          <p:cNvSpPr/>
          <p:nvPr/>
        </p:nvSpPr>
        <p:spPr>
          <a:xfrm>
            <a:off x="4509120" y="3187849"/>
            <a:ext cx="671845" cy="396999"/>
          </a:xfrm>
          <a:prstGeom prst="horizontalScroll">
            <a:avLst/>
          </a:prstGeom>
          <a:solidFill>
            <a:schemeClr val="accent5">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kumimoji="1" lang="ja-JP" altLang="en-US" sz="1000" dirty="0" smtClean="0">
                <a:solidFill>
                  <a:schemeClr val="tx1"/>
                </a:solidFill>
                <a:latin typeface="HG丸ｺﾞｼｯｸM-PRO" panose="020F0600000000000000" pitchFamily="50" charset="-128"/>
                <a:ea typeface="HG丸ｺﾞｼｯｸM-PRO" panose="020F0600000000000000" pitchFamily="50" charset="-128"/>
              </a:rPr>
              <a:t>個人思考</a:t>
            </a:r>
            <a:endParaRPr kumimoji="1" lang="ja-JP" altLang="en-US" sz="1000" dirty="0">
              <a:solidFill>
                <a:schemeClr val="tx1"/>
              </a:solidFill>
              <a:latin typeface="HG丸ｺﾞｼｯｸM-PRO" panose="020F0600000000000000" pitchFamily="50" charset="-128"/>
              <a:ea typeface="HG丸ｺﾞｼｯｸM-PRO" panose="020F0600000000000000" pitchFamily="50" charset="-128"/>
            </a:endParaRPr>
          </a:p>
        </p:txBody>
      </p:sp>
      <p:sp>
        <p:nvSpPr>
          <p:cNvPr id="15" name="正方形/長方形 14"/>
          <p:cNvSpPr/>
          <p:nvPr/>
        </p:nvSpPr>
        <p:spPr>
          <a:xfrm>
            <a:off x="192505" y="4232896"/>
            <a:ext cx="2880000" cy="3168032"/>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72000" bIns="72000" rtlCol="0" anchor="t"/>
          <a:lstStyle/>
          <a:p>
            <a:r>
              <a:rPr kumimoji="1" lang="ja-JP" altLang="en-US" dirty="0" smtClean="0">
                <a:solidFill>
                  <a:schemeClr val="tx1"/>
                </a:solidFill>
                <a:latin typeface="+mn-ea"/>
              </a:rPr>
              <a:t>スライド</a:t>
            </a:r>
            <a:r>
              <a:rPr kumimoji="1" lang="en-US" altLang="ja-JP" dirty="0" smtClean="0">
                <a:solidFill>
                  <a:schemeClr val="tx1"/>
                </a:solidFill>
                <a:latin typeface="+mn-ea"/>
              </a:rPr>
              <a:t>11</a:t>
            </a:r>
            <a:endParaRPr lang="en-US" altLang="ja-JP" dirty="0">
              <a:solidFill>
                <a:schemeClr val="tx1"/>
              </a:solidFill>
              <a:latin typeface="+mn-ea"/>
            </a:endParaRPr>
          </a:p>
          <a:p>
            <a:endParaRPr kumimoji="1" lang="en-US" altLang="ja-JP" dirty="0" smtClean="0">
              <a:solidFill>
                <a:schemeClr val="tx1"/>
              </a:solidFill>
              <a:latin typeface="+mn-ea"/>
            </a:endParaRPr>
          </a:p>
          <a:p>
            <a:endParaRPr lang="en-US" altLang="ja-JP" dirty="0">
              <a:solidFill>
                <a:schemeClr val="tx1"/>
              </a:solidFill>
              <a:latin typeface="+mn-ea"/>
            </a:endParaRPr>
          </a:p>
          <a:p>
            <a:endParaRPr kumimoji="1" lang="en-US" altLang="ja-JP" dirty="0" smtClean="0">
              <a:solidFill>
                <a:schemeClr val="tx1"/>
              </a:solidFill>
              <a:latin typeface="+mn-ea"/>
            </a:endParaRPr>
          </a:p>
          <a:p>
            <a:endParaRPr lang="en-US" altLang="ja-JP" dirty="0">
              <a:solidFill>
                <a:schemeClr val="tx1"/>
              </a:solidFill>
              <a:latin typeface="+mn-ea"/>
            </a:endParaRPr>
          </a:p>
          <a:p>
            <a:endParaRPr kumimoji="1" lang="en-US" altLang="ja-JP" dirty="0" smtClean="0">
              <a:solidFill>
                <a:schemeClr val="tx1"/>
              </a:solidFill>
              <a:latin typeface="+mn-ea"/>
            </a:endParaRPr>
          </a:p>
          <a:p>
            <a:endParaRPr lang="en-US" altLang="ja-JP" dirty="0">
              <a:solidFill>
                <a:schemeClr val="tx1"/>
              </a:solidFill>
              <a:latin typeface="+mn-ea"/>
            </a:endParaRPr>
          </a:p>
          <a:p>
            <a:endParaRPr kumimoji="1" lang="en-US" altLang="ja-JP" sz="1200" dirty="0" smtClean="0">
              <a:solidFill>
                <a:schemeClr val="tx1"/>
              </a:solidFill>
              <a:latin typeface="+mn-ea"/>
            </a:endParaRPr>
          </a:p>
        </p:txBody>
      </p:sp>
      <p:sp>
        <p:nvSpPr>
          <p:cNvPr id="16" name="正方形/長方形 15"/>
          <p:cNvSpPr/>
          <p:nvPr/>
        </p:nvSpPr>
        <p:spPr>
          <a:xfrm>
            <a:off x="3072505" y="4233240"/>
            <a:ext cx="3600000" cy="3168032"/>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72000" bIns="72000" rtlCol="0" anchor="t"/>
          <a:lstStyle/>
          <a:p>
            <a:pPr defTabSz="913279" fontAlgn="base">
              <a:spcBef>
                <a:spcPct val="30000"/>
              </a:spcBef>
              <a:spcAft>
                <a:spcPct val="0"/>
              </a:spcAft>
              <a:defRPr/>
            </a:pPr>
            <a:endParaRPr lang="ja-JP" altLang="en-US" sz="1100" dirty="0">
              <a:solidFill>
                <a:schemeClr val="tx1"/>
              </a:solidFill>
              <a:latin typeface="HG丸ｺﾞｼｯｸM-PRO" panose="020F0600000000000000" pitchFamily="50" charset="-128"/>
              <a:ea typeface="HG丸ｺﾞｼｯｸM-PRO" panose="020F0600000000000000" pitchFamily="50" charset="-128"/>
            </a:endParaRPr>
          </a:p>
        </p:txBody>
      </p:sp>
      <p:sp>
        <p:nvSpPr>
          <p:cNvPr id="22" name="テキスト ボックス 21"/>
          <p:cNvSpPr txBox="1"/>
          <p:nvPr/>
        </p:nvSpPr>
        <p:spPr>
          <a:xfrm>
            <a:off x="280598" y="6750903"/>
            <a:ext cx="2778325" cy="338554"/>
          </a:xfrm>
          <a:prstGeom prst="rect">
            <a:avLst/>
          </a:prstGeom>
          <a:noFill/>
        </p:spPr>
        <p:txBody>
          <a:bodyPr wrap="none" rtlCol="0">
            <a:spAutoFit/>
          </a:bodyPr>
          <a:lstStyle/>
          <a:p>
            <a:r>
              <a:rPr lang="ja-JP" altLang="en-US" sz="1600" dirty="0">
                <a:latin typeface="+mn-ea"/>
              </a:rPr>
              <a:t>（　　）</a:t>
            </a:r>
            <a:r>
              <a:rPr lang="ja-JP" altLang="en-US" sz="1600" dirty="0">
                <a:latin typeface="+mn-ea"/>
                <a:sym typeface="Wingdings" panose="05000000000000000000" pitchFamily="2" charset="2"/>
              </a:rPr>
              <a:t>：（　　）</a:t>
            </a:r>
            <a:r>
              <a:rPr lang="ja-JP" altLang="en-US" sz="1600" dirty="0">
                <a:latin typeface="+mn-ea"/>
              </a:rPr>
              <a:t>　～　（　　）：（　　）</a:t>
            </a:r>
            <a:endParaRPr kumimoji="1" lang="ja-JP" altLang="en-US" sz="1600" dirty="0"/>
          </a:p>
        </p:txBody>
      </p:sp>
      <p:sp>
        <p:nvSpPr>
          <p:cNvPr id="23" name="横巻き 22"/>
          <p:cNvSpPr/>
          <p:nvPr/>
        </p:nvSpPr>
        <p:spPr>
          <a:xfrm>
            <a:off x="4293096" y="5889104"/>
            <a:ext cx="671845" cy="396999"/>
          </a:xfrm>
          <a:prstGeom prst="horizontalScroll">
            <a:avLst/>
          </a:prstGeom>
          <a:solidFill>
            <a:schemeClr val="accent5">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kumimoji="1" lang="ja-JP" altLang="en-US" sz="1000" dirty="0" smtClean="0">
                <a:solidFill>
                  <a:schemeClr val="tx1"/>
                </a:solidFill>
                <a:latin typeface="HG丸ｺﾞｼｯｸM-PRO" panose="020F0600000000000000" pitchFamily="50" charset="-128"/>
                <a:ea typeface="HG丸ｺﾞｼｯｸM-PRO" panose="020F0600000000000000" pitchFamily="50" charset="-128"/>
              </a:rPr>
              <a:t>個人思考</a:t>
            </a:r>
            <a:endParaRPr kumimoji="1" lang="ja-JP" altLang="en-US" sz="1000" dirty="0">
              <a:solidFill>
                <a:schemeClr val="tx1"/>
              </a:solidFill>
              <a:latin typeface="HG丸ｺﾞｼｯｸM-PRO" panose="020F0600000000000000" pitchFamily="50" charset="-128"/>
              <a:ea typeface="HG丸ｺﾞｼｯｸM-PRO" panose="020F0600000000000000" pitchFamily="50" charset="-128"/>
            </a:endParaRPr>
          </a:p>
        </p:txBody>
      </p:sp>
      <p:sp>
        <p:nvSpPr>
          <p:cNvPr id="2" name="正方形/長方形 1"/>
          <p:cNvSpPr/>
          <p:nvPr/>
        </p:nvSpPr>
        <p:spPr>
          <a:xfrm>
            <a:off x="3083646" y="733292"/>
            <a:ext cx="3584994" cy="3477875"/>
          </a:xfrm>
          <a:prstGeom prst="rect">
            <a:avLst/>
          </a:prstGeom>
        </p:spPr>
        <p:txBody>
          <a:bodyPr wrap="square">
            <a:spAutoFit/>
          </a:bodyPr>
          <a:lstStyle/>
          <a:p>
            <a:r>
              <a:rPr lang="en-US" altLang="ja-JP" sz="1100" dirty="0">
                <a:latin typeface="HG丸ｺﾞｼｯｸM-PRO" panose="020F0600000000000000" pitchFamily="50" charset="-128"/>
                <a:ea typeface="HG丸ｺﾞｼｯｸM-PRO" panose="020F0600000000000000" pitchFamily="50" charset="-128"/>
              </a:rPr>
              <a:t>≪</a:t>
            </a:r>
            <a:r>
              <a:rPr lang="ja-JP" altLang="en-US" sz="1100" dirty="0">
                <a:latin typeface="HG丸ｺﾞｼｯｸM-PRO" panose="020F0600000000000000" pitchFamily="50" charset="-128"/>
                <a:ea typeface="HG丸ｺﾞｼｯｸM-PRO" panose="020F0600000000000000" pitchFamily="50" charset="-128"/>
              </a:rPr>
              <a:t>スライド</a:t>
            </a:r>
            <a:r>
              <a:rPr lang="en-US" altLang="ja-JP" sz="1100" dirty="0">
                <a:latin typeface="HG丸ｺﾞｼｯｸM-PRO" panose="020F0600000000000000" pitchFamily="50" charset="-128"/>
                <a:ea typeface="HG丸ｺﾞｼｯｸM-PRO" panose="020F0600000000000000" pitchFamily="50" charset="-128"/>
              </a:rPr>
              <a:t>10</a:t>
            </a:r>
            <a:r>
              <a:rPr lang="ja-JP" altLang="en-US" sz="1100" dirty="0">
                <a:latin typeface="HG丸ｺﾞｼｯｸM-PRO" panose="020F0600000000000000" pitchFamily="50" charset="-128"/>
                <a:ea typeface="HG丸ｺﾞｼｯｸM-PRO" panose="020F0600000000000000" pitchFamily="50" charset="-128"/>
              </a:rPr>
              <a:t>で７分</a:t>
            </a:r>
            <a:r>
              <a:rPr lang="en-US" altLang="ja-JP" sz="1100" dirty="0">
                <a:latin typeface="HG丸ｺﾞｼｯｸM-PRO" panose="020F0600000000000000" pitchFamily="50" charset="-128"/>
                <a:ea typeface="HG丸ｺﾞｼｯｸM-PRO" panose="020F0600000000000000" pitchFamily="50" charset="-128"/>
              </a:rPr>
              <a:t>≫</a:t>
            </a:r>
          </a:p>
          <a:p>
            <a:pPr defTabSz="902079" fontAlgn="base">
              <a:spcBef>
                <a:spcPct val="30000"/>
              </a:spcBef>
              <a:spcAft>
                <a:spcPct val="0"/>
              </a:spcAft>
              <a:defRPr/>
            </a:pPr>
            <a:r>
              <a:rPr lang="ja-JP" altLang="en-US" sz="1100" b="1" dirty="0" smtClean="0">
                <a:latin typeface="HG丸ｺﾞｼｯｸM-PRO" panose="020F0600000000000000" pitchFamily="50" charset="-128"/>
                <a:ea typeface="HG丸ｺﾞｼｯｸM-PRO" panose="020F0600000000000000" pitchFamily="50" charset="-128"/>
              </a:rPr>
              <a:t>［別紙</a:t>
            </a:r>
            <a:r>
              <a:rPr lang="en-US" altLang="ja-JP" sz="1100" b="1" dirty="0" smtClean="0">
                <a:latin typeface="HG丸ｺﾞｼｯｸM-PRO" panose="020F0600000000000000" pitchFamily="50" charset="-128"/>
                <a:ea typeface="HG丸ｺﾞｼｯｸM-PRO" panose="020F0600000000000000" pitchFamily="50" charset="-128"/>
              </a:rPr>
              <a:t>Ⅱ</a:t>
            </a:r>
            <a:r>
              <a:rPr lang="ja-JP" altLang="en-US" sz="1100" b="1" dirty="0" smtClean="0">
                <a:latin typeface="HG丸ｺﾞｼｯｸM-PRO" panose="020F0600000000000000" pitchFamily="50" charset="-128"/>
                <a:ea typeface="HG丸ｺﾞｼｯｸM-PRO" panose="020F0600000000000000" pitchFamily="50" charset="-128"/>
              </a:rPr>
              <a:t>を準備してください。］</a:t>
            </a:r>
            <a:endParaRPr lang="en-US" altLang="ja-JP" sz="1100" b="1" dirty="0" smtClean="0">
              <a:latin typeface="HG丸ｺﾞｼｯｸM-PRO" panose="020F0600000000000000" pitchFamily="50" charset="-128"/>
              <a:ea typeface="HG丸ｺﾞｼｯｸM-PRO" panose="020F0600000000000000" pitchFamily="50" charset="-128"/>
            </a:endParaRPr>
          </a:p>
          <a:p>
            <a:pPr defTabSz="902079" fontAlgn="base">
              <a:spcBef>
                <a:spcPct val="30000"/>
              </a:spcBef>
              <a:spcAft>
                <a:spcPct val="0"/>
              </a:spcAft>
              <a:defRPr/>
            </a:pPr>
            <a:r>
              <a:rPr lang="ja-JP" altLang="en-US" sz="1100" dirty="0">
                <a:latin typeface="HG丸ｺﾞｼｯｸM-PRO" panose="020F0600000000000000" pitchFamily="50" charset="-128"/>
                <a:ea typeface="HG丸ｺﾞｼｯｸM-PRO" panose="020F0600000000000000" pitchFamily="50" charset="-128"/>
              </a:rPr>
              <a:t>　それで</a:t>
            </a:r>
            <a:r>
              <a:rPr lang="ja-JP" altLang="en-US" sz="1100" dirty="0" smtClean="0">
                <a:latin typeface="HG丸ｺﾞｼｯｸM-PRO" panose="020F0600000000000000" pitchFamily="50" charset="-128"/>
                <a:ea typeface="HG丸ｺﾞｼｯｸM-PRO" panose="020F0600000000000000" pitchFamily="50" charset="-128"/>
              </a:rPr>
              <a:t>は、別紙</a:t>
            </a:r>
            <a:r>
              <a:rPr lang="en-US" altLang="ja-JP" sz="1100" dirty="0">
                <a:latin typeface="HG丸ｺﾞｼｯｸM-PRO" panose="020F0600000000000000" pitchFamily="50" charset="-128"/>
                <a:ea typeface="HG丸ｺﾞｼｯｸM-PRO" panose="020F0600000000000000" pitchFamily="50" charset="-128"/>
              </a:rPr>
              <a:t>Ⅱ</a:t>
            </a:r>
            <a:r>
              <a:rPr lang="ja-JP" altLang="en-US" sz="1100" dirty="0">
                <a:latin typeface="HG丸ｺﾞｼｯｸM-PRO" panose="020F0600000000000000" pitchFamily="50" charset="-128"/>
                <a:ea typeface="HG丸ｺﾞｼｯｸM-PRO" panose="020F0600000000000000" pitchFamily="50" charset="-128"/>
              </a:rPr>
              <a:t>を用意してください。</a:t>
            </a:r>
            <a:endParaRPr lang="en-US" altLang="ja-JP" sz="1100" dirty="0">
              <a:latin typeface="HG丸ｺﾞｼｯｸM-PRO" panose="020F0600000000000000" pitchFamily="50" charset="-128"/>
              <a:ea typeface="HG丸ｺﾞｼｯｸM-PRO" panose="020F0600000000000000" pitchFamily="50" charset="-128"/>
            </a:endParaRPr>
          </a:p>
          <a:p>
            <a:pPr defTabSz="902079" fontAlgn="base">
              <a:spcBef>
                <a:spcPct val="30000"/>
              </a:spcBef>
              <a:spcAft>
                <a:spcPct val="0"/>
              </a:spcAft>
              <a:defRPr/>
            </a:pPr>
            <a:r>
              <a:rPr lang="ja-JP" altLang="en-US" sz="1100" dirty="0">
                <a:latin typeface="HG丸ｺﾞｼｯｸM-PRO" panose="020F0600000000000000" pitchFamily="50" charset="-128"/>
                <a:ea typeface="HG丸ｺﾞｼｯｸM-PRO" panose="020F0600000000000000" pitchFamily="50" charset="-128"/>
              </a:rPr>
              <a:t>　これから②の個人作業をします。</a:t>
            </a:r>
          </a:p>
          <a:p>
            <a:pPr defTabSz="902079" fontAlgn="base">
              <a:spcBef>
                <a:spcPct val="30000"/>
              </a:spcBef>
              <a:spcAft>
                <a:spcPct val="0"/>
              </a:spcAft>
              <a:defRPr/>
            </a:pPr>
            <a:r>
              <a:rPr lang="ja-JP" altLang="en-US" sz="1100" dirty="0">
                <a:latin typeface="HG丸ｺﾞｼｯｸM-PRO" panose="020F0600000000000000" pitchFamily="50" charset="-128"/>
                <a:ea typeface="HG丸ｺﾞｼｯｸM-PRO" panose="020F0600000000000000" pitchFamily="50" charset="-128"/>
              </a:rPr>
              <a:t>　先ほど書いたエピソード</a:t>
            </a:r>
            <a:r>
              <a:rPr lang="ja-JP" altLang="en-US" sz="1100" dirty="0" smtClean="0">
                <a:latin typeface="HG丸ｺﾞｼｯｸM-PRO" panose="020F0600000000000000" pitchFamily="50" charset="-128"/>
                <a:ea typeface="HG丸ｺﾞｼｯｸM-PRO" panose="020F0600000000000000" pitchFamily="50" charset="-128"/>
              </a:rPr>
              <a:t>を、</a:t>
            </a:r>
            <a:r>
              <a:rPr lang="en-US" altLang="ja-JP" sz="1100" dirty="0" smtClean="0">
                <a:latin typeface="HG丸ｺﾞｼｯｸM-PRO" panose="020F0600000000000000" pitchFamily="50" charset="-128"/>
                <a:ea typeface="HG丸ｺﾞｼｯｸM-PRO" panose="020F0600000000000000" pitchFamily="50" charset="-128"/>
              </a:rPr>
              <a:t>ORV-PDCA</a:t>
            </a:r>
            <a:r>
              <a:rPr lang="ja-JP" altLang="en-US" sz="1100" dirty="0">
                <a:latin typeface="HG丸ｺﾞｼｯｸM-PRO" panose="020F0600000000000000" pitchFamily="50" charset="-128"/>
                <a:ea typeface="HG丸ｺﾞｼｯｸM-PRO" panose="020F0600000000000000" pitchFamily="50" charset="-128"/>
              </a:rPr>
              <a:t>に当てはめていきます。全ての枠に当てはまらなくても構いません。</a:t>
            </a:r>
            <a:r>
              <a:rPr lang="ja-JP" altLang="en-US" sz="1100" dirty="0" smtClean="0">
                <a:latin typeface="HG丸ｺﾞｼｯｸM-PRO" panose="020F0600000000000000" pitchFamily="50" charset="-128"/>
                <a:ea typeface="HG丸ｺﾞｼｯｸM-PRO" panose="020F0600000000000000" pitchFamily="50" charset="-128"/>
              </a:rPr>
              <a:t>また、箇条書きで、自分</a:t>
            </a:r>
            <a:r>
              <a:rPr lang="ja-JP" altLang="en-US" sz="1100" dirty="0">
                <a:latin typeface="HG丸ｺﾞｼｯｸM-PRO" panose="020F0600000000000000" pitchFamily="50" charset="-128"/>
                <a:ea typeface="HG丸ｺﾞｼｯｸM-PRO" panose="020F0600000000000000" pitchFamily="50" charset="-128"/>
              </a:rPr>
              <a:t>が分かる程度で構いません。時間は６分です。</a:t>
            </a:r>
            <a:r>
              <a:rPr lang="ja-JP" altLang="en-US" sz="1100" dirty="0" smtClean="0">
                <a:latin typeface="HG丸ｺﾞｼｯｸM-PRO" panose="020F0600000000000000" pitchFamily="50" charset="-128"/>
                <a:ea typeface="HG丸ｺﾞｼｯｸM-PRO" panose="020F0600000000000000" pitchFamily="50" charset="-128"/>
              </a:rPr>
              <a:t>もし、早く書けましたら、③</a:t>
            </a:r>
            <a:r>
              <a:rPr lang="ja-JP" altLang="en-US" sz="1100" dirty="0">
                <a:latin typeface="HG丸ｺﾞｼｯｸM-PRO" panose="020F0600000000000000" pitchFamily="50" charset="-128"/>
                <a:ea typeface="HG丸ｺﾞｼｯｸM-PRO" panose="020F0600000000000000" pitchFamily="50" charset="-128"/>
              </a:rPr>
              <a:t>の気付きに書いて</a:t>
            </a:r>
            <a:r>
              <a:rPr lang="ja-JP" altLang="en-US" sz="1100" dirty="0" smtClean="0">
                <a:latin typeface="HG丸ｺﾞｼｯｸM-PRO" panose="020F0600000000000000" pitchFamily="50" charset="-128"/>
                <a:ea typeface="HG丸ｺﾞｼｯｸM-PRO" panose="020F0600000000000000" pitchFamily="50" charset="-128"/>
              </a:rPr>
              <a:t>いただく、「</a:t>
            </a:r>
            <a:r>
              <a:rPr lang="ja-JP" altLang="en-US" sz="1100" dirty="0">
                <a:latin typeface="HG丸ｺﾞｼｯｸM-PRO" panose="020F0600000000000000" pitchFamily="50" charset="-128"/>
                <a:ea typeface="HG丸ｺﾞｼｯｸM-PRO" panose="020F0600000000000000" pitchFamily="50" charset="-128"/>
              </a:rPr>
              <a:t>充実していたところ」や「もっと工夫できたところ」を考えておいてください。</a:t>
            </a:r>
            <a:endParaRPr lang="en-US" altLang="ja-JP" sz="1100" dirty="0">
              <a:latin typeface="HG丸ｺﾞｼｯｸM-PRO" panose="020F0600000000000000" pitchFamily="50" charset="-128"/>
              <a:ea typeface="HG丸ｺﾞｼｯｸM-PRO" panose="020F0600000000000000" pitchFamily="50" charset="-128"/>
            </a:endParaRPr>
          </a:p>
          <a:p>
            <a:pPr defTabSz="902079" fontAlgn="base">
              <a:spcBef>
                <a:spcPct val="30000"/>
              </a:spcBef>
              <a:spcAft>
                <a:spcPct val="0"/>
              </a:spcAft>
              <a:defRPr/>
            </a:pPr>
            <a:r>
              <a:rPr lang="ja-JP" altLang="en-US" sz="1100" dirty="0">
                <a:latin typeface="HG丸ｺﾞｼｯｸM-PRO" panose="020F0600000000000000" pitchFamily="50" charset="-128"/>
                <a:ea typeface="HG丸ｺﾞｼｯｸM-PRO" panose="020F0600000000000000" pitchFamily="50" charset="-128"/>
              </a:rPr>
              <a:t>　それでは始めてください</a:t>
            </a:r>
            <a:r>
              <a:rPr lang="ja-JP" altLang="en-US" sz="1100" dirty="0" smtClean="0">
                <a:latin typeface="HG丸ｺﾞｼｯｸM-PRO" panose="020F0600000000000000" pitchFamily="50" charset="-128"/>
                <a:ea typeface="HG丸ｺﾞｼｯｸM-PRO" panose="020F0600000000000000" pitchFamily="50" charset="-128"/>
              </a:rPr>
              <a:t>。</a:t>
            </a:r>
            <a:endParaRPr lang="en-US" altLang="ja-JP" sz="1100" dirty="0" smtClean="0">
              <a:latin typeface="HG丸ｺﾞｼｯｸM-PRO" panose="020F0600000000000000" pitchFamily="50" charset="-128"/>
              <a:ea typeface="HG丸ｺﾞｼｯｸM-PRO" panose="020F0600000000000000" pitchFamily="50" charset="-128"/>
            </a:endParaRPr>
          </a:p>
          <a:p>
            <a:pPr defTabSz="902079" fontAlgn="base">
              <a:spcBef>
                <a:spcPct val="30000"/>
              </a:spcBef>
              <a:spcAft>
                <a:spcPct val="0"/>
              </a:spcAft>
              <a:defRPr/>
            </a:pPr>
            <a:endParaRPr lang="en-US" altLang="ja-JP" sz="1100" dirty="0">
              <a:latin typeface="HG丸ｺﾞｼｯｸM-PRO" panose="020F0600000000000000" pitchFamily="50" charset="-128"/>
              <a:ea typeface="HG丸ｺﾞｼｯｸM-PRO" panose="020F0600000000000000" pitchFamily="50" charset="-128"/>
            </a:endParaRPr>
          </a:p>
          <a:p>
            <a:pPr defTabSz="902079" fontAlgn="base">
              <a:spcBef>
                <a:spcPct val="30000"/>
              </a:spcBef>
              <a:spcAft>
                <a:spcPct val="0"/>
              </a:spcAft>
              <a:defRPr/>
            </a:pPr>
            <a:endParaRPr lang="en-US" altLang="ja-JP" sz="1100" dirty="0" smtClean="0">
              <a:latin typeface="HG丸ｺﾞｼｯｸM-PRO" panose="020F0600000000000000" pitchFamily="50" charset="-128"/>
              <a:ea typeface="HG丸ｺﾞｼｯｸM-PRO" panose="020F0600000000000000" pitchFamily="50" charset="-128"/>
            </a:endParaRPr>
          </a:p>
          <a:p>
            <a:pPr defTabSz="902079" fontAlgn="base">
              <a:spcBef>
                <a:spcPct val="30000"/>
              </a:spcBef>
              <a:spcAft>
                <a:spcPct val="0"/>
              </a:spcAft>
              <a:defRPr/>
            </a:pPr>
            <a:endParaRPr lang="ja-JP" altLang="en-US" sz="1100" dirty="0">
              <a:latin typeface="HG丸ｺﾞｼｯｸM-PRO" panose="020F0600000000000000" pitchFamily="50" charset="-128"/>
              <a:ea typeface="HG丸ｺﾞｼｯｸM-PRO" panose="020F0600000000000000" pitchFamily="50" charset="-128"/>
            </a:endParaRPr>
          </a:p>
          <a:p>
            <a:pPr defTabSz="902079" fontAlgn="base">
              <a:spcBef>
                <a:spcPct val="30000"/>
              </a:spcBef>
              <a:spcAft>
                <a:spcPct val="0"/>
              </a:spcAft>
              <a:defRPr/>
            </a:pPr>
            <a:r>
              <a:rPr lang="ja-JP" altLang="en-US" sz="1100" dirty="0">
                <a:latin typeface="HG丸ｺﾞｼｯｸM-PRO" panose="020F0600000000000000" pitchFamily="50" charset="-128"/>
                <a:ea typeface="HG丸ｺﾞｼｯｸM-PRO" panose="020F0600000000000000" pitchFamily="50" charset="-128"/>
              </a:rPr>
              <a:t>（６分経過）</a:t>
            </a:r>
          </a:p>
          <a:p>
            <a:pPr defTabSz="902079" fontAlgn="base">
              <a:spcBef>
                <a:spcPct val="30000"/>
              </a:spcBef>
              <a:spcAft>
                <a:spcPct val="0"/>
              </a:spcAft>
              <a:defRPr/>
            </a:pPr>
            <a:r>
              <a:rPr lang="ja-JP" altLang="en-US" sz="1100" dirty="0">
                <a:latin typeface="HG丸ｺﾞｼｯｸM-PRO" panose="020F0600000000000000" pitchFamily="50" charset="-128"/>
                <a:ea typeface="HG丸ｺﾞｼｯｸM-PRO" panose="020F0600000000000000" pitchFamily="50" charset="-128"/>
              </a:rPr>
              <a:t>　時間が来ました</a:t>
            </a:r>
            <a:r>
              <a:rPr lang="ja-JP" altLang="en-US" sz="1100" dirty="0" smtClean="0">
                <a:latin typeface="HG丸ｺﾞｼｯｸM-PRO" panose="020F0600000000000000" pitchFamily="50" charset="-128"/>
                <a:ea typeface="HG丸ｺﾞｼｯｸM-PRO" panose="020F0600000000000000" pitchFamily="50" charset="-128"/>
              </a:rPr>
              <a:t>ので、次</a:t>
            </a:r>
            <a:r>
              <a:rPr lang="ja-JP" altLang="en-US" sz="1100" dirty="0">
                <a:latin typeface="HG丸ｺﾞｼｯｸM-PRO" panose="020F0600000000000000" pitchFamily="50" charset="-128"/>
                <a:ea typeface="HG丸ｺﾞｼｯｸM-PRO" panose="020F0600000000000000" pitchFamily="50" charset="-128"/>
              </a:rPr>
              <a:t>の作業に移ります。★</a:t>
            </a:r>
          </a:p>
        </p:txBody>
      </p:sp>
      <p:sp>
        <p:nvSpPr>
          <p:cNvPr id="3" name="正方形/長方形 2"/>
          <p:cNvSpPr/>
          <p:nvPr/>
        </p:nvSpPr>
        <p:spPr>
          <a:xfrm>
            <a:off x="3108504" y="4274710"/>
            <a:ext cx="3560136" cy="2868478"/>
          </a:xfrm>
          <a:prstGeom prst="rect">
            <a:avLst/>
          </a:prstGeom>
        </p:spPr>
        <p:txBody>
          <a:bodyPr wrap="square">
            <a:spAutoFit/>
          </a:bodyPr>
          <a:lstStyle/>
          <a:p>
            <a:pPr defTabSz="906179">
              <a:defRPr/>
            </a:pPr>
            <a:r>
              <a:rPr lang="en-US" altLang="ja-JP" sz="1100" dirty="0">
                <a:latin typeface="HG丸ｺﾞｼｯｸM-PRO" panose="020F0600000000000000" pitchFamily="50" charset="-128"/>
                <a:ea typeface="HG丸ｺﾞｼｯｸM-PRO" panose="020F0600000000000000" pitchFamily="50" charset="-128"/>
              </a:rPr>
              <a:t>≪</a:t>
            </a:r>
            <a:r>
              <a:rPr lang="ja-JP" altLang="en-US" sz="1100" dirty="0">
                <a:latin typeface="HG丸ｺﾞｼｯｸM-PRO" panose="020F0600000000000000" pitchFamily="50" charset="-128"/>
                <a:ea typeface="HG丸ｺﾞｼｯｸM-PRO" panose="020F0600000000000000" pitchFamily="50" charset="-128"/>
              </a:rPr>
              <a:t>スライド</a:t>
            </a:r>
            <a:r>
              <a:rPr lang="en-US" altLang="ja-JP" sz="1100" dirty="0">
                <a:latin typeface="HG丸ｺﾞｼｯｸM-PRO" panose="020F0600000000000000" pitchFamily="50" charset="-128"/>
                <a:ea typeface="HG丸ｺﾞｼｯｸM-PRO" panose="020F0600000000000000" pitchFamily="50" charset="-128"/>
              </a:rPr>
              <a:t>11</a:t>
            </a:r>
            <a:r>
              <a:rPr lang="ja-JP" altLang="en-US" sz="1100" dirty="0">
                <a:latin typeface="HG丸ｺﾞｼｯｸM-PRO" panose="020F0600000000000000" pitchFamily="50" charset="-128"/>
                <a:ea typeface="HG丸ｺﾞｼｯｸM-PRO" panose="020F0600000000000000" pitchFamily="50" charset="-128"/>
              </a:rPr>
              <a:t>で４分</a:t>
            </a:r>
            <a:r>
              <a:rPr lang="en-US" altLang="ja-JP" sz="1100" dirty="0">
                <a:latin typeface="HG丸ｺﾞｼｯｸM-PRO" panose="020F0600000000000000" pitchFamily="50" charset="-128"/>
                <a:ea typeface="HG丸ｺﾞｼｯｸM-PRO" panose="020F0600000000000000" pitchFamily="50" charset="-128"/>
              </a:rPr>
              <a:t>≫</a:t>
            </a:r>
          </a:p>
          <a:p>
            <a:pPr defTabSz="902079" fontAlgn="base">
              <a:spcBef>
                <a:spcPct val="30000"/>
              </a:spcBef>
              <a:spcAft>
                <a:spcPct val="0"/>
              </a:spcAft>
              <a:defRPr/>
            </a:pPr>
            <a:r>
              <a:rPr lang="ja-JP" altLang="en-US" sz="1100" dirty="0">
                <a:latin typeface="HG丸ｺﾞｼｯｸM-PRO" panose="020F0600000000000000" pitchFamily="50" charset="-128"/>
                <a:ea typeface="HG丸ｺﾞｼｯｸM-PRO" panose="020F0600000000000000" pitchFamily="50" charset="-128"/>
              </a:rPr>
              <a:t>　先ほどの</a:t>
            </a:r>
            <a:r>
              <a:rPr lang="en-US" altLang="ja-JP" sz="1100" dirty="0">
                <a:latin typeface="HG丸ｺﾞｼｯｸM-PRO" panose="020F0600000000000000" pitchFamily="50" charset="-128"/>
                <a:ea typeface="HG丸ｺﾞｼｯｸM-PRO" panose="020F0600000000000000" pitchFamily="50" charset="-128"/>
              </a:rPr>
              <a:t>ORV-PDCA</a:t>
            </a:r>
            <a:r>
              <a:rPr lang="ja-JP" altLang="en-US" sz="1100" dirty="0">
                <a:latin typeface="HG丸ｺﾞｼｯｸM-PRO" panose="020F0600000000000000" pitchFamily="50" charset="-128"/>
                <a:ea typeface="HG丸ｺﾞｼｯｸM-PRO" panose="020F0600000000000000" pitchFamily="50" charset="-128"/>
              </a:rPr>
              <a:t>に当てはめる作業を</a:t>
            </a:r>
            <a:r>
              <a:rPr lang="ja-JP" altLang="en-US" sz="1100" dirty="0" smtClean="0">
                <a:latin typeface="HG丸ｺﾞｼｯｸM-PRO" panose="020F0600000000000000" pitchFamily="50" charset="-128"/>
                <a:ea typeface="HG丸ｺﾞｼｯｸM-PRO" panose="020F0600000000000000" pitchFamily="50" charset="-128"/>
              </a:rPr>
              <a:t>して、気付いた</a:t>
            </a:r>
            <a:r>
              <a:rPr lang="ja-JP" altLang="en-US" sz="1100" dirty="0">
                <a:latin typeface="HG丸ｺﾞｼｯｸM-PRO" panose="020F0600000000000000" pitchFamily="50" charset="-128"/>
                <a:ea typeface="HG丸ｺﾞｼｯｸM-PRO" panose="020F0600000000000000" pitchFamily="50" charset="-128"/>
              </a:rPr>
              <a:t>ことを挙げてみましょう。</a:t>
            </a:r>
            <a:r>
              <a:rPr lang="en-US" altLang="ja-JP" sz="1100" dirty="0">
                <a:latin typeface="HG丸ｺﾞｼｯｸM-PRO" panose="020F0600000000000000" pitchFamily="50" charset="-128"/>
                <a:ea typeface="HG丸ｺﾞｼｯｸM-PRO" panose="020F0600000000000000" pitchFamily="50" charset="-128"/>
              </a:rPr>
              <a:t>『</a:t>
            </a:r>
            <a:r>
              <a:rPr lang="ja-JP" altLang="en-US" sz="1100" dirty="0">
                <a:latin typeface="HG丸ｺﾞｼｯｸM-PRO" panose="020F0600000000000000" pitchFamily="50" charset="-128"/>
                <a:ea typeface="HG丸ｺﾞｼｯｸM-PRO" panose="020F0600000000000000" pitchFamily="50" charset="-128"/>
              </a:rPr>
              <a:t>何が充実していたか</a:t>
            </a:r>
            <a:r>
              <a:rPr lang="en-US" altLang="ja-JP" sz="1100" dirty="0">
                <a:latin typeface="HG丸ｺﾞｼｯｸM-PRO" panose="020F0600000000000000" pitchFamily="50" charset="-128"/>
                <a:ea typeface="HG丸ｺﾞｼｯｸM-PRO" panose="020F0600000000000000" pitchFamily="50" charset="-128"/>
              </a:rPr>
              <a:t>』『</a:t>
            </a:r>
            <a:r>
              <a:rPr lang="ja-JP" altLang="en-US" sz="1100" dirty="0">
                <a:latin typeface="HG丸ｺﾞｼｯｸM-PRO" panose="020F0600000000000000" pitchFamily="50" charset="-128"/>
                <a:ea typeface="HG丸ｺﾞｼｯｸM-PRO" panose="020F0600000000000000" pitchFamily="50" charset="-128"/>
              </a:rPr>
              <a:t>何がもっと工夫できたか</a:t>
            </a:r>
            <a:r>
              <a:rPr lang="en-US" altLang="ja-JP" sz="1100" dirty="0">
                <a:latin typeface="HG丸ｺﾞｼｯｸM-PRO" panose="020F0600000000000000" pitchFamily="50" charset="-128"/>
                <a:ea typeface="HG丸ｺﾞｼｯｸM-PRO" panose="020F0600000000000000" pitchFamily="50" charset="-128"/>
              </a:rPr>
              <a:t>』</a:t>
            </a:r>
            <a:r>
              <a:rPr lang="ja-JP" altLang="en-US" sz="1100" dirty="0" smtClean="0">
                <a:latin typeface="HG丸ｺﾞｼｯｸM-PRO" panose="020F0600000000000000" pitchFamily="50" charset="-128"/>
                <a:ea typeface="HG丸ｺﾞｼｯｸM-PRO" panose="020F0600000000000000" pitchFamily="50" charset="-128"/>
              </a:rPr>
              <a:t>など、気</a:t>
            </a:r>
            <a:r>
              <a:rPr lang="ja-JP" altLang="en-US" sz="1100" dirty="0">
                <a:latin typeface="HG丸ｺﾞｼｯｸM-PRO" panose="020F0600000000000000" pitchFamily="50" charset="-128"/>
                <a:ea typeface="HG丸ｺﾞｼｯｸM-PRO" panose="020F0600000000000000" pitchFamily="50" charset="-128"/>
              </a:rPr>
              <a:t>が付いたことを③に書いてください。</a:t>
            </a:r>
          </a:p>
          <a:p>
            <a:pPr defTabSz="902079" fontAlgn="base">
              <a:spcBef>
                <a:spcPct val="30000"/>
              </a:spcBef>
              <a:spcAft>
                <a:spcPct val="0"/>
              </a:spcAft>
              <a:defRPr/>
            </a:pPr>
            <a:endParaRPr lang="en-US" altLang="ja-JP" sz="1100" dirty="0" smtClean="0">
              <a:latin typeface="HG丸ｺﾞｼｯｸM-PRO" panose="020F0600000000000000" pitchFamily="50" charset="-128"/>
              <a:ea typeface="HG丸ｺﾞｼｯｸM-PRO" panose="020F0600000000000000" pitchFamily="50" charset="-128"/>
            </a:endParaRPr>
          </a:p>
          <a:p>
            <a:pPr defTabSz="902079" fontAlgn="base">
              <a:spcBef>
                <a:spcPct val="30000"/>
              </a:spcBef>
              <a:spcAft>
                <a:spcPct val="0"/>
              </a:spcAft>
              <a:defRPr/>
            </a:pPr>
            <a:r>
              <a:rPr lang="ja-JP" altLang="en-US" sz="1100" dirty="0">
                <a:latin typeface="HG丸ｺﾞｼｯｸM-PRO" panose="020F0600000000000000" pitchFamily="50" charset="-128"/>
                <a:ea typeface="HG丸ｺﾞｼｯｸM-PRO" panose="020F0600000000000000" pitchFamily="50" charset="-128"/>
              </a:rPr>
              <a:t>　この作業の時間は３分です。こちらも箇条書きで簡潔にお願いします</a:t>
            </a:r>
            <a:r>
              <a:rPr lang="ja-JP" altLang="en-US" sz="1100" dirty="0" smtClean="0">
                <a:latin typeface="HG丸ｺﾞｼｯｸM-PRO" panose="020F0600000000000000" pitchFamily="50" charset="-128"/>
                <a:ea typeface="HG丸ｺﾞｼｯｸM-PRO" panose="020F0600000000000000" pitchFamily="50" charset="-128"/>
              </a:rPr>
              <a:t>。</a:t>
            </a:r>
            <a:endParaRPr lang="en-US" altLang="ja-JP" sz="1100" dirty="0" smtClean="0">
              <a:latin typeface="HG丸ｺﾞｼｯｸM-PRO" panose="020F0600000000000000" pitchFamily="50" charset="-128"/>
              <a:ea typeface="HG丸ｺﾞｼｯｸM-PRO" panose="020F0600000000000000" pitchFamily="50" charset="-128"/>
            </a:endParaRPr>
          </a:p>
          <a:p>
            <a:pPr defTabSz="902079" fontAlgn="base">
              <a:spcBef>
                <a:spcPct val="30000"/>
              </a:spcBef>
              <a:spcAft>
                <a:spcPct val="0"/>
              </a:spcAft>
              <a:defRPr/>
            </a:pPr>
            <a:endParaRPr lang="en-US" altLang="ja-JP" sz="1100" dirty="0">
              <a:latin typeface="HG丸ｺﾞｼｯｸM-PRO" panose="020F0600000000000000" pitchFamily="50" charset="-128"/>
              <a:ea typeface="HG丸ｺﾞｼｯｸM-PRO" panose="020F0600000000000000" pitchFamily="50" charset="-128"/>
            </a:endParaRPr>
          </a:p>
          <a:p>
            <a:pPr defTabSz="902079" fontAlgn="base">
              <a:spcBef>
                <a:spcPct val="30000"/>
              </a:spcBef>
              <a:spcAft>
                <a:spcPct val="0"/>
              </a:spcAft>
              <a:defRPr/>
            </a:pPr>
            <a:endParaRPr lang="en-US" altLang="ja-JP" sz="1100" dirty="0">
              <a:latin typeface="HG丸ｺﾞｼｯｸM-PRO" panose="020F0600000000000000" pitchFamily="50" charset="-128"/>
              <a:ea typeface="HG丸ｺﾞｼｯｸM-PRO" panose="020F0600000000000000" pitchFamily="50" charset="-128"/>
            </a:endParaRPr>
          </a:p>
          <a:p>
            <a:pPr defTabSz="902079" fontAlgn="base">
              <a:spcBef>
                <a:spcPct val="30000"/>
              </a:spcBef>
              <a:spcAft>
                <a:spcPct val="0"/>
              </a:spcAft>
              <a:defRPr/>
            </a:pPr>
            <a:r>
              <a:rPr lang="ja-JP" altLang="en-US" sz="1100" dirty="0" smtClean="0">
                <a:latin typeface="HG丸ｺﾞｼｯｸM-PRO" panose="020F0600000000000000" pitchFamily="50" charset="-128"/>
                <a:ea typeface="HG丸ｺﾞｼｯｸM-PRO" panose="020F0600000000000000" pitchFamily="50" charset="-128"/>
              </a:rPr>
              <a:t>（</a:t>
            </a:r>
            <a:r>
              <a:rPr lang="ja-JP" altLang="en-US" sz="1100" dirty="0">
                <a:latin typeface="HG丸ｺﾞｼｯｸM-PRO" panose="020F0600000000000000" pitchFamily="50" charset="-128"/>
                <a:ea typeface="HG丸ｺﾞｼｯｸM-PRO" panose="020F0600000000000000" pitchFamily="50" charset="-128"/>
              </a:rPr>
              <a:t>３分経過）</a:t>
            </a:r>
          </a:p>
          <a:p>
            <a:pPr defTabSz="902079" fontAlgn="base">
              <a:spcBef>
                <a:spcPct val="30000"/>
              </a:spcBef>
              <a:spcAft>
                <a:spcPct val="0"/>
              </a:spcAft>
              <a:defRPr/>
            </a:pPr>
            <a:endParaRPr lang="en-US" altLang="ja-JP" sz="1100" dirty="0">
              <a:latin typeface="HG丸ｺﾞｼｯｸM-PRO" panose="020F0600000000000000" pitchFamily="50" charset="-128"/>
              <a:ea typeface="HG丸ｺﾞｼｯｸM-PRO" panose="020F0600000000000000" pitchFamily="50" charset="-128"/>
            </a:endParaRPr>
          </a:p>
          <a:p>
            <a:pPr defTabSz="902079" fontAlgn="base">
              <a:spcBef>
                <a:spcPct val="30000"/>
              </a:spcBef>
              <a:spcAft>
                <a:spcPct val="0"/>
              </a:spcAft>
              <a:defRPr/>
            </a:pPr>
            <a:r>
              <a:rPr lang="ja-JP" altLang="en-US" sz="1100" dirty="0">
                <a:latin typeface="HG丸ｺﾞｼｯｸM-PRO" panose="020F0600000000000000" pitchFamily="50" charset="-128"/>
                <a:ea typeface="HG丸ｺﾞｼｯｸM-PRO" panose="020F0600000000000000" pitchFamily="50" charset="-128"/>
              </a:rPr>
              <a:t>　</a:t>
            </a:r>
            <a:r>
              <a:rPr lang="ja-JP" altLang="en-US" sz="1100" dirty="0" smtClean="0">
                <a:latin typeface="HG丸ｺﾞｼｯｸM-PRO" panose="020F0600000000000000" pitchFamily="50" charset="-128"/>
                <a:ea typeface="HG丸ｺﾞｼｯｸM-PRO" panose="020F0600000000000000" pitchFamily="50" charset="-128"/>
              </a:rPr>
              <a:t>はい、時間</a:t>
            </a:r>
            <a:r>
              <a:rPr lang="ja-JP" altLang="en-US" sz="1100" dirty="0">
                <a:latin typeface="HG丸ｺﾞｼｯｸM-PRO" panose="020F0600000000000000" pitchFamily="50" charset="-128"/>
                <a:ea typeface="HG丸ｺﾞｼｯｸM-PRO" panose="020F0600000000000000" pitchFamily="50" charset="-128"/>
              </a:rPr>
              <a:t>が来ましたので作業を終了してください。次の共有の時間に移ります。★</a:t>
            </a:r>
          </a:p>
        </p:txBody>
      </p:sp>
      <p:pic>
        <p:nvPicPr>
          <p:cNvPr id="2050" name="Picture 2"/>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266870" y="1108842"/>
            <a:ext cx="2754227" cy="206567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1" name="Picture 3"/>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253797" y="4660828"/>
            <a:ext cx="2749685" cy="2062263"/>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81073774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テキスト ボックス 26"/>
          <p:cNvSpPr txBox="1"/>
          <p:nvPr/>
        </p:nvSpPr>
        <p:spPr>
          <a:xfrm>
            <a:off x="3225258" y="9659556"/>
            <a:ext cx="407484" cy="246221"/>
          </a:xfrm>
          <a:prstGeom prst="rect">
            <a:avLst/>
          </a:prstGeom>
          <a:noFill/>
        </p:spPr>
        <p:txBody>
          <a:bodyPr wrap="none" rtlCol="0">
            <a:spAutoFit/>
          </a:bodyPr>
          <a:lstStyle/>
          <a:p>
            <a:r>
              <a:rPr kumimoji="1" lang="en-US" altLang="ja-JP" sz="1000" dirty="0" smtClean="0">
                <a:latin typeface="HG丸ｺﾞｼｯｸM-PRO" panose="020F0600000000000000" pitchFamily="50" charset="-128"/>
                <a:ea typeface="HG丸ｺﾞｼｯｸM-PRO" panose="020F0600000000000000" pitchFamily="50" charset="-128"/>
              </a:rPr>
              <a:t>-</a:t>
            </a:r>
            <a:fld id="{942C3A38-0832-4086-88EF-08809291DF70}" type="slidenum">
              <a:rPr kumimoji="1" lang="en-US" altLang="ja-JP" sz="1000" smtClean="0">
                <a:latin typeface="HG丸ｺﾞｼｯｸM-PRO" panose="020F0600000000000000" pitchFamily="50" charset="-128"/>
                <a:ea typeface="HG丸ｺﾞｼｯｸM-PRO" panose="020F0600000000000000" pitchFamily="50" charset="-128"/>
              </a:rPr>
              <a:t>9</a:t>
            </a:fld>
            <a:r>
              <a:rPr kumimoji="1" lang="en-US" altLang="ja-JP" sz="1000" dirty="0" smtClean="0">
                <a:latin typeface="HG丸ｺﾞｼｯｸM-PRO" panose="020F0600000000000000" pitchFamily="50" charset="-128"/>
                <a:ea typeface="HG丸ｺﾞｼｯｸM-PRO" panose="020F0600000000000000" pitchFamily="50" charset="-128"/>
              </a:rPr>
              <a:t>-</a:t>
            </a:r>
            <a:endParaRPr kumimoji="1" lang="ja-JP" altLang="en-US" sz="1000" dirty="0">
              <a:latin typeface="HG丸ｺﾞｼｯｸM-PRO" panose="020F0600000000000000" pitchFamily="50" charset="-128"/>
              <a:ea typeface="HG丸ｺﾞｼｯｸM-PRO" panose="020F0600000000000000" pitchFamily="50" charset="-128"/>
            </a:endParaRPr>
          </a:p>
        </p:txBody>
      </p:sp>
      <p:sp>
        <p:nvSpPr>
          <p:cNvPr id="25" name="正方形/長方形 24"/>
          <p:cNvSpPr/>
          <p:nvPr/>
        </p:nvSpPr>
        <p:spPr>
          <a:xfrm>
            <a:off x="192505" y="705144"/>
            <a:ext cx="2880000" cy="28800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72000" bIns="72000" rtlCol="0" anchor="t"/>
          <a:lstStyle/>
          <a:p>
            <a:r>
              <a:rPr kumimoji="1" lang="ja-JP" altLang="en-US" dirty="0" smtClean="0">
                <a:solidFill>
                  <a:schemeClr val="tx1"/>
                </a:solidFill>
                <a:latin typeface="+mn-ea"/>
              </a:rPr>
              <a:t>スライド</a:t>
            </a:r>
            <a:r>
              <a:rPr kumimoji="1" lang="en-US" altLang="ja-JP" dirty="0" smtClean="0">
                <a:solidFill>
                  <a:schemeClr val="tx1"/>
                </a:solidFill>
                <a:latin typeface="+mn-ea"/>
              </a:rPr>
              <a:t>12</a:t>
            </a:r>
          </a:p>
          <a:p>
            <a:endParaRPr lang="en-US" altLang="ja-JP" dirty="0">
              <a:solidFill>
                <a:schemeClr val="tx1"/>
              </a:solidFill>
              <a:latin typeface="+mn-ea"/>
            </a:endParaRPr>
          </a:p>
          <a:p>
            <a:endParaRPr kumimoji="1" lang="en-US" altLang="ja-JP" dirty="0" smtClean="0">
              <a:solidFill>
                <a:schemeClr val="tx1"/>
              </a:solidFill>
              <a:latin typeface="+mn-ea"/>
            </a:endParaRPr>
          </a:p>
          <a:p>
            <a:endParaRPr lang="en-US" altLang="ja-JP" dirty="0">
              <a:solidFill>
                <a:schemeClr val="tx1"/>
              </a:solidFill>
              <a:latin typeface="+mn-ea"/>
            </a:endParaRPr>
          </a:p>
          <a:p>
            <a:endParaRPr kumimoji="1" lang="en-US" altLang="ja-JP" dirty="0" smtClean="0">
              <a:solidFill>
                <a:schemeClr val="tx1"/>
              </a:solidFill>
              <a:latin typeface="+mn-ea"/>
            </a:endParaRPr>
          </a:p>
          <a:p>
            <a:endParaRPr lang="en-US" altLang="ja-JP" dirty="0">
              <a:solidFill>
                <a:schemeClr val="tx1"/>
              </a:solidFill>
              <a:latin typeface="+mn-ea"/>
            </a:endParaRPr>
          </a:p>
          <a:p>
            <a:endParaRPr kumimoji="1" lang="en-US" altLang="ja-JP" sz="1200" dirty="0" smtClean="0">
              <a:solidFill>
                <a:schemeClr val="tx1"/>
              </a:solidFill>
              <a:latin typeface="+mn-ea"/>
            </a:endParaRPr>
          </a:p>
        </p:txBody>
      </p:sp>
      <p:sp>
        <p:nvSpPr>
          <p:cNvPr id="26" name="正方形/長方形 25"/>
          <p:cNvSpPr/>
          <p:nvPr/>
        </p:nvSpPr>
        <p:spPr>
          <a:xfrm>
            <a:off x="3072505" y="705488"/>
            <a:ext cx="3600000" cy="28800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72000" bIns="72000" rtlCol="0" anchor="t"/>
          <a:lstStyle/>
          <a:p>
            <a:endParaRPr lang="ja-JP" altLang="en-US" sz="1100" dirty="0">
              <a:solidFill>
                <a:schemeClr val="tx1"/>
              </a:solidFill>
              <a:latin typeface="HG丸ｺﾞｼｯｸM-PRO" panose="020F0600000000000000" pitchFamily="50" charset="-128"/>
              <a:ea typeface="HG丸ｺﾞｼｯｸM-PRO" panose="020F0600000000000000" pitchFamily="50" charset="-128"/>
            </a:endParaRPr>
          </a:p>
        </p:txBody>
      </p:sp>
      <p:sp>
        <p:nvSpPr>
          <p:cNvPr id="29" name="正方形/長方形 28"/>
          <p:cNvSpPr/>
          <p:nvPr/>
        </p:nvSpPr>
        <p:spPr>
          <a:xfrm>
            <a:off x="196138" y="3585144"/>
            <a:ext cx="2880000" cy="2880024"/>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72000" bIns="72000" rtlCol="0" anchor="t"/>
          <a:lstStyle/>
          <a:p>
            <a:r>
              <a:rPr lang="ja-JP" altLang="en-US" dirty="0" smtClean="0">
                <a:solidFill>
                  <a:schemeClr val="tx1"/>
                </a:solidFill>
                <a:latin typeface="+mn-ea"/>
              </a:rPr>
              <a:t>スライド</a:t>
            </a:r>
            <a:r>
              <a:rPr lang="en-US" altLang="ja-JP" dirty="0" smtClean="0">
                <a:solidFill>
                  <a:schemeClr val="tx1"/>
                </a:solidFill>
                <a:latin typeface="+mn-ea"/>
              </a:rPr>
              <a:t>13</a:t>
            </a:r>
            <a:endParaRPr lang="en-US" altLang="ja-JP" dirty="0">
              <a:solidFill>
                <a:schemeClr val="tx1"/>
              </a:solidFill>
              <a:latin typeface="+mn-ea"/>
            </a:endParaRPr>
          </a:p>
          <a:p>
            <a:endParaRPr lang="en-US" altLang="ja-JP" dirty="0">
              <a:solidFill>
                <a:schemeClr val="tx1"/>
              </a:solidFill>
              <a:latin typeface="+mn-ea"/>
            </a:endParaRPr>
          </a:p>
          <a:p>
            <a:endParaRPr kumimoji="1" lang="en-US" altLang="ja-JP" dirty="0" smtClean="0">
              <a:solidFill>
                <a:schemeClr val="tx1"/>
              </a:solidFill>
              <a:latin typeface="+mn-ea"/>
            </a:endParaRPr>
          </a:p>
          <a:p>
            <a:endParaRPr lang="en-US" altLang="ja-JP" dirty="0">
              <a:solidFill>
                <a:schemeClr val="tx1"/>
              </a:solidFill>
              <a:latin typeface="+mn-ea"/>
            </a:endParaRPr>
          </a:p>
          <a:p>
            <a:endParaRPr kumimoji="1" lang="en-US" altLang="ja-JP" dirty="0" smtClean="0">
              <a:solidFill>
                <a:schemeClr val="tx1"/>
              </a:solidFill>
              <a:latin typeface="+mn-ea"/>
            </a:endParaRPr>
          </a:p>
          <a:p>
            <a:endParaRPr lang="en-US" altLang="ja-JP" dirty="0">
              <a:solidFill>
                <a:schemeClr val="tx1"/>
              </a:solidFill>
              <a:latin typeface="+mn-ea"/>
            </a:endParaRPr>
          </a:p>
          <a:p>
            <a:endParaRPr kumimoji="1" lang="en-US" altLang="ja-JP" dirty="0" smtClean="0">
              <a:solidFill>
                <a:schemeClr val="tx1"/>
              </a:solidFill>
              <a:latin typeface="+mn-ea"/>
            </a:endParaRPr>
          </a:p>
          <a:p>
            <a:endParaRPr lang="en-US" altLang="ja-JP" dirty="0">
              <a:solidFill>
                <a:schemeClr val="tx1"/>
              </a:solidFill>
              <a:latin typeface="+mn-ea"/>
            </a:endParaRPr>
          </a:p>
          <a:p>
            <a:endParaRPr kumimoji="1" lang="en-US" altLang="ja-JP" sz="1200" dirty="0" smtClean="0">
              <a:solidFill>
                <a:schemeClr val="tx1"/>
              </a:solidFill>
              <a:latin typeface="+mn-ea"/>
            </a:endParaRPr>
          </a:p>
        </p:txBody>
      </p:sp>
      <p:sp>
        <p:nvSpPr>
          <p:cNvPr id="30" name="正方形/長方形 29"/>
          <p:cNvSpPr/>
          <p:nvPr/>
        </p:nvSpPr>
        <p:spPr>
          <a:xfrm>
            <a:off x="3072751" y="3584776"/>
            <a:ext cx="3600000" cy="2880024"/>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72000" bIns="72000" rtlCol="0" anchor="t"/>
          <a:lstStyle/>
          <a:p>
            <a:endParaRPr lang="ja-JP" altLang="en-US" sz="1100" dirty="0">
              <a:solidFill>
                <a:schemeClr val="tx1"/>
              </a:solidFill>
              <a:latin typeface="HG丸ｺﾞｼｯｸM-PRO" panose="020F0600000000000000" pitchFamily="50" charset="-128"/>
              <a:ea typeface="HG丸ｺﾞｼｯｸM-PRO" panose="020F0600000000000000" pitchFamily="50" charset="-128"/>
            </a:endParaRPr>
          </a:p>
        </p:txBody>
      </p:sp>
      <p:sp>
        <p:nvSpPr>
          <p:cNvPr id="32" name="テキスト ボックス 31"/>
          <p:cNvSpPr txBox="1"/>
          <p:nvPr/>
        </p:nvSpPr>
        <p:spPr>
          <a:xfrm>
            <a:off x="280598" y="3223151"/>
            <a:ext cx="2778325" cy="338554"/>
          </a:xfrm>
          <a:prstGeom prst="rect">
            <a:avLst/>
          </a:prstGeom>
          <a:noFill/>
        </p:spPr>
        <p:txBody>
          <a:bodyPr wrap="none" rtlCol="0">
            <a:spAutoFit/>
          </a:bodyPr>
          <a:lstStyle/>
          <a:p>
            <a:r>
              <a:rPr lang="ja-JP" altLang="en-US" sz="1600" dirty="0">
                <a:latin typeface="+mn-ea"/>
              </a:rPr>
              <a:t>（　　）</a:t>
            </a:r>
            <a:r>
              <a:rPr lang="ja-JP" altLang="en-US" sz="1600" dirty="0">
                <a:latin typeface="+mn-ea"/>
                <a:sym typeface="Wingdings" panose="05000000000000000000" pitchFamily="2" charset="2"/>
              </a:rPr>
              <a:t>：（　　）</a:t>
            </a:r>
            <a:r>
              <a:rPr lang="ja-JP" altLang="en-US" sz="1600" dirty="0">
                <a:latin typeface="+mn-ea"/>
              </a:rPr>
              <a:t>　～　（　　）：（　　）</a:t>
            </a:r>
            <a:endParaRPr kumimoji="1" lang="ja-JP" altLang="en-US" sz="1600" dirty="0"/>
          </a:p>
        </p:txBody>
      </p:sp>
      <p:sp>
        <p:nvSpPr>
          <p:cNvPr id="33" name="テキスト ボックス 32"/>
          <p:cNvSpPr txBox="1"/>
          <p:nvPr/>
        </p:nvSpPr>
        <p:spPr>
          <a:xfrm>
            <a:off x="256042" y="6101534"/>
            <a:ext cx="2778325" cy="338554"/>
          </a:xfrm>
          <a:prstGeom prst="rect">
            <a:avLst/>
          </a:prstGeom>
          <a:noFill/>
        </p:spPr>
        <p:txBody>
          <a:bodyPr wrap="none" rtlCol="0">
            <a:spAutoFit/>
          </a:bodyPr>
          <a:lstStyle/>
          <a:p>
            <a:r>
              <a:rPr lang="ja-JP" altLang="en-US" sz="1600" dirty="0">
                <a:latin typeface="+mn-ea"/>
              </a:rPr>
              <a:t>（　　）</a:t>
            </a:r>
            <a:r>
              <a:rPr lang="ja-JP" altLang="en-US" sz="1600" dirty="0">
                <a:latin typeface="+mn-ea"/>
                <a:sym typeface="Wingdings" panose="05000000000000000000" pitchFamily="2" charset="2"/>
              </a:rPr>
              <a:t>：（　　）</a:t>
            </a:r>
            <a:r>
              <a:rPr lang="ja-JP" altLang="en-US" sz="1600" dirty="0">
                <a:latin typeface="+mn-ea"/>
              </a:rPr>
              <a:t>　～　（　　）：（　　）</a:t>
            </a:r>
            <a:endParaRPr kumimoji="1" lang="ja-JP" altLang="en-US" sz="1600" dirty="0"/>
          </a:p>
        </p:txBody>
      </p:sp>
      <p:sp>
        <p:nvSpPr>
          <p:cNvPr id="34" name="横巻き 33"/>
          <p:cNvSpPr/>
          <p:nvPr/>
        </p:nvSpPr>
        <p:spPr>
          <a:xfrm>
            <a:off x="4428671" y="5169024"/>
            <a:ext cx="894226" cy="360908"/>
          </a:xfrm>
          <a:prstGeom prst="horizontalScroll">
            <a:avLst/>
          </a:prstGeom>
          <a:solidFill>
            <a:schemeClr val="accent6">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kumimoji="1" lang="ja-JP" altLang="en-US" sz="1000" dirty="0" smtClean="0">
                <a:solidFill>
                  <a:schemeClr val="tx1"/>
                </a:solidFill>
                <a:latin typeface="HG丸ｺﾞｼｯｸM-PRO" panose="020F0600000000000000" pitchFamily="50" charset="-128"/>
                <a:ea typeface="HG丸ｺﾞｼｯｸM-PRO" panose="020F0600000000000000" pitchFamily="50" charset="-128"/>
              </a:rPr>
              <a:t>グループ協議</a:t>
            </a:r>
            <a:endParaRPr kumimoji="1" lang="ja-JP" altLang="en-US" sz="1000" dirty="0">
              <a:solidFill>
                <a:schemeClr val="tx1"/>
              </a:solidFill>
              <a:latin typeface="HG丸ｺﾞｼｯｸM-PRO" panose="020F0600000000000000" pitchFamily="50" charset="-128"/>
              <a:ea typeface="HG丸ｺﾞｼｯｸM-PRO" panose="020F0600000000000000" pitchFamily="50" charset="-128"/>
            </a:endParaRPr>
          </a:p>
        </p:txBody>
      </p:sp>
      <p:sp>
        <p:nvSpPr>
          <p:cNvPr id="2" name="正方形/長方形 1"/>
          <p:cNvSpPr/>
          <p:nvPr/>
        </p:nvSpPr>
        <p:spPr>
          <a:xfrm>
            <a:off x="3084087" y="750450"/>
            <a:ext cx="3588418" cy="2631490"/>
          </a:xfrm>
          <a:prstGeom prst="rect">
            <a:avLst/>
          </a:prstGeom>
        </p:spPr>
        <p:txBody>
          <a:bodyPr wrap="square">
            <a:spAutoFit/>
          </a:bodyPr>
          <a:lstStyle/>
          <a:p>
            <a:r>
              <a:rPr lang="en-US" altLang="ja-JP" sz="1100" dirty="0">
                <a:latin typeface="HG丸ｺﾞｼｯｸM-PRO" panose="020F0600000000000000" pitchFamily="50" charset="-128"/>
                <a:ea typeface="HG丸ｺﾞｼｯｸM-PRO" panose="020F0600000000000000" pitchFamily="50" charset="-128"/>
              </a:rPr>
              <a:t>≪</a:t>
            </a:r>
            <a:r>
              <a:rPr lang="ja-JP" altLang="en-US" sz="1100" dirty="0">
                <a:latin typeface="HG丸ｺﾞｼｯｸM-PRO" panose="020F0600000000000000" pitchFamily="50" charset="-128"/>
                <a:ea typeface="HG丸ｺﾞｼｯｸM-PRO" panose="020F0600000000000000" pitchFamily="50" charset="-128"/>
              </a:rPr>
              <a:t>スライド</a:t>
            </a:r>
            <a:r>
              <a:rPr lang="en-US" altLang="ja-JP" sz="1100" dirty="0" smtClean="0">
                <a:latin typeface="HG丸ｺﾞｼｯｸM-PRO" panose="020F0600000000000000" pitchFamily="50" charset="-128"/>
                <a:ea typeface="HG丸ｺﾞｼｯｸM-PRO" panose="020F0600000000000000" pitchFamily="50" charset="-128"/>
              </a:rPr>
              <a:t>12</a:t>
            </a:r>
            <a:r>
              <a:rPr lang="ja-JP" altLang="en-US" sz="1100" dirty="0" err="1" smtClean="0">
                <a:latin typeface="HG丸ｺﾞｼｯｸM-PRO" panose="020F0600000000000000" pitchFamily="50" charset="-128"/>
                <a:ea typeface="HG丸ｺﾞｼｯｸM-PRO" panose="020F0600000000000000" pitchFamily="50" charset="-128"/>
              </a:rPr>
              <a:t>、</a:t>
            </a:r>
            <a:r>
              <a:rPr lang="en-US" altLang="ja-JP" sz="1100" dirty="0" smtClean="0">
                <a:latin typeface="HG丸ｺﾞｼｯｸM-PRO" panose="020F0600000000000000" pitchFamily="50" charset="-128"/>
                <a:ea typeface="HG丸ｺﾞｼｯｸM-PRO" panose="020F0600000000000000" pitchFamily="50" charset="-128"/>
              </a:rPr>
              <a:t>13</a:t>
            </a:r>
            <a:r>
              <a:rPr lang="ja-JP" altLang="en-US" sz="1100" dirty="0">
                <a:latin typeface="HG丸ｺﾞｼｯｸM-PRO" panose="020F0600000000000000" pitchFamily="50" charset="-128"/>
                <a:ea typeface="HG丸ｺﾞｼｯｸM-PRO" panose="020F0600000000000000" pitchFamily="50" charset="-128"/>
              </a:rPr>
              <a:t>で</a:t>
            </a:r>
            <a:r>
              <a:rPr lang="en-US" altLang="ja-JP" sz="1100" dirty="0">
                <a:latin typeface="HG丸ｺﾞｼｯｸM-PRO" panose="020F0600000000000000" pitchFamily="50" charset="-128"/>
                <a:ea typeface="HG丸ｺﾞｼｯｸM-PRO" panose="020F0600000000000000" pitchFamily="50" charset="-128"/>
              </a:rPr>
              <a:t>11</a:t>
            </a:r>
            <a:r>
              <a:rPr lang="ja-JP" altLang="en-US" sz="1100" dirty="0">
                <a:latin typeface="HG丸ｺﾞｼｯｸM-PRO" panose="020F0600000000000000" pitchFamily="50" charset="-128"/>
                <a:ea typeface="HG丸ｺﾞｼｯｸM-PRO" panose="020F0600000000000000" pitchFamily="50" charset="-128"/>
              </a:rPr>
              <a:t>分</a:t>
            </a:r>
            <a:r>
              <a:rPr lang="en-US" altLang="ja-JP" sz="1100" dirty="0">
                <a:latin typeface="HG丸ｺﾞｼｯｸM-PRO" panose="020F0600000000000000" pitchFamily="50" charset="-128"/>
                <a:ea typeface="HG丸ｺﾞｼｯｸM-PRO" panose="020F0600000000000000" pitchFamily="50" charset="-128"/>
              </a:rPr>
              <a:t>≫</a:t>
            </a:r>
          </a:p>
          <a:p>
            <a:r>
              <a:rPr lang="ja-JP" altLang="en-US" sz="1100" dirty="0">
                <a:latin typeface="HG丸ｺﾞｼｯｸM-PRO" panose="020F0600000000000000" pitchFamily="50" charset="-128"/>
                <a:ea typeface="HG丸ｺﾞｼｯｸM-PRO" panose="020F0600000000000000" pitchFamily="50" charset="-128"/>
              </a:rPr>
              <a:t>　これからの時間</a:t>
            </a:r>
            <a:r>
              <a:rPr lang="ja-JP" altLang="en-US" sz="1100" dirty="0" smtClean="0">
                <a:latin typeface="HG丸ｺﾞｼｯｸM-PRO" panose="020F0600000000000000" pitchFamily="50" charset="-128"/>
                <a:ea typeface="HG丸ｺﾞｼｯｸM-PRO" panose="020F0600000000000000" pitchFamily="50" charset="-128"/>
              </a:rPr>
              <a:t>は、今</a:t>
            </a:r>
            <a:r>
              <a:rPr lang="ja-JP" altLang="en-US" sz="1100" dirty="0">
                <a:latin typeface="HG丸ｺﾞｼｯｸM-PRO" panose="020F0600000000000000" pitchFamily="50" charset="-128"/>
                <a:ea typeface="HG丸ｺﾞｼｯｸM-PRO" panose="020F0600000000000000" pitchFamily="50" charset="-128"/>
              </a:rPr>
              <a:t>書いた③の気付きをグループ内で共有してもらいます。</a:t>
            </a:r>
            <a:endParaRPr lang="en-US" altLang="ja-JP" sz="1100" dirty="0">
              <a:latin typeface="HG丸ｺﾞｼｯｸM-PRO" panose="020F0600000000000000" pitchFamily="50" charset="-128"/>
              <a:ea typeface="HG丸ｺﾞｼｯｸM-PRO" panose="020F0600000000000000" pitchFamily="50" charset="-128"/>
            </a:endParaRPr>
          </a:p>
          <a:p>
            <a:endParaRPr lang="en-US" altLang="ja-JP" sz="1100" dirty="0" smtClean="0">
              <a:latin typeface="HG丸ｺﾞｼｯｸM-PRO" panose="020F0600000000000000" pitchFamily="50" charset="-128"/>
              <a:ea typeface="HG丸ｺﾞｼｯｸM-PRO" panose="020F0600000000000000" pitchFamily="50" charset="-128"/>
            </a:endParaRPr>
          </a:p>
          <a:p>
            <a:r>
              <a:rPr lang="ja-JP" altLang="en-US" sz="1100" dirty="0">
                <a:latin typeface="HG丸ｺﾞｼｯｸM-PRO" panose="020F0600000000000000" pitchFamily="50" charset="-128"/>
                <a:ea typeface="HG丸ｺﾞｼｯｸM-PRO" panose="020F0600000000000000" pitchFamily="50" charset="-128"/>
              </a:rPr>
              <a:t>　</a:t>
            </a:r>
            <a:r>
              <a:rPr lang="ja-JP" altLang="en-US" sz="1100" dirty="0" smtClean="0">
                <a:latin typeface="HG丸ｺﾞｼｯｸM-PRO" panose="020F0600000000000000" pitchFamily="50" charset="-128"/>
                <a:ea typeface="HG丸ｺﾞｼｯｸM-PRO" panose="020F0600000000000000" pitchFamily="50" charset="-128"/>
              </a:rPr>
              <a:t>まず、簡単</a:t>
            </a:r>
            <a:r>
              <a:rPr lang="ja-JP" altLang="en-US" sz="1100" dirty="0">
                <a:latin typeface="HG丸ｺﾞｼｯｸM-PRO" panose="020F0600000000000000" pitchFamily="50" charset="-128"/>
                <a:ea typeface="HG丸ｺﾞｼｯｸM-PRO" panose="020F0600000000000000" pitchFamily="50" charset="-128"/>
              </a:rPr>
              <a:t>に概略を説明した</a:t>
            </a:r>
            <a:r>
              <a:rPr lang="ja-JP" altLang="en-US" sz="1100" dirty="0" smtClean="0">
                <a:latin typeface="HG丸ｺﾞｼｯｸM-PRO" panose="020F0600000000000000" pitchFamily="50" charset="-128"/>
                <a:ea typeface="HG丸ｺﾞｼｯｸM-PRO" panose="020F0600000000000000" pitchFamily="50" charset="-128"/>
              </a:rPr>
              <a:t>後、どの</a:t>
            </a:r>
            <a:r>
              <a:rPr lang="ja-JP" altLang="en-US" sz="1100" dirty="0">
                <a:latin typeface="HG丸ｺﾞｼｯｸM-PRO" panose="020F0600000000000000" pitchFamily="50" charset="-128"/>
                <a:ea typeface="HG丸ｺﾞｼｯｸM-PRO" panose="020F0600000000000000" pitchFamily="50" charset="-128"/>
              </a:rPr>
              <a:t>ような組織</a:t>
            </a:r>
            <a:r>
              <a:rPr lang="ja-JP" altLang="en-US" sz="1100" dirty="0" smtClean="0">
                <a:latin typeface="HG丸ｺﾞｼｯｸM-PRO" panose="020F0600000000000000" pitchFamily="50" charset="-128"/>
                <a:ea typeface="HG丸ｺﾞｼｯｸM-PRO" panose="020F0600000000000000" pitchFamily="50" charset="-128"/>
              </a:rPr>
              <a:t>で、どの</a:t>
            </a:r>
            <a:r>
              <a:rPr lang="ja-JP" altLang="en-US" sz="1100" dirty="0">
                <a:latin typeface="HG丸ｺﾞｼｯｸM-PRO" panose="020F0600000000000000" pitchFamily="50" charset="-128"/>
                <a:ea typeface="HG丸ｺﾞｼｯｸM-PRO" panose="020F0600000000000000" pitchFamily="50" charset="-128"/>
              </a:rPr>
              <a:t>ように現状把握をしたのか。</a:t>
            </a:r>
            <a:r>
              <a:rPr lang="ja-JP" altLang="en-US" sz="1100" dirty="0" smtClean="0">
                <a:latin typeface="HG丸ｺﾞｼｯｸM-PRO" panose="020F0600000000000000" pitchFamily="50" charset="-128"/>
                <a:ea typeface="HG丸ｺﾞｼｯｸM-PRO" panose="020F0600000000000000" pitchFamily="50" charset="-128"/>
              </a:rPr>
              <a:t>そして、どの</a:t>
            </a:r>
            <a:r>
              <a:rPr lang="ja-JP" altLang="en-US" sz="1100" dirty="0">
                <a:latin typeface="HG丸ｺﾞｼｯｸM-PRO" panose="020F0600000000000000" pitchFamily="50" charset="-128"/>
                <a:ea typeface="HG丸ｺﾞｼｯｸM-PRO" panose="020F0600000000000000" pitchFamily="50" charset="-128"/>
              </a:rPr>
              <a:t>ような姿を</a:t>
            </a:r>
            <a:r>
              <a:rPr lang="ja-JP" altLang="en-US" sz="1100" dirty="0" smtClean="0">
                <a:latin typeface="HG丸ｺﾞｼｯｸM-PRO" panose="020F0600000000000000" pitchFamily="50" charset="-128"/>
                <a:ea typeface="HG丸ｺﾞｼｯｸM-PRO" panose="020F0600000000000000" pitchFamily="50" charset="-128"/>
              </a:rPr>
              <a:t>目指して、どの</a:t>
            </a:r>
            <a:r>
              <a:rPr lang="ja-JP" altLang="en-US" sz="1100" dirty="0">
                <a:latin typeface="HG丸ｺﾞｼｯｸM-PRO" panose="020F0600000000000000" pitchFamily="50" charset="-128"/>
                <a:ea typeface="HG丸ｺﾞｼｯｸM-PRO" panose="020F0600000000000000" pitchFamily="50" charset="-128"/>
              </a:rPr>
              <a:t>ように計画を立てて指導を行ったのか・・・のよう</a:t>
            </a:r>
            <a:r>
              <a:rPr lang="ja-JP" altLang="en-US" sz="1100" dirty="0" smtClean="0">
                <a:latin typeface="HG丸ｺﾞｼｯｸM-PRO" panose="020F0600000000000000" pitchFamily="50" charset="-128"/>
                <a:ea typeface="HG丸ｺﾞｼｯｸM-PRO" panose="020F0600000000000000" pitchFamily="50" charset="-128"/>
              </a:rPr>
              <a:t>に、</a:t>
            </a:r>
            <a:r>
              <a:rPr lang="en-US" altLang="ja-JP" sz="1100" dirty="0" smtClean="0">
                <a:latin typeface="HG丸ｺﾞｼｯｸM-PRO" panose="020F0600000000000000" pitchFamily="50" charset="-128"/>
                <a:ea typeface="HG丸ｺﾞｼｯｸM-PRO" panose="020F0600000000000000" pitchFamily="50" charset="-128"/>
              </a:rPr>
              <a:t>ORV-PDCA</a:t>
            </a:r>
            <a:r>
              <a:rPr lang="ja-JP" altLang="en-US" sz="1100" dirty="0" smtClean="0">
                <a:latin typeface="HG丸ｺﾞｼｯｸM-PRO" panose="020F0600000000000000" pitchFamily="50" charset="-128"/>
                <a:ea typeface="HG丸ｺﾞｼｯｸM-PRO" panose="020F0600000000000000" pitchFamily="50" charset="-128"/>
              </a:rPr>
              <a:t>の</a:t>
            </a:r>
            <a:r>
              <a:rPr lang="ja-JP" altLang="en-US" sz="1100" dirty="0">
                <a:latin typeface="HG丸ｺﾞｼｯｸM-PRO" panose="020F0600000000000000" pitchFamily="50" charset="-128"/>
                <a:ea typeface="HG丸ｺﾞｼｯｸM-PRO" panose="020F0600000000000000" pitchFamily="50" charset="-128"/>
              </a:rPr>
              <a:t>流れに沿って紹介する中</a:t>
            </a:r>
            <a:r>
              <a:rPr lang="ja-JP" altLang="en-US" sz="1100" dirty="0" smtClean="0">
                <a:latin typeface="HG丸ｺﾞｼｯｸM-PRO" panose="020F0600000000000000" pitchFamily="50" charset="-128"/>
                <a:ea typeface="HG丸ｺﾞｼｯｸM-PRO" panose="020F0600000000000000" pitchFamily="50" charset="-128"/>
              </a:rPr>
              <a:t>で、③</a:t>
            </a:r>
            <a:r>
              <a:rPr lang="ja-JP" altLang="en-US" sz="1100" dirty="0">
                <a:latin typeface="HG丸ｺﾞｼｯｸM-PRO" panose="020F0600000000000000" pitchFamily="50" charset="-128"/>
                <a:ea typeface="HG丸ｺﾞｼｯｸM-PRO" panose="020F0600000000000000" pitchFamily="50" charset="-128"/>
              </a:rPr>
              <a:t>に書いた「気付き」を強調してください。くれぐれ</a:t>
            </a:r>
            <a:r>
              <a:rPr lang="ja-JP" altLang="en-US" sz="1100" dirty="0" smtClean="0">
                <a:latin typeface="HG丸ｺﾞｼｯｸM-PRO" panose="020F0600000000000000" pitchFamily="50" charset="-128"/>
                <a:ea typeface="HG丸ｺﾞｼｯｸM-PRO" panose="020F0600000000000000" pitchFamily="50" charset="-128"/>
              </a:rPr>
              <a:t>も、エピソード</a:t>
            </a:r>
            <a:r>
              <a:rPr lang="ja-JP" altLang="en-US" sz="1100" dirty="0">
                <a:latin typeface="HG丸ｺﾞｼｯｸM-PRO" panose="020F0600000000000000" pitchFamily="50" charset="-128"/>
                <a:ea typeface="HG丸ｺﾞｼｯｸM-PRO" panose="020F0600000000000000" pitchFamily="50" charset="-128"/>
              </a:rPr>
              <a:t>の紹介をし合うだけの時間にならないように気を付けてください。</a:t>
            </a:r>
            <a:endParaRPr lang="en-US" altLang="ja-JP" sz="1100" dirty="0">
              <a:latin typeface="HG丸ｺﾞｼｯｸM-PRO" panose="020F0600000000000000" pitchFamily="50" charset="-128"/>
              <a:ea typeface="HG丸ｺﾞｼｯｸM-PRO" panose="020F0600000000000000" pitchFamily="50" charset="-128"/>
            </a:endParaRPr>
          </a:p>
          <a:p>
            <a:endParaRPr lang="en-US" altLang="ja-JP" sz="1100" dirty="0" smtClean="0">
              <a:latin typeface="HG丸ｺﾞｼｯｸM-PRO" panose="020F0600000000000000" pitchFamily="50" charset="-128"/>
              <a:ea typeface="HG丸ｺﾞｼｯｸM-PRO" panose="020F0600000000000000" pitchFamily="50" charset="-128"/>
            </a:endParaRPr>
          </a:p>
          <a:p>
            <a:r>
              <a:rPr lang="ja-JP" altLang="en-US" sz="1100" dirty="0">
                <a:latin typeface="HG丸ｺﾞｼｯｸM-PRO" panose="020F0600000000000000" pitchFamily="50" charset="-128"/>
                <a:ea typeface="HG丸ｺﾞｼｯｸM-PRO" panose="020F0600000000000000" pitchFamily="50" charset="-128"/>
              </a:rPr>
              <a:t>　</a:t>
            </a:r>
            <a:r>
              <a:rPr lang="ja-JP" altLang="en-US" sz="1100" dirty="0" smtClean="0">
                <a:latin typeface="HG丸ｺﾞｼｯｸM-PRO" panose="020F0600000000000000" pitchFamily="50" charset="-128"/>
                <a:ea typeface="HG丸ｺﾞｼｯｸM-PRO" panose="020F0600000000000000" pitchFamily="50" charset="-128"/>
              </a:rPr>
              <a:t>この後の共有の時間で使いますので、④</a:t>
            </a:r>
            <a:r>
              <a:rPr lang="ja-JP" altLang="en-US" sz="1100" dirty="0">
                <a:latin typeface="HG丸ｺﾞｼｯｸM-PRO" panose="020F0600000000000000" pitchFamily="50" charset="-128"/>
                <a:ea typeface="HG丸ｺﾞｼｯｸM-PRO" panose="020F0600000000000000" pitchFamily="50" charset="-128"/>
              </a:rPr>
              <a:t>に</a:t>
            </a:r>
            <a:r>
              <a:rPr lang="ja-JP" altLang="en-US" sz="1100" dirty="0" smtClean="0">
                <a:latin typeface="HG丸ｺﾞｼｯｸM-PRO" panose="020F0600000000000000" pitchFamily="50" charset="-128"/>
                <a:ea typeface="HG丸ｺﾞｼｯｸM-PRO" panose="020F0600000000000000" pitchFamily="50" charset="-128"/>
              </a:rPr>
              <a:t>は、他</a:t>
            </a:r>
            <a:r>
              <a:rPr lang="ja-JP" altLang="en-US" sz="1100" dirty="0">
                <a:latin typeface="HG丸ｺﾞｼｯｸM-PRO" panose="020F0600000000000000" pitchFamily="50" charset="-128"/>
                <a:ea typeface="HG丸ｺﾞｼｯｸM-PRO" panose="020F0600000000000000" pitchFamily="50" charset="-128"/>
              </a:rPr>
              <a:t>の人の説明を聞いて感じた新たな気付きが</a:t>
            </a:r>
            <a:r>
              <a:rPr lang="ja-JP" altLang="en-US" sz="1100" dirty="0" smtClean="0">
                <a:latin typeface="HG丸ｺﾞｼｯｸM-PRO" panose="020F0600000000000000" pitchFamily="50" charset="-128"/>
                <a:ea typeface="HG丸ｺﾞｼｯｸM-PRO" panose="020F0600000000000000" pitchFamily="50" charset="-128"/>
              </a:rPr>
              <a:t>あれば、メモ</a:t>
            </a:r>
            <a:r>
              <a:rPr lang="ja-JP" altLang="en-US" sz="1100" dirty="0">
                <a:latin typeface="HG丸ｺﾞｼｯｸM-PRO" panose="020F0600000000000000" pitchFamily="50" charset="-128"/>
                <a:ea typeface="HG丸ｺﾞｼｯｸM-PRO" panose="020F0600000000000000" pitchFamily="50" charset="-128"/>
              </a:rPr>
              <a:t>してください。★</a:t>
            </a:r>
            <a:endParaRPr lang="en-US" altLang="ja-JP" sz="1100" dirty="0">
              <a:latin typeface="HG丸ｺﾞｼｯｸM-PRO" panose="020F0600000000000000" pitchFamily="50" charset="-128"/>
              <a:ea typeface="HG丸ｺﾞｼｯｸM-PRO" panose="020F0600000000000000" pitchFamily="50" charset="-128"/>
            </a:endParaRPr>
          </a:p>
        </p:txBody>
      </p:sp>
      <p:sp>
        <p:nvSpPr>
          <p:cNvPr id="3" name="正方形/長方形 2"/>
          <p:cNvSpPr/>
          <p:nvPr/>
        </p:nvSpPr>
        <p:spPr>
          <a:xfrm>
            <a:off x="3072505" y="3584408"/>
            <a:ext cx="3613582" cy="2462213"/>
          </a:xfrm>
          <a:prstGeom prst="rect">
            <a:avLst/>
          </a:prstGeom>
        </p:spPr>
        <p:txBody>
          <a:bodyPr wrap="square">
            <a:spAutoFit/>
          </a:bodyPr>
          <a:lstStyle/>
          <a:p>
            <a:r>
              <a:rPr lang="en-US" altLang="ja-JP" sz="1100" dirty="0">
                <a:latin typeface="HG丸ｺﾞｼｯｸM-PRO" panose="020F0600000000000000" pitchFamily="50" charset="-128"/>
                <a:ea typeface="HG丸ｺﾞｼｯｸM-PRO" panose="020F0600000000000000" pitchFamily="50" charset="-128"/>
              </a:rPr>
              <a:t>≪</a:t>
            </a:r>
            <a:r>
              <a:rPr lang="ja-JP" altLang="en-US" sz="1100" dirty="0">
                <a:latin typeface="HG丸ｺﾞｼｯｸM-PRO" panose="020F0600000000000000" pitchFamily="50" charset="-128"/>
                <a:ea typeface="HG丸ｺﾞｼｯｸM-PRO" panose="020F0600000000000000" pitchFamily="50" charset="-128"/>
              </a:rPr>
              <a:t>スライド</a:t>
            </a:r>
            <a:r>
              <a:rPr lang="en-US" altLang="ja-JP" sz="1100" dirty="0" smtClean="0">
                <a:latin typeface="HG丸ｺﾞｼｯｸM-PRO" panose="020F0600000000000000" pitchFamily="50" charset="-128"/>
                <a:ea typeface="HG丸ｺﾞｼｯｸM-PRO" panose="020F0600000000000000" pitchFamily="50" charset="-128"/>
              </a:rPr>
              <a:t>12</a:t>
            </a:r>
            <a:r>
              <a:rPr lang="ja-JP" altLang="en-US" sz="1100" dirty="0" err="1" smtClean="0">
                <a:latin typeface="HG丸ｺﾞｼｯｸM-PRO" panose="020F0600000000000000" pitchFamily="50" charset="-128"/>
                <a:ea typeface="HG丸ｺﾞｼｯｸM-PRO" panose="020F0600000000000000" pitchFamily="50" charset="-128"/>
              </a:rPr>
              <a:t>、</a:t>
            </a:r>
            <a:r>
              <a:rPr lang="en-US" altLang="ja-JP" sz="1100" dirty="0" smtClean="0">
                <a:latin typeface="HG丸ｺﾞｼｯｸM-PRO" panose="020F0600000000000000" pitchFamily="50" charset="-128"/>
                <a:ea typeface="HG丸ｺﾞｼｯｸM-PRO" panose="020F0600000000000000" pitchFamily="50" charset="-128"/>
              </a:rPr>
              <a:t>13</a:t>
            </a:r>
            <a:r>
              <a:rPr lang="ja-JP" altLang="en-US" sz="1100" dirty="0">
                <a:latin typeface="HG丸ｺﾞｼｯｸM-PRO" panose="020F0600000000000000" pitchFamily="50" charset="-128"/>
                <a:ea typeface="HG丸ｺﾞｼｯｸM-PRO" panose="020F0600000000000000" pitchFamily="50" charset="-128"/>
              </a:rPr>
              <a:t>で</a:t>
            </a:r>
            <a:r>
              <a:rPr lang="en-US" altLang="ja-JP" sz="1100" dirty="0">
                <a:latin typeface="HG丸ｺﾞｼｯｸM-PRO" panose="020F0600000000000000" pitchFamily="50" charset="-128"/>
                <a:ea typeface="HG丸ｺﾞｼｯｸM-PRO" panose="020F0600000000000000" pitchFamily="50" charset="-128"/>
              </a:rPr>
              <a:t>11</a:t>
            </a:r>
            <a:r>
              <a:rPr lang="ja-JP" altLang="en-US" sz="1100" dirty="0">
                <a:latin typeface="HG丸ｺﾞｼｯｸM-PRO" panose="020F0600000000000000" pitchFamily="50" charset="-128"/>
                <a:ea typeface="HG丸ｺﾞｼｯｸM-PRO" panose="020F0600000000000000" pitchFamily="50" charset="-128"/>
              </a:rPr>
              <a:t>分</a:t>
            </a:r>
            <a:r>
              <a:rPr lang="en-US" altLang="ja-JP" sz="1100" dirty="0">
                <a:latin typeface="HG丸ｺﾞｼｯｸM-PRO" panose="020F0600000000000000" pitchFamily="50" charset="-128"/>
                <a:ea typeface="HG丸ｺﾞｼｯｸM-PRO" panose="020F0600000000000000" pitchFamily="50" charset="-128"/>
              </a:rPr>
              <a:t>≫</a:t>
            </a:r>
          </a:p>
          <a:p>
            <a:r>
              <a:rPr lang="ja-JP" altLang="en-US" sz="1100" dirty="0">
                <a:latin typeface="HG丸ｺﾞｼｯｸM-PRO" panose="020F0600000000000000" pitchFamily="50" charset="-128"/>
                <a:ea typeface="HG丸ｺﾞｼｯｸM-PRO" panose="020F0600000000000000" pitchFamily="50" charset="-128"/>
              </a:rPr>
              <a:t>　</a:t>
            </a:r>
            <a:r>
              <a:rPr lang="ja-JP" altLang="en-US" sz="1100" dirty="0" smtClean="0">
                <a:latin typeface="HG丸ｺﾞｼｯｸM-PRO" panose="020F0600000000000000" pitchFamily="50" charset="-128"/>
                <a:ea typeface="HG丸ｺﾞｼｯｸM-PRO" panose="020F0600000000000000" pitchFamily="50" charset="-128"/>
              </a:rPr>
              <a:t>そして、共有</a:t>
            </a:r>
            <a:r>
              <a:rPr lang="ja-JP" altLang="en-US" sz="1100" dirty="0">
                <a:latin typeface="HG丸ｺﾞｼｯｸM-PRO" panose="020F0600000000000000" pitchFamily="50" charset="-128"/>
                <a:ea typeface="HG丸ｺﾞｼｯｸM-PRO" panose="020F0600000000000000" pitchFamily="50" charset="-128"/>
              </a:rPr>
              <a:t>した新たな気付きを基</a:t>
            </a:r>
            <a:r>
              <a:rPr lang="ja-JP" altLang="en-US" sz="1100" dirty="0" smtClean="0">
                <a:latin typeface="HG丸ｺﾞｼｯｸM-PRO" panose="020F0600000000000000" pitchFamily="50" charset="-128"/>
                <a:ea typeface="HG丸ｺﾞｼｯｸM-PRO" panose="020F0600000000000000" pitchFamily="50" charset="-128"/>
              </a:rPr>
              <a:t>に、⑤</a:t>
            </a:r>
            <a:r>
              <a:rPr lang="ja-JP" altLang="en-US" sz="1100" dirty="0">
                <a:latin typeface="HG丸ｺﾞｼｯｸM-PRO" panose="020F0600000000000000" pitchFamily="50" charset="-128"/>
                <a:ea typeface="HG丸ｺﾞｼｯｸM-PRO" panose="020F0600000000000000" pitchFamily="50" charset="-128"/>
              </a:rPr>
              <a:t>の生徒指導を進める上で「重要度が高い」と考えられるポイントを協議してください。ポイントはたくさんあると思います</a:t>
            </a:r>
            <a:r>
              <a:rPr lang="ja-JP" altLang="en-US" sz="1100" dirty="0" smtClean="0">
                <a:latin typeface="HG丸ｺﾞｼｯｸM-PRO" panose="020F0600000000000000" pitchFamily="50" charset="-128"/>
                <a:ea typeface="HG丸ｺﾞｼｯｸM-PRO" panose="020F0600000000000000" pitchFamily="50" charset="-128"/>
              </a:rPr>
              <a:t>が、重要度</a:t>
            </a:r>
            <a:r>
              <a:rPr lang="ja-JP" altLang="en-US" sz="1100" dirty="0">
                <a:latin typeface="HG丸ｺﾞｼｯｸM-PRO" panose="020F0600000000000000" pitchFamily="50" charset="-128"/>
                <a:ea typeface="HG丸ｺﾞｼｯｸM-PRO" panose="020F0600000000000000" pitchFamily="50" charset="-128"/>
              </a:rPr>
              <a:t>が高いと考えられるポイントを⑤にまとめてください。</a:t>
            </a:r>
            <a:endParaRPr lang="en-US" altLang="ja-JP" sz="1100" dirty="0">
              <a:latin typeface="HG丸ｺﾞｼｯｸM-PRO" panose="020F0600000000000000" pitchFamily="50" charset="-128"/>
              <a:ea typeface="HG丸ｺﾞｼｯｸM-PRO" panose="020F0600000000000000" pitchFamily="50" charset="-128"/>
            </a:endParaRPr>
          </a:p>
          <a:p>
            <a:endParaRPr lang="en-US" altLang="ja-JP" sz="1100" dirty="0" smtClean="0">
              <a:latin typeface="HG丸ｺﾞｼｯｸM-PRO" panose="020F0600000000000000" pitchFamily="50" charset="-128"/>
              <a:ea typeface="HG丸ｺﾞｼｯｸM-PRO" panose="020F0600000000000000" pitchFamily="50" charset="-128"/>
            </a:endParaRPr>
          </a:p>
          <a:p>
            <a:r>
              <a:rPr lang="ja-JP" altLang="en-US" sz="1100" dirty="0">
                <a:latin typeface="HG丸ｺﾞｼｯｸM-PRO" panose="020F0600000000000000" pitchFamily="50" charset="-128"/>
                <a:ea typeface="HG丸ｺﾞｼｯｸM-PRO" panose="020F0600000000000000" pitchFamily="50" charset="-128"/>
              </a:rPr>
              <a:t>　</a:t>
            </a:r>
            <a:r>
              <a:rPr lang="ja-JP" altLang="en-US" sz="1100" dirty="0" smtClean="0">
                <a:latin typeface="HG丸ｺﾞｼｯｸM-PRO" panose="020F0600000000000000" pitchFamily="50" charset="-128"/>
                <a:ea typeface="HG丸ｺﾞｼｯｸM-PRO" panose="020F0600000000000000" pitchFamily="50" charset="-128"/>
              </a:rPr>
              <a:t>今、説明</a:t>
            </a:r>
            <a:r>
              <a:rPr lang="ja-JP" altLang="en-US" sz="1100" dirty="0">
                <a:latin typeface="HG丸ｺﾞｼｯｸM-PRO" panose="020F0600000000000000" pitchFamily="50" charset="-128"/>
                <a:ea typeface="HG丸ｺﾞｼｯｸM-PRO" panose="020F0600000000000000" pitchFamily="50" charset="-128"/>
              </a:rPr>
              <a:t>した④⑤の協議の時間</a:t>
            </a:r>
            <a:r>
              <a:rPr lang="ja-JP" altLang="en-US" sz="1100" dirty="0" smtClean="0">
                <a:latin typeface="HG丸ｺﾞｼｯｸM-PRO" panose="020F0600000000000000" pitchFamily="50" charset="-128"/>
                <a:ea typeface="HG丸ｺﾞｼｯｸM-PRO" panose="020F0600000000000000" pitchFamily="50" charset="-128"/>
              </a:rPr>
              <a:t>を、</a:t>
            </a:r>
            <a:r>
              <a:rPr lang="en-US" altLang="ja-JP" sz="1100" dirty="0" smtClean="0">
                <a:latin typeface="HG丸ｺﾞｼｯｸM-PRO" panose="020F0600000000000000" pitchFamily="50" charset="-128"/>
                <a:ea typeface="HG丸ｺﾞｼｯｸM-PRO" panose="020F0600000000000000" pitchFamily="50" charset="-128"/>
              </a:rPr>
              <a:t>10</a:t>
            </a:r>
            <a:r>
              <a:rPr lang="ja-JP" altLang="en-US" sz="1100" dirty="0" smtClean="0">
                <a:latin typeface="HG丸ｺﾞｼｯｸM-PRO" panose="020F0600000000000000" pitchFamily="50" charset="-128"/>
                <a:ea typeface="HG丸ｺﾞｼｯｸM-PRO" panose="020F0600000000000000" pitchFamily="50" charset="-128"/>
              </a:rPr>
              <a:t>分と</a:t>
            </a:r>
            <a:r>
              <a:rPr lang="ja-JP" altLang="en-US" sz="1100" dirty="0">
                <a:latin typeface="HG丸ｺﾞｼｯｸM-PRO" panose="020F0600000000000000" pitchFamily="50" charset="-128"/>
                <a:ea typeface="HG丸ｺﾞｼｯｸM-PRO" panose="020F0600000000000000" pitchFamily="50" charset="-128"/>
              </a:rPr>
              <a:t>します。それでは始めてください</a:t>
            </a:r>
            <a:r>
              <a:rPr lang="ja-JP" altLang="en-US" sz="1100" dirty="0" smtClean="0">
                <a:latin typeface="HG丸ｺﾞｼｯｸM-PRO" panose="020F0600000000000000" pitchFamily="50" charset="-128"/>
                <a:ea typeface="HG丸ｺﾞｼｯｸM-PRO" panose="020F0600000000000000" pitchFamily="50" charset="-128"/>
              </a:rPr>
              <a:t>。</a:t>
            </a:r>
            <a:endParaRPr lang="en-US" altLang="ja-JP" sz="1100" dirty="0" smtClean="0">
              <a:latin typeface="HG丸ｺﾞｼｯｸM-PRO" panose="020F0600000000000000" pitchFamily="50" charset="-128"/>
              <a:ea typeface="HG丸ｺﾞｼｯｸM-PRO" panose="020F0600000000000000" pitchFamily="50" charset="-128"/>
            </a:endParaRPr>
          </a:p>
          <a:p>
            <a:endParaRPr lang="en-US" altLang="ja-JP" sz="1100" dirty="0">
              <a:latin typeface="HG丸ｺﾞｼｯｸM-PRO" panose="020F0600000000000000" pitchFamily="50" charset="-128"/>
              <a:ea typeface="HG丸ｺﾞｼｯｸM-PRO" panose="020F0600000000000000" pitchFamily="50" charset="-128"/>
            </a:endParaRPr>
          </a:p>
          <a:p>
            <a:endParaRPr lang="en-US" altLang="ja-JP" sz="1100" dirty="0" smtClean="0">
              <a:latin typeface="HG丸ｺﾞｼｯｸM-PRO" panose="020F0600000000000000" pitchFamily="50" charset="-128"/>
              <a:ea typeface="HG丸ｺﾞｼｯｸM-PRO" panose="020F0600000000000000" pitchFamily="50" charset="-128"/>
            </a:endParaRPr>
          </a:p>
          <a:p>
            <a:endParaRPr lang="en-US" altLang="ja-JP" sz="1100" dirty="0">
              <a:latin typeface="HG丸ｺﾞｼｯｸM-PRO" panose="020F0600000000000000" pitchFamily="50" charset="-128"/>
              <a:ea typeface="HG丸ｺﾞｼｯｸM-PRO" panose="020F0600000000000000" pitchFamily="50" charset="-128"/>
            </a:endParaRPr>
          </a:p>
          <a:p>
            <a:r>
              <a:rPr lang="ja-JP" altLang="en-US" sz="1100" dirty="0">
                <a:latin typeface="HG丸ｺﾞｼｯｸM-PRO" panose="020F0600000000000000" pitchFamily="50" charset="-128"/>
                <a:ea typeface="HG丸ｺﾞｼｯｸM-PRO" panose="020F0600000000000000" pitchFamily="50" charset="-128"/>
              </a:rPr>
              <a:t>（</a:t>
            </a:r>
            <a:r>
              <a:rPr lang="en-US" altLang="ja-JP" sz="1100" dirty="0">
                <a:latin typeface="HG丸ｺﾞｼｯｸM-PRO" panose="020F0600000000000000" pitchFamily="50" charset="-128"/>
                <a:ea typeface="HG丸ｺﾞｼｯｸM-PRO" panose="020F0600000000000000" pitchFamily="50" charset="-128"/>
              </a:rPr>
              <a:t>10</a:t>
            </a:r>
            <a:r>
              <a:rPr lang="ja-JP" altLang="en-US" sz="1100" dirty="0">
                <a:latin typeface="HG丸ｺﾞｼｯｸM-PRO" panose="020F0600000000000000" pitchFamily="50" charset="-128"/>
                <a:ea typeface="HG丸ｺﾞｼｯｸM-PRO" panose="020F0600000000000000" pitchFamily="50" charset="-128"/>
              </a:rPr>
              <a:t>分経過）</a:t>
            </a:r>
            <a:endParaRPr lang="en-US" altLang="ja-JP" sz="1100" dirty="0">
              <a:latin typeface="HG丸ｺﾞｼｯｸM-PRO" panose="020F0600000000000000" pitchFamily="50" charset="-128"/>
              <a:ea typeface="HG丸ｺﾞｼｯｸM-PRO" panose="020F0600000000000000" pitchFamily="50" charset="-128"/>
            </a:endParaRPr>
          </a:p>
          <a:p>
            <a:r>
              <a:rPr lang="ja-JP" altLang="en-US" sz="1100" dirty="0">
                <a:latin typeface="HG丸ｺﾞｼｯｸM-PRO" panose="020F0600000000000000" pitchFamily="50" charset="-128"/>
                <a:ea typeface="HG丸ｺﾞｼｯｸM-PRO" panose="020F0600000000000000" pitchFamily="50" charset="-128"/>
              </a:rPr>
              <a:t>　</a:t>
            </a:r>
            <a:r>
              <a:rPr lang="ja-JP" altLang="en-US" sz="1100" dirty="0" smtClean="0">
                <a:latin typeface="HG丸ｺﾞｼｯｸM-PRO" panose="020F0600000000000000" pitchFamily="50" charset="-128"/>
                <a:ea typeface="HG丸ｺﾞｼｯｸM-PRO" panose="020F0600000000000000" pitchFamily="50" charset="-128"/>
              </a:rPr>
              <a:t>時間が来ましたので</a:t>
            </a:r>
            <a:r>
              <a:rPr lang="ja-JP" altLang="en-US" sz="1100" dirty="0">
                <a:latin typeface="HG丸ｺﾞｼｯｸM-PRO" panose="020F0600000000000000" pitchFamily="50" charset="-128"/>
                <a:ea typeface="HG丸ｺﾞｼｯｸM-PRO" panose="020F0600000000000000" pitchFamily="50" charset="-128"/>
              </a:rPr>
              <a:t>協議の時間を終了します。★</a:t>
            </a:r>
            <a:endParaRPr lang="en-US" altLang="ja-JP" sz="1100" dirty="0">
              <a:latin typeface="HG丸ｺﾞｼｯｸM-PRO" panose="020F0600000000000000" pitchFamily="50" charset="-128"/>
              <a:ea typeface="HG丸ｺﾞｼｯｸM-PRO" panose="020F0600000000000000" pitchFamily="50" charset="-128"/>
            </a:endParaRPr>
          </a:p>
        </p:txBody>
      </p:sp>
      <p:pic>
        <p:nvPicPr>
          <p:cNvPr id="5122" name="Picture 2"/>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262195" y="1115030"/>
            <a:ext cx="2747886" cy="2060915"/>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123" name="Picture 3"/>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271261" y="4009813"/>
            <a:ext cx="2747886" cy="2060915"/>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783848238"/>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6056</Words>
  <Application>Microsoft Office PowerPoint</Application>
  <PresentationFormat>A4 210 x 297 mm</PresentationFormat>
  <Paragraphs>642</Paragraphs>
  <Slides>17</Slides>
  <Notes>1</Notes>
  <HiddenSlides>0</HiddenSlides>
  <MMClips>0</MMClips>
  <ScaleCrop>false</ScaleCrop>
  <HeadingPairs>
    <vt:vector size="6" baseType="variant">
      <vt:variant>
        <vt:lpstr>使用されているフォント</vt:lpstr>
      </vt:variant>
      <vt:variant>
        <vt:i4>11</vt:i4>
      </vt:variant>
      <vt:variant>
        <vt:lpstr>テーマ</vt:lpstr>
      </vt:variant>
      <vt:variant>
        <vt:i4>1</vt:i4>
      </vt:variant>
      <vt:variant>
        <vt:lpstr>スライド タイトル</vt:lpstr>
      </vt:variant>
      <vt:variant>
        <vt:i4>17</vt:i4>
      </vt:variant>
    </vt:vector>
  </HeadingPairs>
  <TitlesOfParts>
    <vt:vector size="29" baseType="lpstr">
      <vt:lpstr>ＤＦ特太ゴシック体</vt:lpstr>
      <vt:lpstr>ＤＨＰ特太ゴシック体</vt:lpstr>
      <vt:lpstr>HGP創英角ﾎﾟｯﾌﾟ体</vt:lpstr>
      <vt:lpstr>HG丸ｺﾞｼｯｸM-PRO</vt:lpstr>
      <vt:lpstr>ＭＳ Ｐゴシック</vt:lpstr>
      <vt:lpstr>ＭＳ ゴシック</vt:lpstr>
      <vt:lpstr>ＭＳ 明朝</vt:lpstr>
      <vt:lpstr>メイリオ</vt:lpstr>
      <vt:lpstr>Arial</vt:lpstr>
      <vt:lpstr>Calibri</vt:lpstr>
      <vt:lpstr>Wingdings</vt:lpstr>
      <vt:lpstr>Office ​​テーマ</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2022-09-22T08:08:08Z</dcterms:created>
  <dcterms:modified xsi:type="dcterms:W3CDTF">2022-09-22T08:08:16Z</dcterms:modified>
</cp:coreProperties>
</file>