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535" r:id="rId2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DE"/>
    <a:srgbClr val="FF6699"/>
    <a:srgbClr val="FFD966"/>
    <a:srgbClr val="FBB144"/>
    <a:srgbClr val="FCB82B"/>
    <a:srgbClr val="9A8D4B"/>
    <a:srgbClr val="FBAF3F"/>
    <a:srgbClr val="9ECBED"/>
    <a:srgbClr val="ACD6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317725-83B8-4BCE-942D-1953CF9599CF}" v="1715" dt="2025-03-31T05:40:40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52" autoAdjust="0"/>
    <p:restoredTop sz="87211" autoAdjust="0"/>
  </p:normalViewPr>
  <p:slideViewPr>
    <p:cSldViewPr snapToGrid="0">
      <p:cViewPr varScale="1">
        <p:scale>
          <a:sx n="92" d="100"/>
          <a:sy n="92" d="100"/>
        </p:scale>
        <p:origin x="10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626" y="1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921535C0-9A66-43C1-A83D-793DE85FF646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2446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626" y="9372446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57F494B4-EF2C-496D-8F83-D771A218A3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160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6161AFCC-0E0F-4FCC-850D-F45B6A860A58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2025" y="1231900"/>
            <a:ext cx="481171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2" y="4748215"/>
            <a:ext cx="5389563" cy="3884612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014"/>
            <a:ext cx="2919413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6100DF8B-0DBC-48D9-8EB7-82F3AE1663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435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1pPr>
    <a:lvl2pPr marL="515813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2pPr>
    <a:lvl3pPr marL="1031626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3pPr>
    <a:lvl4pPr marL="1547439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4pPr>
    <a:lvl5pPr marL="2063252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5pPr>
    <a:lvl6pPr marL="2579065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6pPr>
    <a:lvl7pPr marL="3094878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7pPr>
    <a:lvl8pPr marL="3610691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8pPr>
    <a:lvl9pPr marL="4126504" algn="l" defTabSz="1031626" rtl="0" eaLnBrk="1" latinLnBrk="0" hangingPunct="1">
      <a:defRPr kumimoji="1" sz="13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B5822-5C58-F89E-FF3D-4F68A885A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D9DD50-C520-0817-E4E4-F00539BCC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4021138" y="2852738"/>
            <a:ext cx="11126788" cy="770255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FC0A34-49AD-C205-D9DB-754BE61D19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2E56EB-C1B0-A285-864D-714620BF6B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869EB-145B-46E2-AE79-7BE1BC05F217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29976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51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077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76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560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38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97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875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652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178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778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4318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7053C-8692-427B-A8D3-E7E7A077783B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ACA80-52F5-4A95-A5AF-0363713EE0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667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B22D3-9925-355A-525C-B3DBDD658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5C40EC75-DD2C-EA15-29BE-9AD89F8D36D4}"/>
              </a:ext>
            </a:extLst>
          </p:cNvPr>
          <p:cNvGrpSpPr/>
          <p:nvPr/>
        </p:nvGrpSpPr>
        <p:grpSpPr>
          <a:xfrm>
            <a:off x="681991" y="0"/>
            <a:ext cx="8542019" cy="484884"/>
            <a:chOff x="300991" y="0"/>
            <a:chExt cx="8542019" cy="484884"/>
          </a:xfrm>
        </p:grpSpPr>
        <p:sp>
          <p:nvSpPr>
            <p:cNvPr id="18" name="四角形: 上の 2 つの角を丸める 17">
              <a:extLst>
                <a:ext uri="{FF2B5EF4-FFF2-40B4-BE49-F238E27FC236}">
                  <a16:creationId xmlns:a16="http://schemas.microsoft.com/office/drawing/2014/main" id="{394BDD74-1AF3-0A68-67C3-E0FD06F58C60}"/>
                </a:ext>
              </a:extLst>
            </p:cNvPr>
            <p:cNvSpPr/>
            <p:nvPr/>
          </p:nvSpPr>
          <p:spPr>
            <a:xfrm flipV="1">
              <a:off x="300991" y="0"/>
              <a:ext cx="8542019" cy="484884"/>
            </a:xfrm>
            <a:prstGeom prst="round2SameRect">
              <a:avLst>
                <a:gd name="adj1" fmla="val 35260"/>
                <a:gd name="adj2" fmla="val 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Google Shape;910;p60">
              <a:extLst>
                <a:ext uri="{FF2B5EF4-FFF2-40B4-BE49-F238E27FC236}">
                  <a16:creationId xmlns:a16="http://schemas.microsoft.com/office/drawing/2014/main" id="{29002898-1AAD-ADFB-A717-C4639B7A516C}"/>
                </a:ext>
              </a:extLst>
            </p:cNvPr>
            <p:cNvSpPr txBox="1"/>
            <p:nvPr/>
          </p:nvSpPr>
          <p:spPr>
            <a:xfrm>
              <a:off x="440575" y="64421"/>
              <a:ext cx="8262851" cy="3539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88" tIns="38083" rIns="76188" bIns="38083" anchor="ctr" anchorCtr="0">
              <a:spAutoFit/>
            </a:bodyPr>
            <a:lstStyle/>
            <a:p>
              <a:pPr algn="ctr">
                <a:buClr>
                  <a:srgbClr val="000000"/>
                </a:buClr>
                <a:buSzPts val="3200"/>
              </a:pPr>
              <a:r>
                <a:rPr lang="ja-JP" altLang="en-US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説明・演習　</a:t>
              </a:r>
              <a:r>
                <a:rPr lang="en-US" altLang="ja-JP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Ⅰ</a:t>
              </a:r>
              <a:r>
                <a:rPr lang="ja-JP" altLang="en-US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　指導改善に向けた</a:t>
              </a:r>
              <a:r>
                <a:rPr lang="ja-JP" altLang="en-US" b="1" dirty="0">
                  <a:solidFill>
                    <a:srgbClr val="FCB82B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５</a:t>
              </a:r>
              <a:r>
                <a:rPr lang="ja-JP" altLang="en-US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つのステップ：「割合の場合」　（</a:t>
              </a:r>
              <a:r>
                <a:rPr lang="en-US" altLang="ja-JP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P.7</a:t>
              </a:r>
              <a:r>
                <a:rPr lang="ja-JP" altLang="en-US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Roboto"/>
                  <a:sym typeface="Roboto"/>
                </a:rPr>
                <a:t>）</a:t>
              </a:r>
              <a:endParaRPr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Roboto"/>
                <a:sym typeface="Roboto"/>
              </a:endParaRPr>
            </a:p>
          </p:txBody>
        </p:sp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49663E8B-D5EA-F971-11C5-0A7E85B7B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233" y="571499"/>
            <a:ext cx="6755439" cy="6173673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C749E58-21C4-CBA2-F2CD-409E2DF4AC84}"/>
              </a:ext>
            </a:extLst>
          </p:cNvPr>
          <p:cNvSpPr txBox="1"/>
          <p:nvPr/>
        </p:nvSpPr>
        <p:spPr>
          <a:xfrm>
            <a:off x="7104062" y="1953280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61.5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A1703E3-7A4D-6122-940A-6FB7034804A7}"/>
              </a:ext>
            </a:extLst>
          </p:cNvPr>
          <p:cNvSpPr txBox="1"/>
          <p:nvPr/>
        </p:nvSpPr>
        <p:spPr>
          <a:xfrm>
            <a:off x="7104062" y="2284156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23.1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7C11D1A-DA52-F7DE-6C18-2281FB9DFA04}"/>
              </a:ext>
            </a:extLst>
          </p:cNvPr>
          <p:cNvSpPr txBox="1"/>
          <p:nvPr/>
        </p:nvSpPr>
        <p:spPr>
          <a:xfrm>
            <a:off x="7104062" y="2630404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7.7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78982D6-8FD2-52BE-2EF6-269D5933E794}"/>
              </a:ext>
            </a:extLst>
          </p:cNvPr>
          <p:cNvSpPr txBox="1"/>
          <p:nvPr/>
        </p:nvSpPr>
        <p:spPr>
          <a:xfrm>
            <a:off x="7104062" y="2961668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0.0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7F42247-2D87-B4BB-80D0-23078A1145BA}"/>
              </a:ext>
            </a:extLst>
          </p:cNvPr>
          <p:cNvSpPr txBox="1"/>
          <p:nvPr/>
        </p:nvSpPr>
        <p:spPr>
          <a:xfrm>
            <a:off x="7104062" y="3281801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0.0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E6013A1-D346-D979-C31D-4D45EAB84436}"/>
              </a:ext>
            </a:extLst>
          </p:cNvPr>
          <p:cNvSpPr txBox="1"/>
          <p:nvPr/>
        </p:nvSpPr>
        <p:spPr>
          <a:xfrm>
            <a:off x="7104062" y="3628049"/>
            <a:ext cx="527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7.7</a:t>
            </a:r>
          </a:p>
        </p:txBody>
      </p:sp>
    </p:spTree>
    <p:extLst>
      <p:ext uri="{BB962C8B-B14F-4D97-AF65-F5344CB8AC3E}">
        <p14:creationId xmlns:p14="http://schemas.microsoft.com/office/powerpoint/2010/main" val="123413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10349</TotalTime>
  <Words>29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</dc:title>
  <dc:creator>-</dc:creator>
  <cp:lastModifiedBy>義務教育課　西田　健太</cp:lastModifiedBy>
  <cp:revision>12</cp:revision>
  <cp:lastPrinted>2026-04-27T06:23:01Z</cp:lastPrinted>
  <dcterms:created xsi:type="dcterms:W3CDTF">2023-04-09T06:14:43Z</dcterms:created>
  <dcterms:modified xsi:type="dcterms:W3CDTF">2026-05-28T00:20:38Z</dcterms:modified>
</cp:coreProperties>
</file>