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handoutMasterIdLst>
    <p:handoutMasterId r:id="rId4"/>
  </p:handoutMasterIdLst>
  <p:sldIdLst>
    <p:sldId id="592" r:id="rId2"/>
  </p:sldIdLst>
  <p:sldSz cx="9906000" cy="6858000" type="A4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EDE"/>
    <a:srgbClr val="FF6699"/>
    <a:srgbClr val="FFD966"/>
    <a:srgbClr val="FBB144"/>
    <a:srgbClr val="FCB82B"/>
    <a:srgbClr val="9A8D4B"/>
    <a:srgbClr val="FBAF3F"/>
    <a:srgbClr val="9ECBED"/>
    <a:srgbClr val="ACD6F2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317725-83B8-4BCE-942D-1953CF9599CF}" v="1715" dt="2025-03-31T05:40:40.71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652" autoAdjust="0"/>
    <p:restoredTop sz="87211" autoAdjust="0"/>
  </p:normalViewPr>
  <p:slideViewPr>
    <p:cSldViewPr snapToGrid="0">
      <p:cViewPr varScale="1">
        <p:scale>
          <a:sx n="96" d="100"/>
          <a:sy n="96" d="100"/>
        </p:scale>
        <p:origin x="13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Relationship Id="rId9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4626" y="1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r">
              <a:defRPr sz="1200"/>
            </a:lvl1pPr>
          </a:lstStyle>
          <a:p>
            <a:fld id="{921535C0-9A66-43C1-A83D-793DE85FF646}" type="datetimeFigureOut">
              <a:rPr kumimoji="1" lang="ja-JP" altLang="en-US" smtClean="0"/>
              <a:t>2026/5/14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1" y="9372446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4626" y="9372446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>
              <a:defRPr sz="1200"/>
            </a:lvl1pPr>
          </a:lstStyle>
          <a:p>
            <a:fld id="{57F494B4-EF2C-496D-8F83-D771A218A38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81604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19413" cy="495300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r">
              <a:defRPr sz="1200"/>
            </a:lvl1pPr>
          </a:lstStyle>
          <a:p>
            <a:fld id="{6161AFCC-0E0F-4FCC-850D-F45B6A860A58}" type="datetimeFigureOut">
              <a:rPr kumimoji="1" lang="ja-JP" altLang="en-US" smtClean="0"/>
              <a:t>2026/5/14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62025" y="1231900"/>
            <a:ext cx="4811713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6" tIns="45713" rIns="91426" bIns="45713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102" y="4748215"/>
            <a:ext cx="5389563" cy="3884612"/>
          </a:xfrm>
          <a:prstGeom prst="rect">
            <a:avLst/>
          </a:prstGeom>
        </p:spPr>
        <p:txBody>
          <a:bodyPr vert="horz" lIns="91426" tIns="45713" rIns="91426" bIns="45713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9371014"/>
            <a:ext cx="2919413" cy="495300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r">
              <a:defRPr sz="1200"/>
            </a:lvl1pPr>
          </a:lstStyle>
          <a:p>
            <a:fld id="{6100DF8B-0DBC-48D9-8EB7-82F3AE16638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43502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31626" rtl="0" eaLnBrk="1" latinLnBrk="0" hangingPunct="1">
      <a:defRPr kumimoji="1" sz="1354" kern="1200">
        <a:solidFill>
          <a:schemeClr val="tx1"/>
        </a:solidFill>
        <a:latin typeface="+mn-lt"/>
        <a:ea typeface="+mn-ea"/>
        <a:cs typeface="+mn-cs"/>
      </a:defRPr>
    </a:lvl1pPr>
    <a:lvl2pPr marL="515813" algn="l" defTabSz="1031626" rtl="0" eaLnBrk="1" latinLnBrk="0" hangingPunct="1">
      <a:defRPr kumimoji="1" sz="1354" kern="1200">
        <a:solidFill>
          <a:schemeClr val="tx1"/>
        </a:solidFill>
        <a:latin typeface="+mn-lt"/>
        <a:ea typeface="+mn-ea"/>
        <a:cs typeface="+mn-cs"/>
      </a:defRPr>
    </a:lvl2pPr>
    <a:lvl3pPr marL="1031626" algn="l" defTabSz="1031626" rtl="0" eaLnBrk="1" latinLnBrk="0" hangingPunct="1">
      <a:defRPr kumimoji="1" sz="1354" kern="1200">
        <a:solidFill>
          <a:schemeClr val="tx1"/>
        </a:solidFill>
        <a:latin typeface="+mn-lt"/>
        <a:ea typeface="+mn-ea"/>
        <a:cs typeface="+mn-cs"/>
      </a:defRPr>
    </a:lvl3pPr>
    <a:lvl4pPr marL="1547439" algn="l" defTabSz="1031626" rtl="0" eaLnBrk="1" latinLnBrk="0" hangingPunct="1">
      <a:defRPr kumimoji="1" sz="1354" kern="1200">
        <a:solidFill>
          <a:schemeClr val="tx1"/>
        </a:solidFill>
        <a:latin typeface="+mn-lt"/>
        <a:ea typeface="+mn-ea"/>
        <a:cs typeface="+mn-cs"/>
      </a:defRPr>
    </a:lvl4pPr>
    <a:lvl5pPr marL="2063252" algn="l" defTabSz="1031626" rtl="0" eaLnBrk="1" latinLnBrk="0" hangingPunct="1">
      <a:defRPr kumimoji="1" sz="1354" kern="1200">
        <a:solidFill>
          <a:schemeClr val="tx1"/>
        </a:solidFill>
        <a:latin typeface="+mn-lt"/>
        <a:ea typeface="+mn-ea"/>
        <a:cs typeface="+mn-cs"/>
      </a:defRPr>
    </a:lvl5pPr>
    <a:lvl6pPr marL="2579065" algn="l" defTabSz="1031626" rtl="0" eaLnBrk="1" latinLnBrk="0" hangingPunct="1">
      <a:defRPr kumimoji="1" sz="1354" kern="1200">
        <a:solidFill>
          <a:schemeClr val="tx1"/>
        </a:solidFill>
        <a:latin typeface="+mn-lt"/>
        <a:ea typeface="+mn-ea"/>
        <a:cs typeface="+mn-cs"/>
      </a:defRPr>
    </a:lvl6pPr>
    <a:lvl7pPr marL="3094878" algn="l" defTabSz="1031626" rtl="0" eaLnBrk="1" latinLnBrk="0" hangingPunct="1">
      <a:defRPr kumimoji="1" sz="1354" kern="1200">
        <a:solidFill>
          <a:schemeClr val="tx1"/>
        </a:solidFill>
        <a:latin typeface="+mn-lt"/>
        <a:ea typeface="+mn-ea"/>
        <a:cs typeface="+mn-cs"/>
      </a:defRPr>
    </a:lvl7pPr>
    <a:lvl8pPr marL="3610691" algn="l" defTabSz="1031626" rtl="0" eaLnBrk="1" latinLnBrk="0" hangingPunct="1">
      <a:defRPr kumimoji="1" sz="1354" kern="1200">
        <a:solidFill>
          <a:schemeClr val="tx1"/>
        </a:solidFill>
        <a:latin typeface="+mn-lt"/>
        <a:ea typeface="+mn-ea"/>
        <a:cs typeface="+mn-cs"/>
      </a:defRPr>
    </a:lvl8pPr>
    <a:lvl9pPr marL="4126504" algn="l" defTabSz="1031626" rtl="0" eaLnBrk="1" latinLnBrk="0" hangingPunct="1">
      <a:defRPr kumimoji="1" sz="135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9BBD3C-BBFD-4164-BA3F-E558406670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57BBF0E-4F87-1D5D-8A83-08ABCE8487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021138" y="2852738"/>
            <a:ext cx="11126788" cy="7702550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EA21F3A-2B0C-F3DE-6702-01B5559D86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07FFBE2-FD89-F503-0044-EDD88C0AAFF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869EB-145B-46E2-AE79-7BE1BC05F217}" type="slidenum">
              <a:rPr kumimoji="1" lang="ja-JP" altLang="en-US" smtClean="0"/>
              <a:t>1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377772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7053C-8692-427B-A8D3-E7E7A077783B}" type="datetimeFigureOut">
              <a:rPr kumimoji="1" lang="ja-JP" altLang="en-US" smtClean="0"/>
              <a:t>2026/5/14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ACA80-52F5-4A95-A5AF-0363713EE0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3519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7053C-8692-427B-A8D3-E7E7A077783B}" type="datetimeFigureOut">
              <a:rPr kumimoji="1" lang="ja-JP" altLang="en-US" smtClean="0"/>
              <a:t>2026/5/14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ACA80-52F5-4A95-A5AF-0363713EE0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6077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7053C-8692-427B-A8D3-E7E7A077783B}" type="datetimeFigureOut">
              <a:rPr kumimoji="1" lang="ja-JP" altLang="en-US" smtClean="0"/>
              <a:t>2026/5/14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ACA80-52F5-4A95-A5AF-0363713EE0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1767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7053C-8692-427B-A8D3-E7E7A077783B}" type="datetimeFigureOut">
              <a:rPr kumimoji="1" lang="ja-JP" altLang="en-US" smtClean="0"/>
              <a:t>2026/5/14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ACA80-52F5-4A95-A5AF-0363713EE0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5604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7053C-8692-427B-A8D3-E7E7A077783B}" type="datetimeFigureOut">
              <a:rPr kumimoji="1" lang="ja-JP" altLang="en-US" smtClean="0"/>
              <a:t>2026/5/14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ACA80-52F5-4A95-A5AF-0363713EE0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0383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7053C-8692-427B-A8D3-E7E7A077783B}" type="datetimeFigureOut">
              <a:rPr kumimoji="1" lang="ja-JP" altLang="en-US" smtClean="0"/>
              <a:t>2026/5/14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ACA80-52F5-4A95-A5AF-0363713EE0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1973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7053C-8692-427B-A8D3-E7E7A077783B}" type="datetimeFigureOut">
              <a:rPr kumimoji="1" lang="ja-JP" altLang="en-US" smtClean="0"/>
              <a:t>2026/5/14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ACA80-52F5-4A95-A5AF-0363713EE0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8758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7053C-8692-427B-A8D3-E7E7A077783B}" type="datetimeFigureOut">
              <a:rPr kumimoji="1" lang="ja-JP" altLang="en-US" smtClean="0"/>
              <a:t>2026/5/14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ACA80-52F5-4A95-A5AF-0363713EE0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3652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7053C-8692-427B-A8D3-E7E7A077783B}" type="datetimeFigureOut">
              <a:rPr kumimoji="1" lang="ja-JP" altLang="en-US" smtClean="0"/>
              <a:t>2026/5/14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ACA80-52F5-4A95-A5AF-0363713EE0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0178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7053C-8692-427B-A8D3-E7E7A077783B}" type="datetimeFigureOut">
              <a:rPr kumimoji="1" lang="ja-JP" altLang="en-US" smtClean="0"/>
              <a:t>2026/5/14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ACA80-52F5-4A95-A5AF-0363713EE0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7778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7053C-8692-427B-A8D3-E7E7A077783B}" type="datetimeFigureOut">
              <a:rPr kumimoji="1" lang="ja-JP" altLang="en-US" smtClean="0"/>
              <a:t>2026/5/14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ACA80-52F5-4A95-A5AF-0363713EE0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4318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B7053C-8692-427B-A8D3-E7E7A077783B}" type="datetimeFigureOut">
              <a:rPr kumimoji="1" lang="ja-JP" altLang="en-US" smtClean="0"/>
              <a:t>2026/5/14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AACA80-52F5-4A95-A5AF-0363713EE0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1667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0803C-332F-6FA4-162C-0C332A697D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四角形: 上の 2 つの角を丸める 2">
            <a:extLst>
              <a:ext uri="{FF2B5EF4-FFF2-40B4-BE49-F238E27FC236}">
                <a16:creationId xmlns:a16="http://schemas.microsoft.com/office/drawing/2014/main" id="{DA4DE8F7-FB6F-F989-9DEA-4D2712E10CE4}"/>
              </a:ext>
            </a:extLst>
          </p:cNvPr>
          <p:cNvSpPr/>
          <p:nvPr/>
        </p:nvSpPr>
        <p:spPr>
          <a:xfrm flipV="1">
            <a:off x="326073" y="-4551"/>
            <a:ext cx="9253854" cy="525291"/>
          </a:xfrm>
          <a:prstGeom prst="round2SameRect">
            <a:avLst>
              <a:gd name="adj1" fmla="val 35260"/>
              <a:gd name="adj2" fmla="val 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200"/>
          </a:p>
        </p:txBody>
      </p:sp>
      <p:sp>
        <p:nvSpPr>
          <p:cNvPr id="9" name="Google Shape;910;p60">
            <a:extLst>
              <a:ext uri="{FF2B5EF4-FFF2-40B4-BE49-F238E27FC236}">
                <a16:creationId xmlns:a16="http://schemas.microsoft.com/office/drawing/2014/main" id="{BB78AF88-4683-E4DA-B049-0239A2263208}"/>
              </a:ext>
            </a:extLst>
          </p:cNvPr>
          <p:cNvSpPr txBox="1"/>
          <p:nvPr/>
        </p:nvSpPr>
        <p:spPr>
          <a:xfrm>
            <a:off x="1060360" y="46003"/>
            <a:ext cx="7889921" cy="421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537" tIns="41257" rIns="82537" bIns="41257" anchor="ctr" anchorCtr="0">
            <a:spAutoFit/>
          </a:bodyPr>
          <a:lstStyle/>
          <a:p>
            <a:pPr algn="ctr">
              <a:buClr>
                <a:srgbClr val="000000"/>
              </a:buClr>
              <a:buSzPts val="3200"/>
            </a:pPr>
            <a:r>
              <a:rPr lang="ja-JP" altLang="en-US" sz="22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各校における「</a:t>
            </a:r>
            <a:r>
              <a:rPr lang="ja-JP" altLang="en-US" sz="2200" b="1" dirty="0">
                <a:solidFill>
                  <a:srgbClr val="FFC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教師の学び</a:t>
            </a:r>
            <a:r>
              <a:rPr lang="ja-JP" altLang="en-US" sz="22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」の活用計画</a:t>
            </a:r>
            <a:endParaRPr sz="2200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Roboto"/>
              <a:sym typeface="Roboto"/>
            </a:endParaRPr>
          </a:p>
        </p:txBody>
      </p:sp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6CDBCD30-18AC-C5F3-DF0E-96B88AA80810}"/>
              </a:ext>
            </a:extLst>
          </p:cNvPr>
          <p:cNvSpPr/>
          <p:nvPr/>
        </p:nvSpPr>
        <p:spPr>
          <a:xfrm>
            <a:off x="573418" y="5523706"/>
            <a:ext cx="8863806" cy="784225"/>
          </a:xfrm>
          <a:prstGeom prst="roundRect">
            <a:avLst>
              <a:gd name="adj" fmla="val 2449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20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48C494F-4EFF-9E6B-E706-3E49C7723479}"/>
              </a:ext>
            </a:extLst>
          </p:cNvPr>
          <p:cNvSpPr txBox="1"/>
          <p:nvPr/>
        </p:nvSpPr>
        <p:spPr>
          <a:xfrm>
            <a:off x="683149" y="831547"/>
            <a:ext cx="8539700" cy="3590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733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　　　　　　　　）立（　　　　　　　　　　　　　　　　　）学校　　氏名（　　　　　　　　　　　　）</a:t>
            </a:r>
            <a:endParaRPr kumimoji="1" lang="en-US" altLang="ja-JP" sz="1733" dirty="0"/>
          </a:p>
        </p:txBody>
      </p:sp>
      <p:sp>
        <p:nvSpPr>
          <p:cNvPr id="8" name="二等辺三角形 7">
            <a:extLst>
              <a:ext uri="{FF2B5EF4-FFF2-40B4-BE49-F238E27FC236}">
                <a16:creationId xmlns:a16="http://schemas.microsoft.com/office/drawing/2014/main" id="{0A91E70F-F7E4-A5B7-6906-EDBBC735C22A}"/>
              </a:ext>
            </a:extLst>
          </p:cNvPr>
          <p:cNvSpPr/>
          <p:nvPr/>
        </p:nvSpPr>
        <p:spPr>
          <a:xfrm>
            <a:off x="4066313" y="5090450"/>
            <a:ext cx="1878013" cy="268288"/>
          </a:xfrm>
          <a:prstGeom prst="triangl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200"/>
          </a:p>
        </p:txBody>
      </p:sp>
      <p:sp>
        <p:nvSpPr>
          <p:cNvPr id="10" name="二等辺三角形 9">
            <a:extLst>
              <a:ext uri="{FF2B5EF4-FFF2-40B4-BE49-F238E27FC236}">
                <a16:creationId xmlns:a16="http://schemas.microsoft.com/office/drawing/2014/main" id="{13392B87-77F4-296F-82B2-3B5A9AFF3B34}"/>
              </a:ext>
            </a:extLst>
          </p:cNvPr>
          <p:cNvSpPr/>
          <p:nvPr/>
        </p:nvSpPr>
        <p:spPr>
          <a:xfrm>
            <a:off x="4066313" y="2788754"/>
            <a:ext cx="1878013" cy="268288"/>
          </a:xfrm>
          <a:prstGeom prst="triangl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200"/>
          </a:p>
        </p:txBody>
      </p:sp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E9DC7EEB-182A-B9CF-822B-7C8D373B993F}"/>
              </a:ext>
            </a:extLst>
          </p:cNvPr>
          <p:cNvSpPr/>
          <p:nvPr/>
        </p:nvSpPr>
        <p:spPr>
          <a:xfrm>
            <a:off x="573418" y="1889796"/>
            <a:ext cx="8863806" cy="784225"/>
          </a:xfrm>
          <a:prstGeom prst="roundRect">
            <a:avLst>
              <a:gd name="adj" fmla="val 2449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200"/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1253FF72-7CA8-9EF9-8FA4-ACB8100965DB}"/>
              </a:ext>
            </a:extLst>
          </p:cNvPr>
          <p:cNvSpPr/>
          <p:nvPr/>
        </p:nvSpPr>
        <p:spPr>
          <a:xfrm>
            <a:off x="573418" y="3222012"/>
            <a:ext cx="8863806" cy="1784530"/>
          </a:xfrm>
          <a:prstGeom prst="roundRect">
            <a:avLst>
              <a:gd name="adj" fmla="val 2449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20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69680EF-2FFA-FCFA-3098-4D29126FDD36}"/>
              </a:ext>
            </a:extLst>
          </p:cNvPr>
          <p:cNvSpPr txBox="1"/>
          <p:nvPr/>
        </p:nvSpPr>
        <p:spPr>
          <a:xfrm>
            <a:off x="683149" y="1551376"/>
            <a:ext cx="244554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3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kumimoji="1" lang="ja-JP" altLang="en-US" sz="13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理想とする授業づくり</a:t>
            </a:r>
            <a:r>
              <a:rPr kumimoji="1" lang="en-US" altLang="ja-JP" sz="13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  <a:endParaRPr kumimoji="1" lang="en-US" altLang="ja-JP" sz="1733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841CDA4E-DDE3-50C4-15D4-06DDB48E6EC7}"/>
              </a:ext>
            </a:extLst>
          </p:cNvPr>
          <p:cNvSpPr txBox="1"/>
          <p:nvPr/>
        </p:nvSpPr>
        <p:spPr>
          <a:xfrm>
            <a:off x="683149" y="5171510"/>
            <a:ext cx="286500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3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kumimoji="1" lang="ja-JP" altLang="en-US" sz="13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授業づくりについての課題</a:t>
            </a:r>
            <a:r>
              <a:rPr kumimoji="1" lang="en-US" altLang="ja-JP" sz="13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  <a:endParaRPr kumimoji="1" lang="en-US" altLang="ja-JP" sz="1733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2B0400C8-667E-2D77-EDAB-3D3623400981}"/>
              </a:ext>
            </a:extLst>
          </p:cNvPr>
          <p:cNvSpPr txBox="1"/>
          <p:nvPr/>
        </p:nvSpPr>
        <p:spPr>
          <a:xfrm>
            <a:off x="683149" y="2846759"/>
            <a:ext cx="83370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3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kumimoji="1" lang="ja-JP" altLang="en-US" sz="13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活用</a:t>
            </a:r>
            <a:r>
              <a:rPr kumimoji="1" lang="en-US" altLang="ja-JP" sz="13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  <a:endParaRPr kumimoji="1" lang="en-US" altLang="ja-JP" sz="1733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A31B2C1-516D-B6B3-FBFA-2336EF0C072D}"/>
              </a:ext>
            </a:extLst>
          </p:cNvPr>
          <p:cNvSpPr txBox="1"/>
          <p:nvPr/>
        </p:nvSpPr>
        <p:spPr>
          <a:xfrm>
            <a:off x="683149" y="3255383"/>
            <a:ext cx="157665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3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kumimoji="1" lang="ja-JP" altLang="en-US" sz="13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働き掛ける対象</a:t>
            </a:r>
            <a:r>
              <a:rPr kumimoji="1" lang="en-US" altLang="ja-JP" sz="13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  <a:endParaRPr kumimoji="1" lang="en-US" altLang="ja-JP" sz="1733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9AA82076-5EAC-D72A-633B-D95545D50131}"/>
              </a:ext>
            </a:extLst>
          </p:cNvPr>
          <p:cNvSpPr txBox="1"/>
          <p:nvPr/>
        </p:nvSpPr>
        <p:spPr>
          <a:xfrm>
            <a:off x="3128691" y="3255383"/>
            <a:ext cx="2020365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3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kumimoji="1" lang="ja-JP" altLang="en-US" sz="13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働き掛ける時期・場面</a:t>
            </a:r>
            <a:r>
              <a:rPr kumimoji="1" lang="en-US" altLang="ja-JP" sz="13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  <a:endParaRPr kumimoji="1" lang="en-US" altLang="ja-JP" sz="1733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B7A173B7-43C7-2B40-2954-C7C01536712D}"/>
              </a:ext>
            </a:extLst>
          </p:cNvPr>
          <p:cNvSpPr txBox="1"/>
          <p:nvPr/>
        </p:nvSpPr>
        <p:spPr>
          <a:xfrm>
            <a:off x="5944326" y="3255382"/>
            <a:ext cx="2020365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3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kumimoji="1" lang="ja-JP" altLang="en-US" sz="13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活用の方法・内容</a:t>
            </a:r>
            <a:r>
              <a:rPr kumimoji="1" lang="en-US" altLang="ja-JP" sz="13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  <a:endParaRPr kumimoji="1" lang="en-US" altLang="ja-JP" sz="1733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757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2013 - 2022 テーマ">
  <a:themeElements>
    <a:clrScheme name="Office 2013 - 2022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10340</TotalTime>
  <Words>54</Words>
  <Application>Microsoft Office PowerPoint</Application>
  <PresentationFormat>A4 210 x 297 mm</PresentationFormat>
  <Paragraphs>9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BIZ UDPゴシック</vt:lpstr>
      <vt:lpstr>游ゴシック</vt:lpstr>
      <vt:lpstr>Arial</vt:lpstr>
      <vt:lpstr>Calibri</vt:lpstr>
      <vt:lpstr>Calibri Light</vt:lpstr>
      <vt:lpstr>Office 2013 - 2022 テーマ</vt:lpstr>
      <vt:lpstr>PowerPoint プレゼンテーション</vt:lpstr>
    </vt:vector>
  </TitlesOfParts>
  <Company>-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-</dc:title>
  <dc:creator>-</dc:creator>
  <cp:lastModifiedBy>義務教育課　西田　健太</cp:lastModifiedBy>
  <cp:revision>9</cp:revision>
  <cp:lastPrinted>2026-04-27T06:23:01Z</cp:lastPrinted>
  <dcterms:created xsi:type="dcterms:W3CDTF">2023-04-09T06:14:43Z</dcterms:created>
  <dcterms:modified xsi:type="dcterms:W3CDTF">2026-05-13T23:33:56Z</dcterms:modified>
</cp:coreProperties>
</file>