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088"/>
    <a:srgbClr val="D3EDFB"/>
    <a:srgbClr val="BCE3F5"/>
    <a:srgbClr val="B3E0F4"/>
    <a:srgbClr val="B6E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8E8C27-C1DF-6BA5-30A6-39470D58C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D79D40-6179-A9DF-51D3-CBBD4C91E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95B6EA-F6D5-ADFD-E7BF-8C77DA22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8710C0-596D-85A3-74BB-77E919B7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531314-9264-55B5-D824-8AF49942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図形&#10;&#10;AI 生成コンテンツは誤りを含む可能性があります。">
            <a:extLst>
              <a:ext uri="{FF2B5EF4-FFF2-40B4-BE49-F238E27FC236}">
                <a16:creationId xmlns:a16="http://schemas.microsoft.com/office/drawing/2014/main" id="{E4585379-7288-2AFB-BBBE-0F64BE916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BBEF9C-807D-D673-7084-27975CAE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ED2262-A5AA-52DB-7083-A60B13CB8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42B385-0573-E4C5-E255-80E0AB1B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153AE0-E957-CC4D-A0CF-0C663C91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576248-BE7A-4779-192A-15C49CDA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20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057E92D-85E9-1762-B57A-A2563ED00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1FEB80-7336-1478-CC91-7A892CB6B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31807A-548E-0814-DA8E-BF51C9AF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AB336C-4080-36F5-3716-63CBD8EB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0CC813-AD01-92AD-5A9C-4A37074D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24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5B90F-0AC1-B9FA-C3C5-88CDF0DB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4A0496-86C4-8240-0B0F-20EA496BF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032816-AEEA-D850-B34F-8F448930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6EC101-7651-EBF0-11AF-42C5346E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C888D8-F24A-FC35-1B85-1FF9AD24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3546C5D-6DFA-FA11-4B5D-6EB9A2FD3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661"/>
            <a:ext cx="12192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9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633ADB-CE3E-95DD-0755-EBE432A3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00DAE0-FE05-E3AF-BD74-CAC10C086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D482DB-1BAC-9D2E-A453-BD96A1B5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F9EE05-721E-7B40-E439-B8540E05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8F2CBE-F025-85B4-C87D-DA7D0311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36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84E79E-1FC3-DAE4-60E2-842B9456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FA4969-A333-9CF8-D484-BD6C478CD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25C40C-964F-DCBC-6010-361E1C022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4A0A97-6F7D-E27A-EF35-57DA9FFC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F24FFF-51DC-23B2-A2BC-BADBB93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A4E3FE-8867-368D-9849-AF4F74F8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26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3E9AED-6B99-CBCD-E068-9AEAC94D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00E5FD-B487-A688-FD24-D5D62DFF3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B234388-471E-0778-BFCA-02CDFD906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CDFA134-D35D-95B0-EA59-5B431B88B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A50E759-56D5-FF77-31EC-8F47FCC89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450432E-273D-1926-FC56-D0AF9751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D7791F-AF7E-4A46-194D-E4E83FE5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0F69F4-1436-CAAE-D234-EC5D41D7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30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E26BA-FA11-C23C-84EC-92DB7C63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1D1FD6-E4D2-9A3A-D2F9-4F3C8077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E8A4C1-E96A-D887-0511-58A57999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C45210-DBB6-7AA9-2234-6C15E6F5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81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626DA7-B379-D675-C798-B2A1617E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4A17AA7-20BF-E944-355A-14F1B3FF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928BC9-87C8-F6D9-CAFC-3D940AEB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5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BAE353-532F-835B-12C6-32997177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EDA2FF-21A8-0958-95A6-3C073A4C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3DD6C2-E030-B366-BA29-BCB61C436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64FDAF-20E2-C83B-6D71-BDCE227A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7E3763-1E98-ED3F-BEE0-AB6BF264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4C591E-53FC-64ED-84D5-D5F6107C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45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6BA31-7C08-51D8-E6A4-95540E38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70A1ACA-A61C-EA17-389B-1886FACF5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FCF332-D3C7-3DA2-A2F7-AE44C025C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A70798-F53F-F47C-2CEA-2D6E7080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14C6E7-3A07-BD2B-8749-015D76B2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621F6D-3A68-AFA5-C647-3F321808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43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02817CD-88E3-EBF6-D9D9-AA1AA206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D6EA6F-E687-2873-91FF-F16E8C20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0667F0-D3A0-599B-91EF-C30E0C81A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ECA6F4-38A5-4B4D-B494-E7463849C21A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656271-6506-2CA1-7F02-C85523F43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FA49AF-3735-21ED-B6C7-A95655A4A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10F83-8E40-44AE-9568-B75C0E77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0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278A81-67A0-7E42-D33F-2F5CFF3E8B76}"/>
              </a:ext>
            </a:extLst>
          </p:cNvPr>
          <p:cNvSpPr txBox="1"/>
          <p:nvPr/>
        </p:nvSpPr>
        <p:spPr>
          <a:xfrm>
            <a:off x="275422" y="536536"/>
            <a:ext cx="858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1D2088"/>
                </a:solidFill>
              </a:rPr>
              <a:t>「ももね」プロフィール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614C7C-5D57-50EB-64B0-33E765C74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92" y="661855"/>
            <a:ext cx="2804679" cy="579723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6F6569-5B13-8F53-B894-41E40BED933D}"/>
              </a:ext>
            </a:extLst>
          </p:cNvPr>
          <p:cNvSpPr txBox="1"/>
          <p:nvPr/>
        </p:nvSpPr>
        <p:spPr>
          <a:xfrm>
            <a:off x="2246435" y="1790602"/>
            <a:ext cx="4767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御瀬　桃音（みぜ　ももね）</a:t>
            </a:r>
            <a:endParaRPr lang="en-US" altLang="ja-JP" sz="2400" dirty="0">
              <a:solidFill>
                <a:srgbClr val="1D208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246AA4F-6954-D4E2-43B4-F704E032DB8A}"/>
              </a:ext>
            </a:extLst>
          </p:cNvPr>
          <p:cNvSpPr/>
          <p:nvPr/>
        </p:nvSpPr>
        <p:spPr>
          <a:xfrm>
            <a:off x="311044" y="1768399"/>
            <a:ext cx="1800000" cy="400110"/>
          </a:xfrm>
          <a:prstGeom prst="roundRect">
            <a:avLst>
              <a:gd name="adj" fmla="val 50000"/>
            </a:avLst>
          </a:prstGeom>
          <a:solidFill>
            <a:srgbClr val="1D2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165DC33-1715-7837-67F5-375C53BDD868}"/>
              </a:ext>
            </a:extLst>
          </p:cNvPr>
          <p:cNvSpPr txBox="1"/>
          <p:nvPr/>
        </p:nvSpPr>
        <p:spPr>
          <a:xfrm>
            <a:off x="2246435" y="2538076"/>
            <a:ext cx="32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ももね</a:t>
            </a:r>
            <a:endParaRPr lang="en-US" altLang="ja-JP" sz="2400" dirty="0">
              <a:solidFill>
                <a:srgbClr val="1D208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D142DD8-CCF6-8BFC-6980-40C9479BEF0C}"/>
              </a:ext>
            </a:extLst>
          </p:cNvPr>
          <p:cNvSpPr/>
          <p:nvPr/>
        </p:nvSpPr>
        <p:spPr>
          <a:xfrm>
            <a:off x="311044" y="2551491"/>
            <a:ext cx="1800000" cy="400110"/>
          </a:xfrm>
          <a:prstGeom prst="roundRect">
            <a:avLst>
              <a:gd name="adj" fmla="val 50000"/>
            </a:avLst>
          </a:prstGeom>
          <a:solidFill>
            <a:srgbClr val="1D2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愛称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F62D29C-56DE-48FE-AD19-D7CA47C541D1}"/>
              </a:ext>
            </a:extLst>
          </p:cNvPr>
          <p:cNvSpPr txBox="1"/>
          <p:nvPr/>
        </p:nvSpPr>
        <p:spPr>
          <a:xfrm>
            <a:off x="2246435" y="3357012"/>
            <a:ext cx="32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岡山県</a:t>
            </a:r>
            <a:endParaRPr lang="en-US" altLang="ja-JP" sz="2400" dirty="0">
              <a:solidFill>
                <a:srgbClr val="1D208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3328363-B6BC-DBC3-3C50-CEE981159AAE}"/>
              </a:ext>
            </a:extLst>
          </p:cNvPr>
          <p:cNvSpPr/>
          <p:nvPr/>
        </p:nvSpPr>
        <p:spPr>
          <a:xfrm>
            <a:off x="311044" y="3334583"/>
            <a:ext cx="1800000" cy="400110"/>
          </a:xfrm>
          <a:prstGeom prst="roundRect">
            <a:avLst>
              <a:gd name="adj" fmla="val 50000"/>
            </a:avLst>
          </a:prstGeom>
          <a:solidFill>
            <a:srgbClr val="1D2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居住地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F2FDC4-1DEB-ADF3-0385-CBBD86877433}"/>
              </a:ext>
            </a:extLst>
          </p:cNvPr>
          <p:cNvSpPr txBox="1"/>
          <p:nvPr/>
        </p:nvSpPr>
        <p:spPr>
          <a:xfrm>
            <a:off x="2246435" y="4182965"/>
            <a:ext cx="32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4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代女子</a:t>
            </a:r>
            <a:endParaRPr lang="en-US" altLang="ja-JP" sz="2400" dirty="0">
              <a:solidFill>
                <a:srgbClr val="1D208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631766F-A5ED-A54D-E330-9A2700D06B7A}"/>
              </a:ext>
            </a:extLst>
          </p:cNvPr>
          <p:cNvSpPr/>
          <p:nvPr/>
        </p:nvSpPr>
        <p:spPr>
          <a:xfrm>
            <a:off x="311044" y="4117675"/>
            <a:ext cx="1800000" cy="465400"/>
          </a:xfrm>
          <a:prstGeom prst="roundRect">
            <a:avLst>
              <a:gd name="adj" fmla="val 50000"/>
            </a:avLst>
          </a:prstGeom>
          <a:solidFill>
            <a:srgbClr val="1D2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年齢・性別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43F686-DDDD-1F03-FA9F-7985C377A334}"/>
              </a:ext>
            </a:extLst>
          </p:cNvPr>
          <p:cNvSpPr txBox="1"/>
          <p:nvPr/>
        </p:nvSpPr>
        <p:spPr>
          <a:xfrm>
            <a:off x="2246435" y="5012224"/>
            <a:ext cx="4401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可愛らしい見た目とは裏腹に、</a:t>
            </a:r>
            <a:endParaRPr lang="en-US" altLang="ja-JP" sz="2400" dirty="0">
              <a:solidFill>
                <a:srgbClr val="1D208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言いにくいこともズバッと発言する。</a:t>
            </a:r>
            <a:endParaRPr lang="en-US" altLang="ja-JP" sz="2400" dirty="0">
              <a:solidFill>
                <a:srgbClr val="1D208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1BAD0E-027D-B685-5573-EA59007FC99A}"/>
              </a:ext>
            </a:extLst>
          </p:cNvPr>
          <p:cNvSpPr txBox="1"/>
          <p:nvPr/>
        </p:nvSpPr>
        <p:spPr>
          <a:xfrm>
            <a:off x="10911024" y="2609853"/>
            <a:ext cx="268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デニム</a:t>
            </a:r>
            <a:endParaRPr lang="en-US" altLang="ja-JP" sz="2400" dirty="0">
              <a:solidFill>
                <a:srgbClr val="1D208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07FDC3-F9B6-5A4E-55B2-544292932D07}"/>
              </a:ext>
            </a:extLst>
          </p:cNvPr>
          <p:cNvSpPr txBox="1"/>
          <p:nvPr/>
        </p:nvSpPr>
        <p:spPr>
          <a:xfrm>
            <a:off x="9235445" y="3319979"/>
            <a:ext cx="2956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たまに付けている</a:t>
            </a:r>
            <a:endParaRPr lang="en-US" altLang="ja-JP" sz="2400" dirty="0">
              <a:solidFill>
                <a:srgbClr val="1D208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24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ヘアピンは岡山県の形</a:t>
            </a:r>
            <a:endParaRPr lang="en-US" altLang="ja-JP" sz="2400" dirty="0">
              <a:solidFill>
                <a:srgbClr val="1D208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71BD24C-4A20-4B09-8FB5-E204BC556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70" y="4117675"/>
            <a:ext cx="1212981" cy="2341412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CB8C0AF-C524-7509-C9EE-4CD1FC5D233E}"/>
              </a:ext>
            </a:extLst>
          </p:cNvPr>
          <p:cNvSpPr/>
          <p:nvPr/>
        </p:nvSpPr>
        <p:spPr>
          <a:xfrm>
            <a:off x="311044" y="4966057"/>
            <a:ext cx="1800000" cy="400110"/>
          </a:xfrm>
          <a:prstGeom prst="roundRect">
            <a:avLst>
              <a:gd name="adj" fmla="val 50000"/>
            </a:avLst>
          </a:prstGeom>
          <a:solidFill>
            <a:srgbClr val="1D2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性格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E0E1B05F-B98C-A16B-C70B-BBB85FE6D390}"/>
              </a:ext>
            </a:extLst>
          </p:cNvPr>
          <p:cNvSpPr/>
          <p:nvPr/>
        </p:nvSpPr>
        <p:spPr>
          <a:xfrm>
            <a:off x="8975633" y="2545563"/>
            <a:ext cx="1800000" cy="464400"/>
          </a:xfrm>
          <a:prstGeom prst="roundRect">
            <a:avLst>
              <a:gd name="adj" fmla="val 50000"/>
            </a:avLst>
          </a:prstGeom>
          <a:solidFill>
            <a:srgbClr val="1D2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好きなもの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E26A524-A49E-3009-A4DA-5A8D5B7115E9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9235445" y="4027865"/>
            <a:ext cx="1478278" cy="555210"/>
          </a:xfrm>
          <a:prstGeom prst="line">
            <a:avLst/>
          </a:prstGeom>
          <a:ln>
            <a:solidFill>
              <a:srgbClr val="1D20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F576422-E7C5-6CE0-2C5C-3BE8DF3D78C8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924800" y="2777763"/>
            <a:ext cx="1050833" cy="651237"/>
          </a:xfrm>
          <a:prstGeom prst="line">
            <a:avLst/>
          </a:prstGeom>
          <a:ln>
            <a:solidFill>
              <a:srgbClr val="1D20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55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E2316-EE51-4670-EBCB-E2DCEEA63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9D6A04-4771-ACA6-F3F3-A55E53B8F275}"/>
              </a:ext>
            </a:extLst>
          </p:cNvPr>
          <p:cNvSpPr txBox="1"/>
          <p:nvPr/>
        </p:nvSpPr>
        <p:spPr>
          <a:xfrm>
            <a:off x="275422" y="536536"/>
            <a:ext cx="858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1D2088"/>
                </a:solidFill>
              </a:rPr>
              <a:t>別添資料３（仕様書６ページに詳細あり）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1AB09C-C04E-BA88-9A03-989E3DBEB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2" y="1855035"/>
            <a:ext cx="2196117" cy="453934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6A0ADB7-215A-CB27-DC39-5BD10C214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70" y="1953006"/>
            <a:ext cx="2402068" cy="453934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99C1070-B57E-F52A-B401-DC8088790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54" y="1855035"/>
            <a:ext cx="2351631" cy="453934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54B3987-A73D-67C6-D1A6-D324A8264981}"/>
              </a:ext>
            </a:extLst>
          </p:cNvPr>
          <p:cNvSpPr txBox="1"/>
          <p:nvPr/>
        </p:nvSpPr>
        <p:spPr>
          <a:xfrm>
            <a:off x="484206" y="1288118"/>
            <a:ext cx="1022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20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以下の</a:t>
            </a:r>
            <a:r>
              <a:rPr lang="ja-JP" altLang="en-US" sz="200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画像３点（</a:t>
            </a:r>
            <a:r>
              <a:rPr lang="en-US" altLang="ja-JP" sz="20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PNG</a:t>
            </a:r>
            <a:r>
              <a:rPr lang="ja-JP" altLang="en-US" sz="2000" dirty="0">
                <a:solidFill>
                  <a:srgbClr val="1D208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形式）をダウンロードしてご活用ください。</a:t>
            </a:r>
            <a:endParaRPr lang="en-US" altLang="ja-JP" sz="2000" dirty="0">
              <a:solidFill>
                <a:srgbClr val="1D208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99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76</Words>
  <Application>Microsoft Office PowerPoint</Application>
  <PresentationFormat>ワイド画面</PresentationFormat>
  <Paragraphs>18</Paragraphs>
  <Slides>2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岡﨑　朱音</cp:lastModifiedBy>
  <cp:revision>3</cp:revision>
  <cp:lastPrinted>2026-03-25T06:57:46Z</cp:lastPrinted>
  <dcterms:created xsi:type="dcterms:W3CDTF">2026-03-12T03:57:10Z</dcterms:created>
  <dcterms:modified xsi:type="dcterms:W3CDTF">2026-03-31T00:19:31Z</dcterms:modified>
</cp:coreProperties>
</file>