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3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786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84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296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68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886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53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28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9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536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879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558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17D047-E1E8-4A78-8489-321AE07FEBFA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493EB5-8AB5-4C4F-8323-621B28336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242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4" descr="応援">
            <a:extLst>
              <a:ext uri="{FF2B5EF4-FFF2-40B4-BE49-F238E27FC236}">
                <a16:creationId xmlns:a16="http://schemas.microsoft.com/office/drawing/2014/main" id="{40366E07-29E6-9F1D-3D70-654F87B6F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264" y="7192112"/>
            <a:ext cx="1167046" cy="1182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WordArt 4">
            <a:extLst>
              <a:ext uri="{FF2B5EF4-FFF2-40B4-BE49-F238E27FC236}">
                <a16:creationId xmlns:a16="http://schemas.microsoft.com/office/drawing/2014/main" id="{45D2B253-4F30-1E34-A18B-706115A3E00A}"/>
              </a:ext>
            </a:extLst>
          </p:cNvPr>
          <p:cNvSpPr>
            <a:spLocks noTextEdit="1"/>
          </p:cNvSpPr>
          <p:nvPr/>
        </p:nvSpPr>
        <p:spPr bwMode="auto">
          <a:xfrm>
            <a:off x="525693" y="372081"/>
            <a:ext cx="5760893" cy="1297998"/>
          </a:xfrm>
          <a:prstGeom prst="rect">
            <a:avLst/>
          </a:prstGeom>
          <a:ln>
            <a:noFill/>
          </a:ln>
        </p:spPr>
        <p:txBody>
          <a:bodyPr wrap="none" numCol="1" fromWordArt="1">
            <a:prstTxWarp prst="textCurveUp">
              <a:avLst>
                <a:gd name="adj" fmla="val 40356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ja-JP" altLang="en-US" sz="3600" b="1" kern="10" spc="0" dirty="0">
                <a:ln w="12700">
                  <a:solidFill>
                    <a:srgbClr val="000000"/>
                  </a:solidFill>
                  <a:rou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みんなでチャレンジランキング</a:t>
            </a:r>
          </a:p>
        </p:txBody>
      </p:sp>
      <p:pic>
        <p:nvPicPr>
          <p:cNvPr id="5" name="Picture 15" descr="健康づくり">
            <a:extLst>
              <a:ext uri="{FF2B5EF4-FFF2-40B4-BE49-F238E27FC236}">
                <a16:creationId xmlns:a16="http://schemas.microsoft.com/office/drawing/2014/main" id="{4C880924-C032-DD7D-A486-CAA74FB38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70" y="2070517"/>
            <a:ext cx="873494" cy="1081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WordArt 2">
            <a:extLst>
              <a:ext uri="{FF2B5EF4-FFF2-40B4-BE49-F238E27FC236}">
                <a16:creationId xmlns:a16="http://schemas.microsoft.com/office/drawing/2014/main" id="{437F1F10-276E-2878-E879-A9E961DF7AFA}"/>
              </a:ext>
            </a:extLst>
          </p:cNvPr>
          <p:cNvSpPr>
            <a:spLocks noTextEdit="1"/>
          </p:cNvSpPr>
          <p:nvPr/>
        </p:nvSpPr>
        <p:spPr bwMode="auto">
          <a:xfrm>
            <a:off x="1824459" y="1938855"/>
            <a:ext cx="3241878" cy="1344757"/>
          </a:xfrm>
          <a:prstGeom prst="rect">
            <a:avLst/>
          </a:prstGeom>
          <a:ln>
            <a:noFill/>
          </a:ln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ja-JP" altLang="en-US" sz="3600" kern="10" spc="0" dirty="0">
                <a:ln w="19050">
                  <a:solidFill>
                    <a:schemeClr val="tx1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金賞</a:t>
            </a:r>
          </a:p>
        </p:txBody>
      </p:sp>
      <p:pic>
        <p:nvPicPr>
          <p:cNvPr id="10" name="Picture 16" descr="表彰">
            <a:extLst>
              <a:ext uri="{FF2B5EF4-FFF2-40B4-BE49-F238E27FC236}">
                <a16:creationId xmlns:a16="http://schemas.microsoft.com/office/drawing/2014/main" id="{9E3E9272-CA22-8CAB-6A8F-3B89797AA7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167" y="1962235"/>
            <a:ext cx="903663" cy="129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5">
            <a:extLst>
              <a:ext uri="{FF2B5EF4-FFF2-40B4-BE49-F238E27FC236}">
                <a16:creationId xmlns:a16="http://schemas.microsoft.com/office/drawing/2014/main" id="{02EF2846-52EE-ABE0-A0B4-778034876077}"/>
              </a:ext>
            </a:extLst>
          </p:cNvPr>
          <p:cNvSpPr/>
          <p:nvPr/>
        </p:nvSpPr>
        <p:spPr bwMode="auto">
          <a:xfrm>
            <a:off x="415170" y="3660672"/>
            <a:ext cx="5894276" cy="13447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4864" tIns="32004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300"/>
              </a:lnSpc>
              <a:defRPr lang="ja-JP" sz="1000"/>
            </a:pPr>
            <a:r>
              <a:rPr lang="ja-JP" altLang="en-US" sz="2800" b="0" i="0" u="none" baseline="0" dirty="0">
                <a:solidFill>
                  <a:srgbClr val="00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種  目</a:t>
            </a:r>
          </a:p>
          <a:p>
            <a:pPr algn="l" rtl="0">
              <a:lnSpc>
                <a:spcPts val="3200"/>
              </a:lnSpc>
              <a:defRPr lang="ja-JP" sz="1000"/>
            </a:pPr>
            <a:r>
              <a:rPr lang="ja-JP" altLang="en-US" sz="2800" b="0" i="0" u="none" baseline="0" dirty="0">
                <a:solidFill>
                  <a:srgbClr val="00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記  録</a:t>
            </a:r>
          </a:p>
          <a:p>
            <a:pPr algn="l" rtl="0">
              <a:lnSpc>
                <a:spcPts val="2700"/>
              </a:lnSpc>
              <a:defRPr lang="ja-JP" sz="1000"/>
            </a:pPr>
            <a:r>
              <a:rPr lang="ja-JP" altLang="en-US" sz="2400" b="0" i="0" u="none" baseline="0" dirty="0">
                <a:solidFill>
                  <a:srgbClr val="00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チーム名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5BDEE176-4D47-4B80-F35E-F79526D281C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459" y="5156661"/>
            <a:ext cx="3312295" cy="286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0">
            <a:extLst>
              <a:ext uri="{FF2B5EF4-FFF2-40B4-BE49-F238E27FC236}">
                <a16:creationId xmlns:a16="http://schemas.microsoft.com/office/drawing/2014/main" id="{A882BECA-85EA-3CF4-CA4B-0153EBB251D8}"/>
              </a:ext>
            </a:extLst>
          </p:cNvPr>
          <p:cNvSpPr txBox="1"/>
          <p:nvPr/>
        </p:nvSpPr>
        <p:spPr bwMode="auto">
          <a:xfrm>
            <a:off x="1140425" y="5156661"/>
            <a:ext cx="4680362" cy="18842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27432" tIns="18288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4200"/>
              </a:lnSpc>
              <a:defRPr lang="ja-JP" sz="1000"/>
            </a:pPr>
            <a:r>
              <a:rPr lang="ja-JP" altLang="en-US" sz="1100" b="0" i="0" u="none" baseline="0" dirty="0">
                <a:solidFill>
                  <a:srgbClr val="000000"/>
                </a:solidFill>
                <a:latin typeface="ＭＳ Ｐゴシック"/>
                <a:ea typeface="ＭＳ Ｐゴシック"/>
              </a:rPr>
              <a:t>　</a:t>
            </a:r>
            <a:r>
              <a:rPr lang="ja-JP" altLang="en-US" sz="3600" b="0" i="0" u="none" baseline="0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すばらしいチームワークで頭書の成績を収めたことを賞します</a:t>
            </a: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58F9E005-4ADC-4700-BF11-A6772A3A68B0}"/>
              </a:ext>
            </a:extLst>
          </p:cNvPr>
          <p:cNvSpPr/>
          <p:nvPr/>
        </p:nvSpPr>
        <p:spPr bwMode="auto">
          <a:xfrm>
            <a:off x="238348" y="8192786"/>
            <a:ext cx="2540823" cy="3283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27432" rIns="4572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/>
            <a:r>
              <a:rPr lang="ja-JP" altLang="en-US" sz="1600" b="0" i="0" u="none" baseline="0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令和　 年　　月　　日</a:t>
            </a:r>
          </a:p>
        </p:txBody>
      </p:sp>
      <p:sp>
        <p:nvSpPr>
          <p:cNvPr id="17" name="WordArt 13">
            <a:extLst>
              <a:ext uri="{FF2B5EF4-FFF2-40B4-BE49-F238E27FC236}">
                <a16:creationId xmlns:a16="http://schemas.microsoft.com/office/drawing/2014/main" id="{BC8EB998-BA85-EA38-051C-7427EEBA0E44}"/>
              </a:ext>
            </a:extLst>
          </p:cNvPr>
          <p:cNvSpPr>
            <a:spLocks noTextEdit="1"/>
          </p:cNvSpPr>
          <p:nvPr/>
        </p:nvSpPr>
        <p:spPr bwMode="auto">
          <a:xfrm>
            <a:off x="851917" y="8566809"/>
            <a:ext cx="5077691" cy="995177"/>
          </a:xfrm>
          <a:prstGeom prst="rect">
            <a:avLst/>
          </a:prstGeom>
          <a:ln>
            <a:noFill/>
          </a:ln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ja-JP" altLang="en-US" sz="2400" b="1" kern="10" spc="0" dirty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岡山県教育庁保健体育課</a:t>
            </a:r>
          </a:p>
        </p:txBody>
      </p:sp>
      <p:sp>
        <p:nvSpPr>
          <p:cNvPr id="20" name="サブタイトル 2">
            <a:extLst>
              <a:ext uri="{FF2B5EF4-FFF2-40B4-BE49-F238E27FC236}">
                <a16:creationId xmlns:a16="http://schemas.microsoft.com/office/drawing/2014/main" id="{4F85F24B-3B3D-531A-B03E-264951D60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4686" y="3374820"/>
            <a:ext cx="1463314" cy="184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Arial"/>
              </a:rPr>
              <a:t>Ⓒ岡山県「ももっち」</a:t>
            </a:r>
            <a:endParaRPr kumimoji="1" lang="en-US" altLang="ja-JP" sz="900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5816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4" descr="応援">
            <a:extLst>
              <a:ext uri="{FF2B5EF4-FFF2-40B4-BE49-F238E27FC236}">
                <a16:creationId xmlns:a16="http://schemas.microsoft.com/office/drawing/2014/main" id="{40366E07-29E6-9F1D-3D70-654F87B6F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264" y="7192112"/>
            <a:ext cx="1167046" cy="1182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WordArt 4">
            <a:extLst>
              <a:ext uri="{FF2B5EF4-FFF2-40B4-BE49-F238E27FC236}">
                <a16:creationId xmlns:a16="http://schemas.microsoft.com/office/drawing/2014/main" id="{45D2B253-4F30-1E34-A18B-706115A3E00A}"/>
              </a:ext>
            </a:extLst>
          </p:cNvPr>
          <p:cNvSpPr>
            <a:spLocks noTextEdit="1"/>
          </p:cNvSpPr>
          <p:nvPr/>
        </p:nvSpPr>
        <p:spPr bwMode="auto">
          <a:xfrm>
            <a:off x="525693" y="372081"/>
            <a:ext cx="5760893" cy="1297998"/>
          </a:xfrm>
          <a:prstGeom prst="rect">
            <a:avLst/>
          </a:prstGeom>
          <a:ln>
            <a:noFill/>
          </a:ln>
        </p:spPr>
        <p:txBody>
          <a:bodyPr wrap="none" numCol="1" fromWordArt="1">
            <a:prstTxWarp prst="textCurveUp">
              <a:avLst>
                <a:gd name="adj" fmla="val 40356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ja-JP" altLang="en-US" sz="3600" b="1" kern="10" spc="0" dirty="0">
                <a:ln w="12700">
                  <a:solidFill>
                    <a:srgbClr val="000000"/>
                  </a:solidFill>
                  <a:rou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みんなでチャレンジランキング</a:t>
            </a:r>
          </a:p>
        </p:txBody>
      </p:sp>
      <p:pic>
        <p:nvPicPr>
          <p:cNvPr id="5" name="Picture 15" descr="健康づくり">
            <a:extLst>
              <a:ext uri="{FF2B5EF4-FFF2-40B4-BE49-F238E27FC236}">
                <a16:creationId xmlns:a16="http://schemas.microsoft.com/office/drawing/2014/main" id="{4C880924-C032-DD7D-A486-CAA74FB38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70" y="2070517"/>
            <a:ext cx="873494" cy="1081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 descr="表彰">
            <a:extLst>
              <a:ext uri="{FF2B5EF4-FFF2-40B4-BE49-F238E27FC236}">
                <a16:creationId xmlns:a16="http://schemas.microsoft.com/office/drawing/2014/main" id="{9E3E9272-CA22-8CAB-6A8F-3B89797AA7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167" y="1962235"/>
            <a:ext cx="903663" cy="129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5">
            <a:extLst>
              <a:ext uri="{FF2B5EF4-FFF2-40B4-BE49-F238E27FC236}">
                <a16:creationId xmlns:a16="http://schemas.microsoft.com/office/drawing/2014/main" id="{02EF2846-52EE-ABE0-A0B4-778034876077}"/>
              </a:ext>
            </a:extLst>
          </p:cNvPr>
          <p:cNvSpPr/>
          <p:nvPr/>
        </p:nvSpPr>
        <p:spPr bwMode="auto">
          <a:xfrm>
            <a:off x="415170" y="3660672"/>
            <a:ext cx="5894276" cy="13447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4864" tIns="32004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300"/>
              </a:lnSpc>
              <a:defRPr lang="ja-JP" sz="1000"/>
            </a:pPr>
            <a:r>
              <a:rPr lang="ja-JP" altLang="en-US" sz="2800" b="0" i="0" u="none" baseline="0" dirty="0">
                <a:solidFill>
                  <a:srgbClr val="00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種  目</a:t>
            </a:r>
          </a:p>
          <a:p>
            <a:pPr algn="l" rtl="0">
              <a:lnSpc>
                <a:spcPts val="3200"/>
              </a:lnSpc>
              <a:defRPr lang="ja-JP" sz="1000"/>
            </a:pPr>
            <a:r>
              <a:rPr lang="ja-JP" altLang="en-US" sz="2800" b="0" i="0" u="none" baseline="0" dirty="0">
                <a:solidFill>
                  <a:srgbClr val="00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記  録</a:t>
            </a:r>
          </a:p>
          <a:p>
            <a:pPr algn="l" rtl="0">
              <a:lnSpc>
                <a:spcPts val="2700"/>
              </a:lnSpc>
              <a:defRPr lang="ja-JP" sz="1000"/>
            </a:pPr>
            <a:r>
              <a:rPr lang="ja-JP" altLang="en-US" sz="2400" b="0" i="0" u="none" baseline="0" dirty="0">
                <a:solidFill>
                  <a:srgbClr val="00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チーム名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5BDEE176-4D47-4B80-F35E-F79526D281C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459" y="5156661"/>
            <a:ext cx="3312295" cy="286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0">
            <a:extLst>
              <a:ext uri="{FF2B5EF4-FFF2-40B4-BE49-F238E27FC236}">
                <a16:creationId xmlns:a16="http://schemas.microsoft.com/office/drawing/2014/main" id="{A882BECA-85EA-3CF4-CA4B-0153EBB251D8}"/>
              </a:ext>
            </a:extLst>
          </p:cNvPr>
          <p:cNvSpPr txBox="1"/>
          <p:nvPr/>
        </p:nvSpPr>
        <p:spPr bwMode="auto">
          <a:xfrm>
            <a:off x="1140425" y="5156661"/>
            <a:ext cx="4680362" cy="18842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27432" tIns="18288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4200"/>
              </a:lnSpc>
              <a:defRPr lang="ja-JP" sz="1000"/>
            </a:pPr>
            <a:r>
              <a:rPr lang="ja-JP" altLang="en-US" sz="1100" b="0" i="0" u="none" baseline="0" dirty="0">
                <a:solidFill>
                  <a:srgbClr val="000000"/>
                </a:solidFill>
                <a:latin typeface="ＭＳ Ｐゴシック"/>
                <a:ea typeface="ＭＳ Ｐゴシック"/>
              </a:rPr>
              <a:t>　</a:t>
            </a:r>
            <a:r>
              <a:rPr lang="ja-JP" altLang="en-US" sz="3600" b="0" i="0" u="none" baseline="0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すばらしいチームワークで頭書の成績を収めたことを賞します</a:t>
            </a: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58F9E005-4ADC-4700-BF11-A6772A3A68B0}"/>
              </a:ext>
            </a:extLst>
          </p:cNvPr>
          <p:cNvSpPr/>
          <p:nvPr/>
        </p:nvSpPr>
        <p:spPr bwMode="auto">
          <a:xfrm>
            <a:off x="238348" y="8192786"/>
            <a:ext cx="2540823" cy="3283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27432" rIns="4572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/>
            <a:r>
              <a:rPr lang="ja-JP" altLang="en-US" sz="1600" b="0" i="0" u="none" baseline="0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令和　 年　　月　　日</a:t>
            </a:r>
          </a:p>
        </p:txBody>
      </p:sp>
      <p:sp>
        <p:nvSpPr>
          <p:cNvPr id="17" name="WordArt 13">
            <a:extLst>
              <a:ext uri="{FF2B5EF4-FFF2-40B4-BE49-F238E27FC236}">
                <a16:creationId xmlns:a16="http://schemas.microsoft.com/office/drawing/2014/main" id="{BC8EB998-BA85-EA38-051C-7427EEBA0E44}"/>
              </a:ext>
            </a:extLst>
          </p:cNvPr>
          <p:cNvSpPr>
            <a:spLocks noTextEdit="1"/>
          </p:cNvSpPr>
          <p:nvPr/>
        </p:nvSpPr>
        <p:spPr bwMode="auto">
          <a:xfrm>
            <a:off x="851917" y="8566809"/>
            <a:ext cx="5077691" cy="995177"/>
          </a:xfrm>
          <a:prstGeom prst="rect">
            <a:avLst/>
          </a:prstGeom>
          <a:ln>
            <a:noFill/>
          </a:ln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ja-JP" altLang="en-US" sz="2400" b="1" kern="10" spc="0" dirty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岡山県教育庁保健体育課</a:t>
            </a:r>
          </a:p>
        </p:txBody>
      </p:sp>
      <p:sp>
        <p:nvSpPr>
          <p:cNvPr id="20" name="サブタイトル 2">
            <a:extLst>
              <a:ext uri="{FF2B5EF4-FFF2-40B4-BE49-F238E27FC236}">
                <a16:creationId xmlns:a16="http://schemas.microsoft.com/office/drawing/2014/main" id="{4F85F24B-3B3D-531A-B03E-264951D60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4686" y="3374820"/>
            <a:ext cx="1463314" cy="184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Arial"/>
              </a:rPr>
              <a:t>Ⓒ岡山県「ももっち」</a:t>
            </a:r>
            <a:endParaRPr kumimoji="1" lang="en-US" altLang="ja-JP" sz="900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Arial"/>
            </a:endParaRPr>
          </a:p>
        </p:txBody>
      </p:sp>
      <p:sp>
        <p:nvSpPr>
          <p:cNvPr id="21" name="WordArt 2">
            <a:extLst>
              <a:ext uri="{FF2B5EF4-FFF2-40B4-BE49-F238E27FC236}">
                <a16:creationId xmlns:a16="http://schemas.microsoft.com/office/drawing/2014/main" id="{E5F3B3A9-F58D-47E9-29F1-1B8B5A0481F6}"/>
              </a:ext>
            </a:extLst>
          </p:cNvPr>
          <p:cNvSpPr>
            <a:spLocks noTextEdit="1"/>
          </p:cNvSpPr>
          <p:nvPr/>
        </p:nvSpPr>
        <p:spPr bwMode="auto">
          <a:xfrm>
            <a:off x="1896131" y="1995506"/>
            <a:ext cx="3168949" cy="1344757"/>
          </a:xfrm>
          <a:prstGeom prst="rect">
            <a:avLst/>
          </a:prstGeom>
          <a:ln>
            <a:noFill/>
          </a:ln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ja-JP" altLang="en-US" sz="3600" kern="10" spc="0" dirty="0">
                <a:ln w="19050">
                  <a:solidFill>
                    <a:schemeClr val="tx1"/>
                  </a:solidFill>
                  <a:round/>
                </a:ln>
                <a:solidFill>
                  <a:schemeClr val="bg1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銀賞</a:t>
            </a:r>
          </a:p>
        </p:txBody>
      </p:sp>
    </p:spTree>
    <p:extLst>
      <p:ext uri="{BB962C8B-B14F-4D97-AF65-F5344CB8AC3E}">
        <p14:creationId xmlns:p14="http://schemas.microsoft.com/office/powerpoint/2010/main" val="2484998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4" descr="応援">
            <a:extLst>
              <a:ext uri="{FF2B5EF4-FFF2-40B4-BE49-F238E27FC236}">
                <a16:creationId xmlns:a16="http://schemas.microsoft.com/office/drawing/2014/main" id="{40366E07-29E6-9F1D-3D70-654F87B6F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264" y="7192112"/>
            <a:ext cx="1167046" cy="1182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WordArt 4">
            <a:extLst>
              <a:ext uri="{FF2B5EF4-FFF2-40B4-BE49-F238E27FC236}">
                <a16:creationId xmlns:a16="http://schemas.microsoft.com/office/drawing/2014/main" id="{45D2B253-4F30-1E34-A18B-706115A3E00A}"/>
              </a:ext>
            </a:extLst>
          </p:cNvPr>
          <p:cNvSpPr>
            <a:spLocks noTextEdit="1"/>
          </p:cNvSpPr>
          <p:nvPr/>
        </p:nvSpPr>
        <p:spPr bwMode="auto">
          <a:xfrm>
            <a:off x="525693" y="372081"/>
            <a:ext cx="5760893" cy="1297998"/>
          </a:xfrm>
          <a:prstGeom prst="rect">
            <a:avLst/>
          </a:prstGeom>
          <a:ln>
            <a:noFill/>
          </a:ln>
        </p:spPr>
        <p:txBody>
          <a:bodyPr wrap="none" numCol="1" fromWordArt="1">
            <a:prstTxWarp prst="textCurveUp">
              <a:avLst>
                <a:gd name="adj" fmla="val 40356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ja-JP" altLang="en-US" sz="3600" b="1" kern="10" spc="0" dirty="0">
                <a:ln w="12700">
                  <a:solidFill>
                    <a:srgbClr val="000000"/>
                  </a:solidFill>
                  <a:rou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みんなでチャレンジランキング</a:t>
            </a:r>
          </a:p>
        </p:txBody>
      </p:sp>
      <p:pic>
        <p:nvPicPr>
          <p:cNvPr id="5" name="Picture 15" descr="健康づくり">
            <a:extLst>
              <a:ext uri="{FF2B5EF4-FFF2-40B4-BE49-F238E27FC236}">
                <a16:creationId xmlns:a16="http://schemas.microsoft.com/office/drawing/2014/main" id="{4C880924-C032-DD7D-A486-CAA74FB38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70" y="2070517"/>
            <a:ext cx="873494" cy="1081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 descr="表彰">
            <a:extLst>
              <a:ext uri="{FF2B5EF4-FFF2-40B4-BE49-F238E27FC236}">
                <a16:creationId xmlns:a16="http://schemas.microsoft.com/office/drawing/2014/main" id="{9E3E9272-CA22-8CAB-6A8F-3B89797AA7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167" y="1962235"/>
            <a:ext cx="903663" cy="129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5">
            <a:extLst>
              <a:ext uri="{FF2B5EF4-FFF2-40B4-BE49-F238E27FC236}">
                <a16:creationId xmlns:a16="http://schemas.microsoft.com/office/drawing/2014/main" id="{02EF2846-52EE-ABE0-A0B4-778034876077}"/>
              </a:ext>
            </a:extLst>
          </p:cNvPr>
          <p:cNvSpPr/>
          <p:nvPr/>
        </p:nvSpPr>
        <p:spPr bwMode="auto">
          <a:xfrm>
            <a:off x="415170" y="3660672"/>
            <a:ext cx="5894276" cy="13447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4864" tIns="32004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300"/>
              </a:lnSpc>
              <a:defRPr lang="ja-JP" sz="1000"/>
            </a:pPr>
            <a:r>
              <a:rPr lang="ja-JP" altLang="en-US" sz="2800" b="0" i="0" u="none" baseline="0" dirty="0">
                <a:solidFill>
                  <a:srgbClr val="00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種  目</a:t>
            </a:r>
          </a:p>
          <a:p>
            <a:pPr algn="l" rtl="0">
              <a:lnSpc>
                <a:spcPts val="3200"/>
              </a:lnSpc>
              <a:defRPr lang="ja-JP" sz="1000"/>
            </a:pPr>
            <a:r>
              <a:rPr lang="ja-JP" altLang="en-US" sz="2800" b="0" i="0" u="none" baseline="0" dirty="0">
                <a:solidFill>
                  <a:srgbClr val="00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記  録</a:t>
            </a:r>
          </a:p>
          <a:p>
            <a:pPr algn="l" rtl="0">
              <a:lnSpc>
                <a:spcPts val="2700"/>
              </a:lnSpc>
              <a:defRPr lang="ja-JP" sz="1000"/>
            </a:pPr>
            <a:r>
              <a:rPr lang="ja-JP" altLang="en-US" sz="2400" b="0" i="0" u="none" baseline="0" dirty="0">
                <a:solidFill>
                  <a:srgbClr val="00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チーム名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5BDEE176-4D47-4B80-F35E-F79526D281C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459" y="5156661"/>
            <a:ext cx="3312295" cy="286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0">
            <a:extLst>
              <a:ext uri="{FF2B5EF4-FFF2-40B4-BE49-F238E27FC236}">
                <a16:creationId xmlns:a16="http://schemas.microsoft.com/office/drawing/2014/main" id="{A882BECA-85EA-3CF4-CA4B-0153EBB251D8}"/>
              </a:ext>
            </a:extLst>
          </p:cNvPr>
          <p:cNvSpPr txBox="1"/>
          <p:nvPr/>
        </p:nvSpPr>
        <p:spPr bwMode="auto">
          <a:xfrm>
            <a:off x="1140425" y="5156661"/>
            <a:ext cx="4680362" cy="18842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27432" tIns="18288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4200"/>
              </a:lnSpc>
              <a:defRPr lang="ja-JP" sz="1000"/>
            </a:pPr>
            <a:r>
              <a:rPr lang="ja-JP" altLang="en-US" sz="1100" b="0" i="0" u="none" baseline="0" dirty="0">
                <a:solidFill>
                  <a:srgbClr val="000000"/>
                </a:solidFill>
                <a:latin typeface="ＭＳ Ｐゴシック"/>
                <a:ea typeface="ＭＳ Ｐゴシック"/>
              </a:rPr>
              <a:t>　</a:t>
            </a:r>
            <a:r>
              <a:rPr lang="ja-JP" altLang="en-US" sz="3600" b="0" i="0" u="none" baseline="0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すばらしいチームワークで頭書の成績を収めたことを賞します</a:t>
            </a: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58F9E005-4ADC-4700-BF11-A6772A3A68B0}"/>
              </a:ext>
            </a:extLst>
          </p:cNvPr>
          <p:cNvSpPr/>
          <p:nvPr/>
        </p:nvSpPr>
        <p:spPr bwMode="auto">
          <a:xfrm>
            <a:off x="238348" y="8192786"/>
            <a:ext cx="2540823" cy="3283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27432" rIns="4572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/>
            <a:r>
              <a:rPr lang="ja-JP" altLang="en-US" sz="1600" b="0" i="0" u="none" baseline="0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令和　 年　　月　　日</a:t>
            </a:r>
          </a:p>
        </p:txBody>
      </p:sp>
      <p:sp>
        <p:nvSpPr>
          <p:cNvPr id="17" name="WordArt 13">
            <a:extLst>
              <a:ext uri="{FF2B5EF4-FFF2-40B4-BE49-F238E27FC236}">
                <a16:creationId xmlns:a16="http://schemas.microsoft.com/office/drawing/2014/main" id="{BC8EB998-BA85-EA38-051C-7427EEBA0E44}"/>
              </a:ext>
            </a:extLst>
          </p:cNvPr>
          <p:cNvSpPr>
            <a:spLocks noTextEdit="1"/>
          </p:cNvSpPr>
          <p:nvPr/>
        </p:nvSpPr>
        <p:spPr bwMode="auto">
          <a:xfrm>
            <a:off x="851917" y="8566809"/>
            <a:ext cx="5077691" cy="995177"/>
          </a:xfrm>
          <a:prstGeom prst="rect">
            <a:avLst/>
          </a:prstGeom>
          <a:ln>
            <a:noFill/>
          </a:ln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ja-JP" altLang="en-US" sz="2400" b="1" kern="10" spc="0" dirty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岡山県教育庁保健体育課</a:t>
            </a:r>
          </a:p>
        </p:txBody>
      </p:sp>
      <p:sp>
        <p:nvSpPr>
          <p:cNvPr id="20" name="サブタイトル 2">
            <a:extLst>
              <a:ext uri="{FF2B5EF4-FFF2-40B4-BE49-F238E27FC236}">
                <a16:creationId xmlns:a16="http://schemas.microsoft.com/office/drawing/2014/main" id="{4F85F24B-3B3D-531A-B03E-264951D60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4686" y="3374820"/>
            <a:ext cx="1463314" cy="184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Arial"/>
              </a:rPr>
              <a:t>Ⓒ岡山県「ももっち」</a:t>
            </a:r>
            <a:endParaRPr kumimoji="1" lang="en-US" altLang="ja-JP" sz="900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Arial"/>
            </a:endParaRPr>
          </a:p>
        </p:txBody>
      </p:sp>
      <p:sp>
        <p:nvSpPr>
          <p:cNvPr id="7" name="WordArt 2">
            <a:extLst>
              <a:ext uri="{FF2B5EF4-FFF2-40B4-BE49-F238E27FC236}">
                <a16:creationId xmlns:a16="http://schemas.microsoft.com/office/drawing/2014/main" id="{478AF3E5-0808-DCF5-786D-E3FB7B0F6E6B}"/>
              </a:ext>
            </a:extLst>
          </p:cNvPr>
          <p:cNvSpPr>
            <a:spLocks noTextEdit="1"/>
          </p:cNvSpPr>
          <p:nvPr/>
        </p:nvSpPr>
        <p:spPr bwMode="auto">
          <a:xfrm>
            <a:off x="1824459" y="2050098"/>
            <a:ext cx="3312295" cy="1344757"/>
          </a:xfrm>
          <a:prstGeom prst="rect">
            <a:avLst/>
          </a:prstGeom>
          <a:ln>
            <a:noFill/>
          </a:ln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b="0" i="0" u="none" strike="noStrike" kern="10" cap="none" spc="0" normalizeH="0" baseline="0" noProof="0" dirty="0">
                <a:ln w="19050">
                  <a:solidFill>
                    <a:sysClr val="windowText" lastClr="000000"/>
                  </a:solidFill>
                  <a:round/>
                </a:ln>
                <a:solidFill>
                  <a:srgbClr val="F79646">
                    <a:lumMod val="75000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+mn-cs"/>
              </a:rPr>
              <a:t>銅賞</a:t>
            </a:r>
          </a:p>
        </p:txBody>
      </p:sp>
    </p:spTree>
    <p:extLst>
      <p:ext uri="{BB962C8B-B14F-4D97-AF65-F5344CB8AC3E}">
        <p14:creationId xmlns:p14="http://schemas.microsoft.com/office/powerpoint/2010/main" val="3734139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109</Words>
  <Application>Microsoft Office PowerPoint</Application>
  <PresentationFormat>A4 210 x 297 mm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UD デジタル 教科書体 NP-B</vt:lpstr>
      <vt:lpstr>UD デジタル 教科書体 NP-R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</dc:title>
  <dc:creator>-</dc:creator>
  <cp:lastModifiedBy>保健体育課　小河　直之</cp:lastModifiedBy>
  <cp:revision>6</cp:revision>
  <cp:lastPrinted>2026-02-09T09:06:17Z</cp:lastPrinted>
  <dcterms:created xsi:type="dcterms:W3CDTF">2025-11-10T01:09:05Z</dcterms:created>
  <dcterms:modified xsi:type="dcterms:W3CDTF">2026-02-09T09:09:13Z</dcterms:modified>
</cp:coreProperties>
</file>