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6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755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919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79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334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545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13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509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47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61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79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10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D9809-F3F4-4805-87F6-351CFF5F654E}" type="datetimeFigureOut">
              <a:rPr kumimoji="1" lang="ja-JP" altLang="en-US" smtClean="0"/>
              <a:t>2026/2/9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E95FD-67AD-4494-8C1B-106F71688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59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793"/>
            <a:ext cx="9144000" cy="612441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0899" y="1921020"/>
            <a:ext cx="1159415" cy="325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200"/>
              </a:lnSpc>
              <a:defRPr sz="1000"/>
            </a:pPr>
            <a:r>
              <a:rPr lang="ja-JP" altLang="en-US" sz="6600" b="0" i="0" u="none" strike="noStrike" spc="500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表彰状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0006" y="1430517"/>
            <a:ext cx="914398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200"/>
              </a:lnSpc>
              <a:defRPr sz="1000"/>
            </a:pPr>
            <a:r>
              <a:rPr lang="ja-JP" altLang="en-US" sz="4800" b="0" i="0" u="none" strike="noStrike" spc="500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金賞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4210" y="1713593"/>
            <a:ext cx="503837" cy="4305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300"/>
              </a:lnSpc>
              <a:defRPr sz="1000"/>
            </a:pPr>
            <a:r>
              <a:rPr lang="ja-JP" altLang="en-US" sz="2000" b="0" i="0" u="none" strike="noStrike" baseline="0" dirty="0">
                <a:solidFill>
                  <a:schemeClr val="tx1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記  録 　　回（秒）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00000000-0008-0000-0000-00000F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547" y="2213073"/>
            <a:ext cx="768625" cy="3306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300"/>
              </a:lnSpc>
              <a:defRPr sz="1000"/>
            </a:pPr>
            <a:r>
              <a:rPr lang="ja-JP" altLang="en-US" sz="4000" b="0" i="0" u="none" strike="noStrike" baseline="0" dirty="0">
                <a:solidFill>
                  <a:schemeClr val="tx1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チーム名</a:t>
            </a:r>
          </a:p>
        </p:txBody>
      </p:sp>
      <p:sp>
        <p:nvSpPr>
          <p:cNvPr id="24" name="Text Box 10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9091" y="1537181"/>
            <a:ext cx="3199589" cy="519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27432" tIns="18288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あなたのチームはすばらしい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チームワークによりみんなで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チャレンジランキングで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頭書の成績を収めたことを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賞します</a:t>
            </a:r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1322" y="1834512"/>
            <a:ext cx="431501" cy="342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tIns="0" rIns="45720" bIns="0" anchor="t" anchorCtr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令和　年　月　日</a:t>
            </a:r>
          </a:p>
        </p:txBody>
      </p:sp>
      <p:sp>
        <p:nvSpPr>
          <p:cNvPr id="26" name="WordArt 1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 rot="5400000">
            <a:off x="-468398" y="3803751"/>
            <a:ext cx="3638559" cy="457202"/>
          </a:xfrm>
          <a:prstGeom prst="rect">
            <a:avLst/>
          </a:prstGeom>
        </p:spPr>
        <p:txBody>
          <a:bodyPr vert="eaVert" wrap="none" numCol="1" fromWordArt="1">
            <a:prstTxWarp prst="textPlain">
              <a:avLst>
                <a:gd name="adj" fmla="val 50478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ja-JP" altLang="en-US" sz="2400" b="0" kern="10" cap="none" spc="0" dirty="0">
                <a:ln>
                  <a:noFill/>
                </a:ln>
                <a:solidFill>
                  <a:schemeClr val="tx1"/>
                </a:solidFill>
                <a:effectLst/>
                <a:latin typeface="HG行書体" panose="03000609000000000000" pitchFamily="65" charset="-128"/>
                <a:ea typeface="HG行書体" panose="03000609000000000000" pitchFamily="65" charset="-128"/>
              </a:rPr>
              <a:t>岡山県教育庁保健体育課</a:t>
            </a:r>
          </a:p>
        </p:txBody>
      </p:sp>
      <p:sp>
        <p:nvSpPr>
          <p:cNvPr id="27" name="テキスト ボックス 6">
            <a:extLst>
              <a:ext uri="{FF2B5EF4-FFF2-40B4-BE49-F238E27FC236}">
                <a16:creationId xmlns:a16="http://schemas.microsoft.com/office/drawing/2014/main" id="{05E05F64-B0EC-C292-BA2F-814637A6A058}"/>
              </a:ext>
            </a:extLst>
          </p:cNvPr>
          <p:cNvSpPr txBox="1"/>
          <p:nvPr/>
        </p:nvSpPr>
        <p:spPr>
          <a:xfrm>
            <a:off x="5568484" y="2626097"/>
            <a:ext cx="981075" cy="476250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000" dirty="0">
                <a:latin typeface="HG行書体" panose="03000609000000000000" pitchFamily="65" charset="-128"/>
                <a:ea typeface="HG行書体" panose="03000609000000000000" pitchFamily="65" charset="-128"/>
              </a:rPr>
              <a:t>○○○</a:t>
            </a:r>
          </a:p>
        </p:txBody>
      </p:sp>
      <p:sp>
        <p:nvSpPr>
          <p:cNvPr id="28" name="Rectangle 5">
            <a:extLst>
              <a:ext uri="{FF2B5EF4-FFF2-40B4-BE49-F238E27FC236}">
                <a16:creationId xmlns:a16="http://schemas.microsoft.com/office/drawing/2014/main" id="{2496BC75-F0B1-DF76-CFCB-C9BA1074B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836" y="1685047"/>
            <a:ext cx="397417" cy="4305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200"/>
              </a:lnSpc>
              <a:defRPr sz="1000"/>
            </a:pPr>
            <a:r>
              <a:rPr lang="ja-JP" altLang="en-US" sz="2000" b="0" i="0" u="none" strike="noStrike" baseline="0" dirty="0">
                <a:solidFill>
                  <a:schemeClr val="tx1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種  目 </a:t>
            </a:r>
          </a:p>
        </p:txBody>
      </p:sp>
    </p:spTree>
    <p:extLst>
      <p:ext uri="{BB962C8B-B14F-4D97-AF65-F5344CB8AC3E}">
        <p14:creationId xmlns:p14="http://schemas.microsoft.com/office/powerpoint/2010/main" val="353053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793"/>
            <a:ext cx="9144000" cy="612441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0899" y="1921020"/>
            <a:ext cx="1159415" cy="325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200"/>
              </a:lnSpc>
              <a:defRPr sz="1000"/>
            </a:pPr>
            <a:r>
              <a:rPr lang="ja-JP" altLang="en-US" sz="6600" b="0" i="0" u="none" strike="noStrike" spc="500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表彰状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0006" y="1430517"/>
            <a:ext cx="914398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200"/>
              </a:lnSpc>
              <a:defRPr sz="1000"/>
            </a:pPr>
            <a:r>
              <a:rPr lang="ja-JP" altLang="en-US" sz="4800" spc="50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銀</a:t>
            </a:r>
            <a:r>
              <a:rPr lang="ja-JP" altLang="en-US" sz="4800" b="0" i="0" u="none" strike="noStrike" spc="500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賞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4210" y="1713593"/>
            <a:ext cx="503837" cy="4305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300"/>
              </a:lnSpc>
              <a:defRPr sz="1000"/>
            </a:pPr>
            <a:r>
              <a:rPr lang="ja-JP" altLang="en-US" sz="2000" b="0" i="0" u="none" strike="noStrike" baseline="0" dirty="0">
                <a:solidFill>
                  <a:schemeClr val="tx1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記  録 　　回（秒）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00000000-0008-0000-0000-00000F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547" y="2213073"/>
            <a:ext cx="768625" cy="3306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300"/>
              </a:lnSpc>
              <a:defRPr sz="1000"/>
            </a:pPr>
            <a:r>
              <a:rPr lang="ja-JP" altLang="en-US" sz="4000" b="0" i="0" u="none" strike="noStrike" baseline="0" dirty="0">
                <a:solidFill>
                  <a:schemeClr val="tx1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チーム名</a:t>
            </a:r>
          </a:p>
        </p:txBody>
      </p:sp>
      <p:sp>
        <p:nvSpPr>
          <p:cNvPr id="24" name="Text Box 10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9091" y="1537181"/>
            <a:ext cx="3199589" cy="519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27432" tIns="18288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あなたのチームはすばらしい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チームワークによりみんなで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チャレンジランキングで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頭書の成績を収めたことを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賞します</a:t>
            </a:r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1322" y="1834512"/>
            <a:ext cx="431501" cy="342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tIns="0" rIns="45720" bIns="0" anchor="t" anchorCtr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令和　年　月　日</a:t>
            </a:r>
          </a:p>
        </p:txBody>
      </p:sp>
      <p:sp>
        <p:nvSpPr>
          <p:cNvPr id="26" name="WordArt 1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 rot="5400000">
            <a:off x="-468398" y="3803751"/>
            <a:ext cx="3638559" cy="457202"/>
          </a:xfrm>
          <a:prstGeom prst="rect">
            <a:avLst/>
          </a:prstGeom>
        </p:spPr>
        <p:txBody>
          <a:bodyPr vert="eaVert" wrap="none" numCol="1" fromWordArt="1">
            <a:prstTxWarp prst="textPlain">
              <a:avLst>
                <a:gd name="adj" fmla="val 50478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ja-JP" altLang="en-US" sz="2400" b="0" kern="10" cap="none" spc="0" dirty="0">
                <a:ln>
                  <a:noFill/>
                </a:ln>
                <a:solidFill>
                  <a:schemeClr val="tx1"/>
                </a:solidFill>
                <a:effectLst/>
                <a:latin typeface="HG行書体" panose="03000609000000000000" pitchFamily="65" charset="-128"/>
                <a:ea typeface="HG行書体" panose="03000609000000000000" pitchFamily="65" charset="-128"/>
              </a:rPr>
              <a:t>岡山県教育庁保健体育課</a:t>
            </a:r>
          </a:p>
        </p:txBody>
      </p:sp>
      <p:sp>
        <p:nvSpPr>
          <p:cNvPr id="27" name="テキスト ボックス 6">
            <a:extLst>
              <a:ext uri="{FF2B5EF4-FFF2-40B4-BE49-F238E27FC236}">
                <a16:creationId xmlns:a16="http://schemas.microsoft.com/office/drawing/2014/main" id="{05E05F64-B0EC-C292-BA2F-814637A6A058}"/>
              </a:ext>
            </a:extLst>
          </p:cNvPr>
          <p:cNvSpPr txBox="1"/>
          <p:nvPr/>
        </p:nvSpPr>
        <p:spPr>
          <a:xfrm>
            <a:off x="5568484" y="2626097"/>
            <a:ext cx="981075" cy="476250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000" dirty="0">
                <a:latin typeface="HG行書体" panose="03000609000000000000" pitchFamily="65" charset="-128"/>
                <a:ea typeface="HG行書体" panose="03000609000000000000" pitchFamily="65" charset="-128"/>
              </a:rPr>
              <a:t>○○○</a:t>
            </a:r>
          </a:p>
        </p:txBody>
      </p:sp>
      <p:sp>
        <p:nvSpPr>
          <p:cNvPr id="28" name="Rectangle 5">
            <a:extLst>
              <a:ext uri="{FF2B5EF4-FFF2-40B4-BE49-F238E27FC236}">
                <a16:creationId xmlns:a16="http://schemas.microsoft.com/office/drawing/2014/main" id="{2496BC75-F0B1-DF76-CFCB-C9BA1074B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836" y="1685047"/>
            <a:ext cx="397417" cy="4305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200"/>
              </a:lnSpc>
              <a:defRPr sz="1000"/>
            </a:pPr>
            <a:r>
              <a:rPr lang="ja-JP" altLang="en-US" sz="2000" b="0" i="0" u="none" strike="noStrike" baseline="0" dirty="0">
                <a:solidFill>
                  <a:schemeClr val="tx1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種  目 </a:t>
            </a:r>
          </a:p>
        </p:txBody>
      </p:sp>
    </p:spTree>
    <p:extLst>
      <p:ext uri="{BB962C8B-B14F-4D97-AF65-F5344CB8AC3E}">
        <p14:creationId xmlns:p14="http://schemas.microsoft.com/office/powerpoint/2010/main" val="4233416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793"/>
            <a:ext cx="9144000" cy="612441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0899" y="1921020"/>
            <a:ext cx="1159415" cy="325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200"/>
              </a:lnSpc>
              <a:defRPr sz="1000"/>
            </a:pPr>
            <a:r>
              <a:rPr lang="ja-JP" altLang="en-US" sz="6600" b="0" i="0" u="none" strike="noStrike" spc="500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表彰状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0006" y="1430517"/>
            <a:ext cx="914398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200"/>
              </a:lnSpc>
              <a:defRPr sz="1000"/>
            </a:pPr>
            <a:r>
              <a:rPr lang="ja-JP" altLang="en-US" sz="4800" b="0" i="0" u="none" strike="noStrike" spc="500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銅賞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4210" y="1713593"/>
            <a:ext cx="503837" cy="4305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300"/>
              </a:lnSpc>
              <a:defRPr sz="1000"/>
            </a:pPr>
            <a:r>
              <a:rPr lang="ja-JP" altLang="en-US" sz="2000" b="0" i="0" u="none" strike="noStrike" baseline="0" dirty="0">
                <a:solidFill>
                  <a:schemeClr val="tx1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記  録 　　回（秒）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00000000-0008-0000-0000-00000F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547" y="2213073"/>
            <a:ext cx="768625" cy="3306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300"/>
              </a:lnSpc>
              <a:defRPr sz="1000"/>
            </a:pPr>
            <a:r>
              <a:rPr lang="ja-JP" altLang="en-US" sz="4000" b="0" i="0" u="none" strike="noStrike" baseline="0" dirty="0">
                <a:solidFill>
                  <a:schemeClr val="tx1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チーム名</a:t>
            </a:r>
          </a:p>
        </p:txBody>
      </p:sp>
      <p:sp>
        <p:nvSpPr>
          <p:cNvPr id="24" name="Text Box 10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9091" y="1537181"/>
            <a:ext cx="3199589" cy="519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27432" tIns="18288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あなたのチームはすばらしい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チームワークによりみんなで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チャレンジランキングで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頭書の成績を収めたことを</a:t>
            </a:r>
            <a:endParaRPr lang="en-US" altLang="ja-JP" sz="2800" b="0" i="0" u="none" strike="noStrike" baseline="0" dirty="0">
              <a:solidFill>
                <a:srgbClr val="00000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 algn="l" rtl="0">
              <a:lnSpc>
                <a:spcPts val="4000"/>
              </a:lnSpc>
              <a:defRPr sz="1000"/>
            </a:pPr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賞します</a:t>
            </a:r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1322" y="1834512"/>
            <a:ext cx="431501" cy="342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tIns="0" rIns="45720" bIns="0" anchor="t" anchorCtr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令和　年　月　日</a:t>
            </a:r>
          </a:p>
        </p:txBody>
      </p:sp>
      <p:sp>
        <p:nvSpPr>
          <p:cNvPr id="26" name="WordArt 1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 rot="5400000">
            <a:off x="-468398" y="3803751"/>
            <a:ext cx="3638559" cy="457202"/>
          </a:xfrm>
          <a:prstGeom prst="rect">
            <a:avLst/>
          </a:prstGeom>
        </p:spPr>
        <p:txBody>
          <a:bodyPr vert="eaVert" wrap="none" numCol="1" fromWordArt="1">
            <a:prstTxWarp prst="textPlain">
              <a:avLst>
                <a:gd name="adj" fmla="val 50478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ja-JP" altLang="en-US" sz="2400" b="0" kern="10" cap="none" spc="0" dirty="0">
                <a:ln>
                  <a:noFill/>
                </a:ln>
                <a:solidFill>
                  <a:schemeClr val="tx1"/>
                </a:solidFill>
                <a:effectLst/>
                <a:latin typeface="HG行書体" panose="03000609000000000000" pitchFamily="65" charset="-128"/>
                <a:ea typeface="HG行書体" panose="03000609000000000000" pitchFamily="65" charset="-128"/>
              </a:rPr>
              <a:t>岡山県教育庁保健体育課</a:t>
            </a:r>
          </a:p>
        </p:txBody>
      </p:sp>
      <p:sp>
        <p:nvSpPr>
          <p:cNvPr id="27" name="テキスト ボックス 6">
            <a:extLst>
              <a:ext uri="{FF2B5EF4-FFF2-40B4-BE49-F238E27FC236}">
                <a16:creationId xmlns:a16="http://schemas.microsoft.com/office/drawing/2014/main" id="{05E05F64-B0EC-C292-BA2F-814637A6A058}"/>
              </a:ext>
            </a:extLst>
          </p:cNvPr>
          <p:cNvSpPr txBox="1"/>
          <p:nvPr/>
        </p:nvSpPr>
        <p:spPr>
          <a:xfrm>
            <a:off x="5568484" y="2626097"/>
            <a:ext cx="981075" cy="476250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000" dirty="0">
                <a:latin typeface="HG行書体" panose="03000609000000000000" pitchFamily="65" charset="-128"/>
                <a:ea typeface="HG行書体" panose="03000609000000000000" pitchFamily="65" charset="-128"/>
              </a:rPr>
              <a:t>○○○</a:t>
            </a:r>
          </a:p>
        </p:txBody>
      </p:sp>
      <p:sp>
        <p:nvSpPr>
          <p:cNvPr id="28" name="Rectangle 5">
            <a:extLst>
              <a:ext uri="{FF2B5EF4-FFF2-40B4-BE49-F238E27FC236}">
                <a16:creationId xmlns:a16="http://schemas.microsoft.com/office/drawing/2014/main" id="{2496BC75-F0B1-DF76-CFCB-C9BA1074B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836" y="1685047"/>
            <a:ext cx="397417" cy="4305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54864" tIns="32004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3200"/>
              </a:lnSpc>
              <a:defRPr sz="1000"/>
            </a:pPr>
            <a:r>
              <a:rPr lang="ja-JP" altLang="en-US" sz="2000" b="0" i="0" u="none" strike="noStrike" baseline="0" dirty="0">
                <a:solidFill>
                  <a:schemeClr val="tx1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種  目 </a:t>
            </a:r>
          </a:p>
        </p:txBody>
      </p:sp>
    </p:spTree>
    <p:extLst>
      <p:ext uri="{BB962C8B-B14F-4D97-AF65-F5344CB8AC3E}">
        <p14:creationId xmlns:p14="http://schemas.microsoft.com/office/powerpoint/2010/main" val="1092779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1584</TotalTime>
  <Words>130</Words>
  <Application>Microsoft Office PowerPoint</Application>
  <PresentationFormat>画面に合わせる (4:3)</PresentationFormat>
  <Paragraphs>39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HG行書体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大和　知矢</dc:creator>
  <cp:lastModifiedBy>保健体育課　小河　直之</cp:lastModifiedBy>
  <cp:revision>81</cp:revision>
  <cp:lastPrinted>2026-02-09T08:55:23Z</cp:lastPrinted>
  <dcterms:created xsi:type="dcterms:W3CDTF">2022-04-07T00:42:25Z</dcterms:created>
  <dcterms:modified xsi:type="dcterms:W3CDTF">2026-02-09T08:59:22Z</dcterms:modified>
</cp:coreProperties>
</file>