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62" r:id="rId3"/>
  </p:sldIdLst>
  <p:sldSz cx="6858000" cy="9906000" type="A4"/>
  <p:notesSz cx="7099300" cy="10234613"/>
  <p:defaultTextStyle>
    <a:defPPr>
      <a:defRPr lang="ja-JP"/>
    </a:defPPr>
    <a:lvl1pPr algn="l" rtl="0" eaLnBrk="0" fontAlgn="base" hangingPunct="0">
      <a:spcBef>
        <a:spcPct val="0"/>
      </a:spcBef>
      <a:spcAft>
        <a:spcPct val="0"/>
      </a:spcAft>
      <a:defRPr kumimoji="1" sz="1200" kern="1200">
        <a:solidFill>
          <a:schemeClr val="tx1"/>
        </a:solidFill>
        <a:latin typeface="Arial" panose="020B0604020202020204" pitchFamily="34" charset="0"/>
        <a:ea typeface="ＭＳ 明朝" panose="02020609040205080304" pitchFamily="17" charset="-128"/>
        <a:cs typeface="+mn-cs"/>
      </a:defRPr>
    </a:lvl1pPr>
    <a:lvl2pPr marL="457200" algn="l" rtl="0" eaLnBrk="0" fontAlgn="base" hangingPunct="0">
      <a:spcBef>
        <a:spcPct val="0"/>
      </a:spcBef>
      <a:spcAft>
        <a:spcPct val="0"/>
      </a:spcAft>
      <a:defRPr kumimoji="1" sz="1200" kern="1200">
        <a:solidFill>
          <a:schemeClr val="tx1"/>
        </a:solidFill>
        <a:latin typeface="Arial" panose="020B0604020202020204" pitchFamily="34" charset="0"/>
        <a:ea typeface="ＭＳ 明朝" panose="02020609040205080304" pitchFamily="17" charset="-128"/>
        <a:cs typeface="+mn-cs"/>
      </a:defRPr>
    </a:lvl2pPr>
    <a:lvl3pPr marL="914400" algn="l" rtl="0" eaLnBrk="0" fontAlgn="base" hangingPunct="0">
      <a:spcBef>
        <a:spcPct val="0"/>
      </a:spcBef>
      <a:spcAft>
        <a:spcPct val="0"/>
      </a:spcAft>
      <a:defRPr kumimoji="1" sz="1200" kern="1200">
        <a:solidFill>
          <a:schemeClr val="tx1"/>
        </a:solidFill>
        <a:latin typeface="Arial" panose="020B0604020202020204" pitchFamily="34" charset="0"/>
        <a:ea typeface="ＭＳ 明朝" panose="02020609040205080304" pitchFamily="17" charset="-128"/>
        <a:cs typeface="+mn-cs"/>
      </a:defRPr>
    </a:lvl3pPr>
    <a:lvl4pPr marL="1371600" algn="l" rtl="0" eaLnBrk="0" fontAlgn="base" hangingPunct="0">
      <a:spcBef>
        <a:spcPct val="0"/>
      </a:spcBef>
      <a:spcAft>
        <a:spcPct val="0"/>
      </a:spcAft>
      <a:defRPr kumimoji="1" sz="1200" kern="1200">
        <a:solidFill>
          <a:schemeClr val="tx1"/>
        </a:solidFill>
        <a:latin typeface="Arial" panose="020B0604020202020204" pitchFamily="34" charset="0"/>
        <a:ea typeface="ＭＳ 明朝" panose="02020609040205080304" pitchFamily="17" charset="-128"/>
        <a:cs typeface="+mn-cs"/>
      </a:defRPr>
    </a:lvl4pPr>
    <a:lvl5pPr marL="1828800" algn="l" rtl="0" eaLnBrk="0" fontAlgn="base" hangingPunct="0">
      <a:spcBef>
        <a:spcPct val="0"/>
      </a:spcBef>
      <a:spcAft>
        <a:spcPct val="0"/>
      </a:spcAft>
      <a:defRPr kumimoji="1" sz="1200" kern="1200">
        <a:solidFill>
          <a:schemeClr val="tx1"/>
        </a:solidFill>
        <a:latin typeface="Arial" panose="020B0604020202020204" pitchFamily="34" charset="0"/>
        <a:ea typeface="ＭＳ 明朝" panose="02020609040205080304" pitchFamily="17" charset="-128"/>
        <a:cs typeface="+mn-cs"/>
      </a:defRPr>
    </a:lvl5pPr>
    <a:lvl6pPr marL="2286000" algn="l" defTabSz="914400" rtl="0" eaLnBrk="1" latinLnBrk="0" hangingPunct="1">
      <a:defRPr kumimoji="1" sz="1200" kern="1200">
        <a:solidFill>
          <a:schemeClr val="tx1"/>
        </a:solidFill>
        <a:latin typeface="Arial" panose="020B0604020202020204" pitchFamily="34" charset="0"/>
        <a:ea typeface="ＭＳ 明朝" panose="02020609040205080304" pitchFamily="17" charset="-128"/>
        <a:cs typeface="+mn-cs"/>
      </a:defRPr>
    </a:lvl6pPr>
    <a:lvl7pPr marL="2743200" algn="l" defTabSz="914400" rtl="0" eaLnBrk="1" latinLnBrk="0" hangingPunct="1">
      <a:defRPr kumimoji="1" sz="1200" kern="1200">
        <a:solidFill>
          <a:schemeClr val="tx1"/>
        </a:solidFill>
        <a:latin typeface="Arial" panose="020B0604020202020204" pitchFamily="34" charset="0"/>
        <a:ea typeface="ＭＳ 明朝" panose="02020609040205080304" pitchFamily="17" charset="-128"/>
        <a:cs typeface="+mn-cs"/>
      </a:defRPr>
    </a:lvl7pPr>
    <a:lvl8pPr marL="3200400" algn="l" defTabSz="914400" rtl="0" eaLnBrk="1" latinLnBrk="0" hangingPunct="1">
      <a:defRPr kumimoji="1" sz="1200" kern="1200">
        <a:solidFill>
          <a:schemeClr val="tx1"/>
        </a:solidFill>
        <a:latin typeface="Arial" panose="020B0604020202020204" pitchFamily="34" charset="0"/>
        <a:ea typeface="ＭＳ 明朝" panose="02020609040205080304" pitchFamily="17" charset="-128"/>
        <a:cs typeface="+mn-cs"/>
      </a:defRPr>
    </a:lvl8pPr>
    <a:lvl9pPr marL="3657600" algn="l" defTabSz="914400" rtl="0" eaLnBrk="1" latinLnBrk="0" hangingPunct="1">
      <a:defRPr kumimoji="1" sz="1200" kern="1200">
        <a:solidFill>
          <a:schemeClr val="tx1"/>
        </a:solidFill>
        <a:latin typeface="Arial" panose="020B0604020202020204" pitchFamily="34" charset="0"/>
        <a:ea typeface="ＭＳ 明朝" panose="02020609040205080304" pitchFamily="17" charset="-128"/>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0066"/>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74" autoAdjust="0"/>
    <p:restoredTop sz="94728" autoAdjust="0"/>
  </p:normalViewPr>
  <p:slideViewPr>
    <p:cSldViewPr snapToGrid="0">
      <p:cViewPr>
        <p:scale>
          <a:sx n="100" d="100"/>
          <a:sy n="100" d="100"/>
        </p:scale>
        <p:origin x="2952" y="-1620"/>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lang="ja-JP" altLang="en-US"/>
              <a:t>マスタ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lvl1pPr>
            <a:lvl2pPr marL="316520" indent="0" algn="ctr">
              <a:buNone/>
              <a:defRPr/>
            </a:lvl2pPr>
            <a:lvl3pPr marL="633039" indent="0" algn="ctr">
              <a:buNone/>
              <a:defRPr/>
            </a:lvl3pPr>
            <a:lvl4pPr marL="949559" indent="0" algn="ctr">
              <a:buNone/>
              <a:defRPr/>
            </a:lvl4pPr>
            <a:lvl5pPr marL="1266078" indent="0" algn="ctr">
              <a:buNone/>
              <a:defRPr/>
            </a:lvl5pPr>
            <a:lvl6pPr marL="1582598" indent="0" algn="ctr">
              <a:buNone/>
              <a:defRPr/>
            </a:lvl6pPr>
            <a:lvl7pPr marL="1899117" indent="0" algn="ctr">
              <a:buNone/>
              <a:defRPr/>
            </a:lvl7pPr>
            <a:lvl8pPr marL="2215637" indent="0" algn="ctr">
              <a:buNone/>
              <a:defRPr/>
            </a:lvl8pPr>
            <a:lvl9pPr marL="2532156"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F830056-10BF-4803-AFEA-37CCF6AF11E1}" type="slidenum">
              <a:rPr lang="en-US" altLang="ja-JP"/>
              <a:pPr>
                <a:defRPr/>
              </a:pPr>
              <a:t>‹#›</a:t>
            </a:fld>
            <a:endParaRPr lang="en-US" altLang="ja-JP"/>
          </a:p>
        </p:txBody>
      </p:sp>
    </p:spTree>
    <p:extLst>
      <p:ext uri="{BB962C8B-B14F-4D97-AF65-F5344CB8AC3E}">
        <p14:creationId xmlns:p14="http://schemas.microsoft.com/office/powerpoint/2010/main" val="301652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786B01E7-D207-49AE-8125-BB3C4F6B03C7}" type="slidenum">
              <a:rPr lang="en-US" altLang="ja-JP"/>
              <a:pPr>
                <a:defRPr/>
              </a:pPr>
              <a:t>‹#›</a:t>
            </a:fld>
            <a:endParaRPr lang="en-US" altLang="ja-JP"/>
          </a:p>
        </p:txBody>
      </p:sp>
    </p:spTree>
    <p:extLst>
      <p:ext uri="{BB962C8B-B14F-4D97-AF65-F5344CB8AC3E}">
        <p14:creationId xmlns:p14="http://schemas.microsoft.com/office/powerpoint/2010/main" val="29840607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700"/>
            <a:ext cx="1543050" cy="8452203"/>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342900" y="396700"/>
            <a:ext cx="4523642" cy="8452203"/>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59BBB423-F61F-4C79-86A0-D08F63F21412}" type="slidenum">
              <a:rPr lang="en-US" altLang="ja-JP"/>
              <a:pPr>
                <a:defRPr/>
              </a:pPr>
              <a:t>‹#›</a:t>
            </a:fld>
            <a:endParaRPr lang="en-US" altLang="ja-JP"/>
          </a:p>
        </p:txBody>
      </p:sp>
    </p:spTree>
    <p:extLst>
      <p:ext uri="{BB962C8B-B14F-4D97-AF65-F5344CB8AC3E}">
        <p14:creationId xmlns:p14="http://schemas.microsoft.com/office/powerpoint/2010/main" val="1448508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DAC92D8B-1CCE-4361-A6DD-5DFFE76AF2CB}" type="slidenum">
              <a:rPr lang="en-US" altLang="ja-JP"/>
              <a:pPr>
                <a:defRPr/>
              </a:pPr>
              <a:t>‹#›</a:t>
            </a:fld>
            <a:endParaRPr lang="en-US" altLang="ja-JP"/>
          </a:p>
        </p:txBody>
      </p:sp>
    </p:spTree>
    <p:extLst>
      <p:ext uri="{BB962C8B-B14F-4D97-AF65-F5344CB8AC3E}">
        <p14:creationId xmlns:p14="http://schemas.microsoft.com/office/powerpoint/2010/main" val="1227478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826" y="6365523"/>
            <a:ext cx="5829300" cy="1967442"/>
          </a:xfrm>
        </p:spPr>
        <p:txBody>
          <a:bodyPr anchor="t"/>
          <a:lstStyle>
            <a:lvl1pPr algn="l">
              <a:defRPr sz="2769" b="1" cap="all"/>
            </a:lvl1pPr>
          </a:lstStyle>
          <a:p>
            <a:r>
              <a:rPr lang="ja-JP" altLang="en-US"/>
              <a:t>マスタ タイトルの書式設定</a:t>
            </a:r>
          </a:p>
        </p:txBody>
      </p:sp>
      <p:sp>
        <p:nvSpPr>
          <p:cNvPr id="3" name="テキスト プレースホルダ 2"/>
          <p:cNvSpPr>
            <a:spLocks noGrp="1"/>
          </p:cNvSpPr>
          <p:nvPr>
            <p:ph type="body" idx="1"/>
          </p:nvPr>
        </p:nvSpPr>
        <p:spPr>
          <a:xfrm>
            <a:off x="541826" y="4198586"/>
            <a:ext cx="5829300" cy="2166937"/>
          </a:xfrm>
        </p:spPr>
        <p:txBody>
          <a:bodyPr anchor="b"/>
          <a:lstStyle>
            <a:lvl1pPr marL="0" indent="0">
              <a:buNone/>
              <a:defRPr sz="1385"/>
            </a:lvl1pPr>
            <a:lvl2pPr marL="316520" indent="0">
              <a:buNone/>
              <a:defRPr sz="1246"/>
            </a:lvl2pPr>
            <a:lvl3pPr marL="633039" indent="0">
              <a:buNone/>
              <a:defRPr sz="1108"/>
            </a:lvl3pPr>
            <a:lvl4pPr marL="949559" indent="0">
              <a:buNone/>
              <a:defRPr sz="969"/>
            </a:lvl4pPr>
            <a:lvl5pPr marL="1266078" indent="0">
              <a:buNone/>
              <a:defRPr sz="969"/>
            </a:lvl5pPr>
            <a:lvl6pPr marL="1582598" indent="0">
              <a:buNone/>
              <a:defRPr sz="969"/>
            </a:lvl6pPr>
            <a:lvl7pPr marL="1899117" indent="0">
              <a:buNone/>
              <a:defRPr sz="969"/>
            </a:lvl7pPr>
            <a:lvl8pPr marL="2215637" indent="0">
              <a:buNone/>
              <a:defRPr sz="969"/>
            </a:lvl8pPr>
            <a:lvl9pPr marL="2532156" indent="0">
              <a:buNone/>
              <a:defRPr sz="969"/>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5883EEA-5289-47BF-BAFB-179E07C57748}" type="slidenum">
              <a:rPr lang="en-US" altLang="ja-JP"/>
              <a:pPr>
                <a:defRPr/>
              </a:pPr>
              <a:t>‹#›</a:t>
            </a:fld>
            <a:endParaRPr lang="en-US" altLang="ja-JP"/>
          </a:p>
        </p:txBody>
      </p:sp>
    </p:spTree>
    <p:extLst>
      <p:ext uri="{BB962C8B-B14F-4D97-AF65-F5344CB8AC3E}">
        <p14:creationId xmlns:p14="http://schemas.microsoft.com/office/powerpoint/2010/main" val="2955340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342900" y="2311401"/>
            <a:ext cx="3033346" cy="6537502"/>
          </a:xfrm>
        </p:spPr>
        <p:txBody>
          <a:bodyPr/>
          <a:lstStyle>
            <a:lvl1pPr>
              <a:defRPr sz="1938"/>
            </a:lvl1pPr>
            <a:lvl2pPr>
              <a:defRPr sz="1662"/>
            </a:lvl2pPr>
            <a:lvl3pPr>
              <a:defRPr sz="1385"/>
            </a:lvl3pPr>
            <a:lvl4pPr>
              <a:defRPr sz="1246"/>
            </a:lvl4pPr>
            <a:lvl5pPr>
              <a:defRPr sz="1246"/>
            </a:lvl5pPr>
            <a:lvl6pPr>
              <a:defRPr sz="1246"/>
            </a:lvl6pPr>
            <a:lvl7pPr>
              <a:defRPr sz="1246"/>
            </a:lvl7pPr>
            <a:lvl8pPr>
              <a:defRPr sz="1246"/>
            </a:lvl8pPr>
            <a:lvl9pPr>
              <a:defRPr sz="1246"/>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3481754" y="2311401"/>
            <a:ext cx="3033346" cy="6537502"/>
          </a:xfrm>
        </p:spPr>
        <p:txBody>
          <a:bodyPr/>
          <a:lstStyle>
            <a:lvl1pPr>
              <a:defRPr sz="1938"/>
            </a:lvl1pPr>
            <a:lvl2pPr>
              <a:defRPr sz="1662"/>
            </a:lvl2pPr>
            <a:lvl3pPr>
              <a:defRPr sz="1385"/>
            </a:lvl3pPr>
            <a:lvl4pPr>
              <a:defRPr sz="1246"/>
            </a:lvl4pPr>
            <a:lvl5pPr>
              <a:defRPr sz="1246"/>
            </a:lvl5pPr>
            <a:lvl6pPr>
              <a:defRPr sz="1246"/>
            </a:lvl6pPr>
            <a:lvl7pPr>
              <a:defRPr sz="1246"/>
            </a:lvl7pPr>
            <a:lvl8pPr>
              <a:defRPr sz="1246"/>
            </a:lvl8pPr>
            <a:lvl9pPr>
              <a:defRPr sz="1246"/>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37A8A05B-6D2F-4A7E-AB09-FA13C47A44BC}" type="slidenum">
              <a:rPr lang="en-US" altLang="ja-JP"/>
              <a:pPr>
                <a:defRPr/>
              </a:pPr>
              <a:t>‹#›</a:t>
            </a:fld>
            <a:endParaRPr lang="en-US" altLang="ja-JP"/>
          </a:p>
        </p:txBody>
      </p:sp>
    </p:spTree>
    <p:extLst>
      <p:ext uri="{BB962C8B-B14F-4D97-AF65-F5344CB8AC3E}">
        <p14:creationId xmlns:p14="http://schemas.microsoft.com/office/powerpoint/2010/main" val="2314098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342900" y="2217385"/>
            <a:ext cx="3030049" cy="924101"/>
          </a:xfrm>
        </p:spPr>
        <p:txBody>
          <a:bodyPr anchor="b"/>
          <a:lstStyle>
            <a:lvl1pPr marL="0" indent="0">
              <a:buNone/>
              <a:defRPr sz="1662" b="1"/>
            </a:lvl1pPr>
            <a:lvl2pPr marL="316520" indent="0">
              <a:buNone/>
              <a:defRPr sz="1385" b="1"/>
            </a:lvl2pPr>
            <a:lvl3pPr marL="633039" indent="0">
              <a:buNone/>
              <a:defRPr sz="1246" b="1"/>
            </a:lvl3pPr>
            <a:lvl4pPr marL="949559" indent="0">
              <a:buNone/>
              <a:defRPr sz="1108" b="1"/>
            </a:lvl4pPr>
            <a:lvl5pPr marL="1266078" indent="0">
              <a:buNone/>
              <a:defRPr sz="1108" b="1"/>
            </a:lvl5pPr>
            <a:lvl6pPr marL="1582598" indent="0">
              <a:buNone/>
              <a:defRPr sz="1108" b="1"/>
            </a:lvl6pPr>
            <a:lvl7pPr marL="1899117" indent="0">
              <a:buNone/>
              <a:defRPr sz="1108" b="1"/>
            </a:lvl7pPr>
            <a:lvl8pPr marL="2215637" indent="0">
              <a:buNone/>
              <a:defRPr sz="1108" b="1"/>
            </a:lvl8pPr>
            <a:lvl9pPr marL="2532156" indent="0">
              <a:buNone/>
              <a:defRPr sz="1108"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342900" y="3141486"/>
            <a:ext cx="3030049" cy="5707416"/>
          </a:xfrm>
        </p:spPr>
        <p:txBody>
          <a:bodyPr/>
          <a:lstStyle>
            <a:lvl1pPr>
              <a:defRPr sz="1662"/>
            </a:lvl1pPr>
            <a:lvl2pPr>
              <a:defRPr sz="1385"/>
            </a:lvl2pPr>
            <a:lvl3pPr>
              <a:defRPr sz="1246"/>
            </a:lvl3pPr>
            <a:lvl4pPr>
              <a:defRPr sz="1108"/>
            </a:lvl4pPr>
            <a:lvl5pPr>
              <a:defRPr sz="1108"/>
            </a:lvl5pPr>
            <a:lvl6pPr>
              <a:defRPr sz="1108"/>
            </a:lvl6pPr>
            <a:lvl7pPr>
              <a:defRPr sz="1108"/>
            </a:lvl7pPr>
            <a:lvl8pPr>
              <a:defRPr sz="1108"/>
            </a:lvl8pPr>
            <a:lvl9pPr>
              <a:defRPr sz="1108"/>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3483952" y="2217385"/>
            <a:ext cx="3031148" cy="924101"/>
          </a:xfrm>
        </p:spPr>
        <p:txBody>
          <a:bodyPr anchor="b"/>
          <a:lstStyle>
            <a:lvl1pPr marL="0" indent="0">
              <a:buNone/>
              <a:defRPr sz="1662" b="1"/>
            </a:lvl1pPr>
            <a:lvl2pPr marL="316520" indent="0">
              <a:buNone/>
              <a:defRPr sz="1385" b="1"/>
            </a:lvl2pPr>
            <a:lvl3pPr marL="633039" indent="0">
              <a:buNone/>
              <a:defRPr sz="1246" b="1"/>
            </a:lvl3pPr>
            <a:lvl4pPr marL="949559" indent="0">
              <a:buNone/>
              <a:defRPr sz="1108" b="1"/>
            </a:lvl4pPr>
            <a:lvl5pPr marL="1266078" indent="0">
              <a:buNone/>
              <a:defRPr sz="1108" b="1"/>
            </a:lvl5pPr>
            <a:lvl6pPr marL="1582598" indent="0">
              <a:buNone/>
              <a:defRPr sz="1108" b="1"/>
            </a:lvl6pPr>
            <a:lvl7pPr marL="1899117" indent="0">
              <a:buNone/>
              <a:defRPr sz="1108" b="1"/>
            </a:lvl7pPr>
            <a:lvl8pPr marL="2215637" indent="0">
              <a:buNone/>
              <a:defRPr sz="1108" b="1"/>
            </a:lvl8pPr>
            <a:lvl9pPr marL="2532156" indent="0">
              <a:buNone/>
              <a:defRPr sz="1108"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3483952" y="3141486"/>
            <a:ext cx="3031148" cy="5707416"/>
          </a:xfrm>
        </p:spPr>
        <p:txBody>
          <a:bodyPr/>
          <a:lstStyle>
            <a:lvl1pPr>
              <a:defRPr sz="1662"/>
            </a:lvl1pPr>
            <a:lvl2pPr>
              <a:defRPr sz="1385"/>
            </a:lvl2pPr>
            <a:lvl3pPr>
              <a:defRPr sz="1246"/>
            </a:lvl3pPr>
            <a:lvl4pPr>
              <a:defRPr sz="1108"/>
            </a:lvl4pPr>
            <a:lvl5pPr>
              <a:defRPr sz="1108"/>
            </a:lvl5pPr>
            <a:lvl6pPr>
              <a:defRPr sz="1108"/>
            </a:lvl6pPr>
            <a:lvl7pPr>
              <a:defRPr sz="1108"/>
            </a:lvl7pPr>
            <a:lvl8pPr>
              <a:defRPr sz="1108"/>
            </a:lvl8pPr>
            <a:lvl9pPr>
              <a:defRPr sz="1108"/>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0857E0D6-C1CA-47DA-90BB-DDD9617E1ECC}" type="slidenum">
              <a:rPr lang="en-US" altLang="ja-JP"/>
              <a:pPr>
                <a:defRPr/>
              </a:pPr>
              <a:t>‹#›</a:t>
            </a:fld>
            <a:endParaRPr lang="en-US" altLang="ja-JP"/>
          </a:p>
        </p:txBody>
      </p:sp>
    </p:spTree>
    <p:extLst>
      <p:ext uri="{BB962C8B-B14F-4D97-AF65-F5344CB8AC3E}">
        <p14:creationId xmlns:p14="http://schemas.microsoft.com/office/powerpoint/2010/main" val="20333714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412C4283-2D6A-4AF6-96E2-2355393E9983}" type="slidenum">
              <a:rPr lang="en-US" altLang="ja-JP"/>
              <a:pPr>
                <a:defRPr/>
              </a:pPr>
              <a:t>‹#›</a:t>
            </a:fld>
            <a:endParaRPr lang="en-US" altLang="ja-JP"/>
          </a:p>
        </p:txBody>
      </p:sp>
    </p:spTree>
    <p:extLst>
      <p:ext uri="{BB962C8B-B14F-4D97-AF65-F5344CB8AC3E}">
        <p14:creationId xmlns:p14="http://schemas.microsoft.com/office/powerpoint/2010/main" val="2204433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FAD9E590-DC57-4A99-BB62-88839526F3E5}" type="slidenum">
              <a:rPr lang="en-US" altLang="ja-JP"/>
              <a:pPr>
                <a:defRPr/>
              </a:pPr>
              <a:t>‹#›</a:t>
            </a:fld>
            <a:endParaRPr lang="en-US" altLang="ja-JP"/>
          </a:p>
        </p:txBody>
      </p:sp>
    </p:spTree>
    <p:extLst>
      <p:ext uri="{BB962C8B-B14F-4D97-AF65-F5344CB8AC3E}">
        <p14:creationId xmlns:p14="http://schemas.microsoft.com/office/powerpoint/2010/main" val="1230276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326" cy="1678517"/>
          </a:xfrm>
        </p:spPr>
        <p:txBody>
          <a:bodyPr anchor="b"/>
          <a:lstStyle>
            <a:lvl1pPr algn="l">
              <a:defRPr sz="1385" b="1"/>
            </a:lvl1pPr>
          </a:lstStyle>
          <a:p>
            <a:r>
              <a:rPr lang="ja-JP" altLang="en-US"/>
              <a:t>マスタ タイトルの書式設定</a:t>
            </a:r>
          </a:p>
        </p:txBody>
      </p:sp>
      <p:sp>
        <p:nvSpPr>
          <p:cNvPr id="3" name="コンテンツ プレースホルダ 2"/>
          <p:cNvSpPr>
            <a:spLocks noGrp="1"/>
          </p:cNvSpPr>
          <p:nvPr>
            <p:ph idx="1"/>
          </p:nvPr>
        </p:nvSpPr>
        <p:spPr>
          <a:xfrm>
            <a:off x="2681654" y="394406"/>
            <a:ext cx="3833446" cy="8454497"/>
          </a:xfrm>
        </p:spPr>
        <p:txBody>
          <a:bodyPr/>
          <a:lstStyle>
            <a:lvl1pPr>
              <a:defRPr sz="2215"/>
            </a:lvl1pPr>
            <a:lvl2pPr>
              <a:defRPr sz="1938"/>
            </a:lvl2pPr>
            <a:lvl3pPr>
              <a:defRPr sz="1662"/>
            </a:lvl3pPr>
            <a:lvl4pPr>
              <a:defRPr sz="1385"/>
            </a:lvl4pPr>
            <a:lvl5pPr>
              <a:defRPr sz="1385"/>
            </a:lvl5pPr>
            <a:lvl6pPr>
              <a:defRPr sz="1385"/>
            </a:lvl6pPr>
            <a:lvl7pPr>
              <a:defRPr sz="1385"/>
            </a:lvl7pPr>
            <a:lvl8pPr>
              <a:defRPr sz="1385"/>
            </a:lvl8pPr>
            <a:lvl9pPr>
              <a:defRPr sz="1385"/>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342900" y="2072923"/>
            <a:ext cx="2256326" cy="6775980"/>
          </a:xfrm>
        </p:spPr>
        <p:txBody>
          <a:bodyPr/>
          <a:lstStyle>
            <a:lvl1pPr marL="0" indent="0">
              <a:buNone/>
              <a:defRPr sz="969"/>
            </a:lvl1pPr>
            <a:lvl2pPr marL="316520" indent="0">
              <a:buNone/>
              <a:defRPr sz="831"/>
            </a:lvl2pPr>
            <a:lvl3pPr marL="633039" indent="0">
              <a:buNone/>
              <a:defRPr sz="692"/>
            </a:lvl3pPr>
            <a:lvl4pPr marL="949559" indent="0">
              <a:buNone/>
              <a:defRPr sz="623"/>
            </a:lvl4pPr>
            <a:lvl5pPr marL="1266078" indent="0">
              <a:buNone/>
              <a:defRPr sz="623"/>
            </a:lvl5pPr>
            <a:lvl6pPr marL="1582598" indent="0">
              <a:buNone/>
              <a:defRPr sz="623"/>
            </a:lvl6pPr>
            <a:lvl7pPr marL="1899117" indent="0">
              <a:buNone/>
              <a:defRPr sz="623"/>
            </a:lvl7pPr>
            <a:lvl8pPr marL="2215637" indent="0">
              <a:buNone/>
              <a:defRPr sz="623"/>
            </a:lvl8pPr>
            <a:lvl9pPr marL="2532156" indent="0">
              <a:buNone/>
              <a:defRPr sz="623"/>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E02000EF-B046-4DE9-A361-314A1F4C0D66}" type="slidenum">
              <a:rPr lang="en-US" altLang="ja-JP"/>
              <a:pPr>
                <a:defRPr/>
              </a:pPr>
              <a:t>‹#›</a:t>
            </a:fld>
            <a:endParaRPr lang="en-US" altLang="ja-JP"/>
          </a:p>
        </p:txBody>
      </p:sp>
    </p:spTree>
    <p:extLst>
      <p:ext uri="{BB962C8B-B14F-4D97-AF65-F5344CB8AC3E}">
        <p14:creationId xmlns:p14="http://schemas.microsoft.com/office/powerpoint/2010/main" val="994742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124" y="6934200"/>
            <a:ext cx="4114800" cy="818622"/>
          </a:xfrm>
        </p:spPr>
        <p:txBody>
          <a:bodyPr anchor="b"/>
          <a:lstStyle>
            <a:lvl1pPr algn="l">
              <a:defRPr sz="1385" b="1"/>
            </a:lvl1pPr>
          </a:lstStyle>
          <a:p>
            <a:r>
              <a:rPr lang="ja-JP" altLang="en-US"/>
              <a:t>マスタ タイトルの書式設定</a:t>
            </a:r>
          </a:p>
        </p:txBody>
      </p:sp>
      <p:sp>
        <p:nvSpPr>
          <p:cNvPr id="3" name="図プレースホルダ 2"/>
          <p:cNvSpPr>
            <a:spLocks noGrp="1"/>
          </p:cNvSpPr>
          <p:nvPr>
            <p:ph type="pic" idx="1"/>
          </p:nvPr>
        </p:nvSpPr>
        <p:spPr>
          <a:xfrm>
            <a:off x="1344124" y="885119"/>
            <a:ext cx="4114800" cy="5943600"/>
          </a:xfrm>
        </p:spPr>
        <p:txBody>
          <a:bodyPr/>
          <a:lstStyle>
            <a:lvl1pPr marL="0" indent="0">
              <a:buNone/>
              <a:defRPr sz="2215"/>
            </a:lvl1pPr>
            <a:lvl2pPr marL="316520" indent="0">
              <a:buNone/>
              <a:defRPr sz="1938"/>
            </a:lvl2pPr>
            <a:lvl3pPr marL="633039" indent="0">
              <a:buNone/>
              <a:defRPr sz="1662"/>
            </a:lvl3pPr>
            <a:lvl4pPr marL="949559" indent="0">
              <a:buNone/>
              <a:defRPr sz="1385"/>
            </a:lvl4pPr>
            <a:lvl5pPr marL="1266078" indent="0">
              <a:buNone/>
              <a:defRPr sz="1385"/>
            </a:lvl5pPr>
            <a:lvl6pPr marL="1582598" indent="0">
              <a:buNone/>
              <a:defRPr sz="1385"/>
            </a:lvl6pPr>
            <a:lvl7pPr marL="1899117" indent="0">
              <a:buNone/>
              <a:defRPr sz="1385"/>
            </a:lvl7pPr>
            <a:lvl8pPr marL="2215637" indent="0">
              <a:buNone/>
              <a:defRPr sz="1385"/>
            </a:lvl8pPr>
            <a:lvl9pPr marL="2532156" indent="0">
              <a:buNone/>
              <a:defRPr sz="1385"/>
            </a:lvl9pPr>
          </a:lstStyle>
          <a:p>
            <a:pPr lvl="0"/>
            <a:endParaRPr lang="ja-JP" altLang="en-US" noProof="0"/>
          </a:p>
        </p:txBody>
      </p:sp>
      <p:sp>
        <p:nvSpPr>
          <p:cNvPr id="4" name="テキスト プレースホルダ 3"/>
          <p:cNvSpPr>
            <a:spLocks noGrp="1"/>
          </p:cNvSpPr>
          <p:nvPr>
            <p:ph type="body" sz="half" idx="2"/>
          </p:nvPr>
        </p:nvSpPr>
        <p:spPr>
          <a:xfrm>
            <a:off x="1344124" y="7752822"/>
            <a:ext cx="4114800" cy="1162578"/>
          </a:xfrm>
        </p:spPr>
        <p:txBody>
          <a:bodyPr/>
          <a:lstStyle>
            <a:lvl1pPr marL="0" indent="0">
              <a:buNone/>
              <a:defRPr sz="969"/>
            </a:lvl1pPr>
            <a:lvl2pPr marL="316520" indent="0">
              <a:buNone/>
              <a:defRPr sz="831"/>
            </a:lvl2pPr>
            <a:lvl3pPr marL="633039" indent="0">
              <a:buNone/>
              <a:defRPr sz="692"/>
            </a:lvl3pPr>
            <a:lvl4pPr marL="949559" indent="0">
              <a:buNone/>
              <a:defRPr sz="623"/>
            </a:lvl4pPr>
            <a:lvl5pPr marL="1266078" indent="0">
              <a:buNone/>
              <a:defRPr sz="623"/>
            </a:lvl5pPr>
            <a:lvl6pPr marL="1582598" indent="0">
              <a:buNone/>
              <a:defRPr sz="623"/>
            </a:lvl6pPr>
            <a:lvl7pPr marL="1899117" indent="0">
              <a:buNone/>
              <a:defRPr sz="623"/>
            </a:lvl7pPr>
            <a:lvl8pPr marL="2215637" indent="0">
              <a:buNone/>
              <a:defRPr sz="623"/>
            </a:lvl8pPr>
            <a:lvl9pPr marL="2532156" indent="0">
              <a:buNone/>
              <a:defRPr sz="623"/>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48C9E06-B525-4044-8FE3-01122263869A}" type="slidenum">
              <a:rPr lang="en-US" altLang="ja-JP"/>
              <a:pPr>
                <a:defRPr/>
              </a:pPr>
              <a:t>‹#›</a:t>
            </a:fld>
            <a:endParaRPr lang="en-US" altLang="ja-JP"/>
          </a:p>
        </p:txBody>
      </p:sp>
    </p:spTree>
    <p:extLst>
      <p:ext uri="{BB962C8B-B14F-4D97-AF65-F5344CB8AC3E}">
        <p14:creationId xmlns:p14="http://schemas.microsoft.com/office/powerpoint/2010/main" val="3652788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96875"/>
            <a:ext cx="6172200"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342900" y="2311400"/>
            <a:ext cx="6172200" cy="653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342900" y="9020175"/>
            <a:ext cx="1600200" cy="688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969">
                <a:latin typeface="Arial" charset="0"/>
                <a:ea typeface="+mn-ea"/>
              </a:defRPr>
            </a:lvl1pPr>
          </a:lstStyle>
          <a:p>
            <a:pPr>
              <a:defRPr/>
            </a:pPr>
            <a:endParaRPr lang="en-US" altLang="ja-JP"/>
          </a:p>
        </p:txBody>
      </p:sp>
      <p:sp>
        <p:nvSpPr>
          <p:cNvPr id="1029" name="Rectangle 5"/>
          <p:cNvSpPr>
            <a:spLocks noGrp="1" noChangeArrowheads="1"/>
          </p:cNvSpPr>
          <p:nvPr>
            <p:ph type="ftr" sz="quarter" idx="3"/>
          </p:nvPr>
        </p:nvSpPr>
        <p:spPr bwMode="auto">
          <a:xfrm>
            <a:off x="2343150" y="9020175"/>
            <a:ext cx="2171700" cy="688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969">
                <a:latin typeface="Arial" charset="0"/>
                <a:ea typeface="+mn-ea"/>
              </a:defRPr>
            </a:lvl1pPr>
          </a:lstStyle>
          <a:p>
            <a:pPr>
              <a:defRPr/>
            </a:pPr>
            <a:endParaRPr lang="en-US" altLang="ja-JP"/>
          </a:p>
        </p:txBody>
      </p:sp>
      <p:sp>
        <p:nvSpPr>
          <p:cNvPr id="1030" name="Rectangle 6"/>
          <p:cNvSpPr>
            <a:spLocks noGrp="1" noChangeArrowheads="1"/>
          </p:cNvSpPr>
          <p:nvPr>
            <p:ph type="sldNum" sz="quarter" idx="4"/>
          </p:nvPr>
        </p:nvSpPr>
        <p:spPr bwMode="auto">
          <a:xfrm>
            <a:off x="4914900" y="9020175"/>
            <a:ext cx="1600200" cy="688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969">
                <a:ea typeface="ＭＳ Ｐゴシック" panose="020B0600070205080204" pitchFamily="50" charset="-128"/>
              </a:defRPr>
            </a:lvl1pPr>
          </a:lstStyle>
          <a:p>
            <a:pPr>
              <a:defRPr/>
            </a:pPr>
            <a:fld id="{C931A7B5-A3D5-481D-BA9D-B63A3E2933BD}"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3000">
          <a:solidFill>
            <a:schemeClr val="tx2"/>
          </a:solidFill>
          <a:latin typeface="+mj-lt"/>
          <a:ea typeface="+mj-ea"/>
          <a:cs typeface="+mj-cs"/>
        </a:defRPr>
      </a:lvl1pPr>
      <a:lvl2pPr algn="ctr" rtl="0" eaLnBrk="0" fontAlgn="base" hangingPunct="0">
        <a:spcBef>
          <a:spcPct val="0"/>
        </a:spcBef>
        <a:spcAft>
          <a:spcPct val="0"/>
        </a:spcAft>
        <a:defRPr kumimoji="1" sz="30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30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30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3000">
          <a:solidFill>
            <a:schemeClr val="tx2"/>
          </a:solidFill>
          <a:latin typeface="Arial" charset="0"/>
          <a:ea typeface="ＭＳ Ｐゴシック" pitchFamily="50" charset="-128"/>
        </a:defRPr>
      </a:lvl5pPr>
      <a:lvl6pPr marL="316520" algn="ctr" rtl="0" fontAlgn="base">
        <a:spcBef>
          <a:spcPct val="0"/>
        </a:spcBef>
        <a:spcAft>
          <a:spcPct val="0"/>
        </a:spcAft>
        <a:defRPr kumimoji="1" sz="3046">
          <a:solidFill>
            <a:schemeClr val="tx2"/>
          </a:solidFill>
          <a:latin typeface="Arial" charset="0"/>
          <a:ea typeface="ＭＳ Ｐゴシック" pitchFamily="50" charset="-128"/>
        </a:defRPr>
      </a:lvl6pPr>
      <a:lvl7pPr marL="633039" algn="ctr" rtl="0" fontAlgn="base">
        <a:spcBef>
          <a:spcPct val="0"/>
        </a:spcBef>
        <a:spcAft>
          <a:spcPct val="0"/>
        </a:spcAft>
        <a:defRPr kumimoji="1" sz="3046">
          <a:solidFill>
            <a:schemeClr val="tx2"/>
          </a:solidFill>
          <a:latin typeface="Arial" charset="0"/>
          <a:ea typeface="ＭＳ Ｐゴシック" pitchFamily="50" charset="-128"/>
        </a:defRPr>
      </a:lvl7pPr>
      <a:lvl8pPr marL="949559" algn="ctr" rtl="0" fontAlgn="base">
        <a:spcBef>
          <a:spcPct val="0"/>
        </a:spcBef>
        <a:spcAft>
          <a:spcPct val="0"/>
        </a:spcAft>
        <a:defRPr kumimoji="1" sz="3046">
          <a:solidFill>
            <a:schemeClr val="tx2"/>
          </a:solidFill>
          <a:latin typeface="Arial" charset="0"/>
          <a:ea typeface="ＭＳ Ｐゴシック" pitchFamily="50" charset="-128"/>
        </a:defRPr>
      </a:lvl8pPr>
      <a:lvl9pPr marL="1266078" algn="ctr" rtl="0" fontAlgn="base">
        <a:spcBef>
          <a:spcPct val="0"/>
        </a:spcBef>
        <a:spcAft>
          <a:spcPct val="0"/>
        </a:spcAft>
        <a:defRPr kumimoji="1" sz="3046">
          <a:solidFill>
            <a:schemeClr val="tx2"/>
          </a:solidFill>
          <a:latin typeface="Arial" charset="0"/>
          <a:ea typeface="ＭＳ Ｐゴシック" pitchFamily="50" charset="-128"/>
        </a:defRPr>
      </a:lvl9pPr>
    </p:titleStyle>
    <p:bodyStyle>
      <a:lvl1pPr marL="236538" indent="-236538" algn="l" rtl="0" eaLnBrk="0" fontAlgn="base" hangingPunct="0">
        <a:spcBef>
          <a:spcPct val="20000"/>
        </a:spcBef>
        <a:spcAft>
          <a:spcPct val="0"/>
        </a:spcAft>
        <a:buChar char="•"/>
        <a:defRPr kumimoji="1" sz="2200">
          <a:solidFill>
            <a:schemeClr val="tx1"/>
          </a:solidFill>
          <a:latin typeface="+mn-lt"/>
          <a:ea typeface="+mn-ea"/>
          <a:cs typeface="+mn-cs"/>
        </a:defRPr>
      </a:lvl1pPr>
      <a:lvl2pPr marL="512763" indent="-196850" algn="l" rtl="0" eaLnBrk="0" fontAlgn="base" hangingPunct="0">
        <a:spcBef>
          <a:spcPct val="20000"/>
        </a:spcBef>
        <a:spcAft>
          <a:spcPct val="0"/>
        </a:spcAft>
        <a:buChar char="–"/>
        <a:defRPr kumimoji="1" sz="1900">
          <a:solidFill>
            <a:schemeClr val="tx1"/>
          </a:solidFill>
          <a:latin typeface="+mn-lt"/>
          <a:ea typeface="+mn-ea"/>
        </a:defRPr>
      </a:lvl2pPr>
      <a:lvl3pPr marL="790575" indent="-157163" algn="l" rtl="0" eaLnBrk="0" fontAlgn="base" hangingPunct="0">
        <a:spcBef>
          <a:spcPct val="20000"/>
        </a:spcBef>
        <a:spcAft>
          <a:spcPct val="0"/>
        </a:spcAft>
        <a:buChar char="•"/>
        <a:defRPr kumimoji="1" sz="1600">
          <a:solidFill>
            <a:schemeClr val="tx1"/>
          </a:solidFill>
          <a:latin typeface="+mn-lt"/>
          <a:ea typeface="+mn-ea"/>
        </a:defRPr>
      </a:lvl3pPr>
      <a:lvl4pPr marL="1106488" indent="-157163" algn="l" rtl="0" eaLnBrk="0" fontAlgn="base" hangingPunct="0">
        <a:spcBef>
          <a:spcPct val="20000"/>
        </a:spcBef>
        <a:spcAft>
          <a:spcPct val="0"/>
        </a:spcAft>
        <a:buChar char="–"/>
        <a:defRPr kumimoji="1" sz="1300">
          <a:solidFill>
            <a:schemeClr val="tx1"/>
          </a:solidFill>
          <a:latin typeface="+mn-lt"/>
          <a:ea typeface="+mn-ea"/>
        </a:defRPr>
      </a:lvl4pPr>
      <a:lvl5pPr marL="1423988" indent="-157163" algn="l" rtl="0" eaLnBrk="0" fontAlgn="base" hangingPunct="0">
        <a:spcBef>
          <a:spcPct val="20000"/>
        </a:spcBef>
        <a:spcAft>
          <a:spcPct val="0"/>
        </a:spcAft>
        <a:buChar char="»"/>
        <a:defRPr kumimoji="1" sz="1300">
          <a:solidFill>
            <a:schemeClr val="tx1"/>
          </a:solidFill>
          <a:latin typeface="+mn-lt"/>
          <a:ea typeface="+mn-ea"/>
        </a:defRPr>
      </a:lvl5pPr>
      <a:lvl6pPr marL="1740858" indent="-158260" algn="l" rtl="0" fontAlgn="base">
        <a:spcBef>
          <a:spcPct val="20000"/>
        </a:spcBef>
        <a:spcAft>
          <a:spcPct val="0"/>
        </a:spcAft>
        <a:buChar char="»"/>
        <a:defRPr kumimoji="1" sz="1385">
          <a:solidFill>
            <a:schemeClr val="tx1"/>
          </a:solidFill>
          <a:latin typeface="+mn-lt"/>
          <a:ea typeface="+mn-ea"/>
        </a:defRPr>
      </a:lvl6pPr>
      <a:lvl7pPr marL="2057377" indent="-158260" algn="l" rtl="0" fontAlgn="base">
        <a:spcBef>
          <a:spcPct val="20000"/>
        </a:spcBef>
        <a:spcAft>
          <a:spcPct val="0"/>
        </a:spcAft>
        <a:buChar char="»"/>
        <a:defRPr kumimoji="1" sz="1385">
          <a:solidFill>
            <a:schemeClr val="tx1"/>
          </a:solidFill>
          <a:latin typeface="+mn-lt"/>
          <a:ea typeface="+mn-ea"/>
        </a:defRPr>
      </a:lvl7pPr>
      <a:lvl8pPr marL="2373897" indent="-158260" algn="l" rtl="0" fontAlgn="base">
        <a:spcBef>
          <a:spcPct val="20000"/>
        </a:spcBef>
        <a:spcAft>
          <a:spcPct val="0"/>
        </a:spcAft>
        <a:buChar char="»"/>
        <a:defRPr kumimoji="1" sz="1385">
          <a:solidFill>
            <a:schemeClr val="tx1"/>
          </a:solidFill>
          <a:latin typeface="+mn-lt"/>
          <a:ea typeface="+mn-ea"/>
        </a:defRPr>
      </a:lvl8pPr>
      <a:lvl9pPr marL="2690416" indent="-158260" algn="l" rtl="0" fontAlgn="base">
        <a:spcBef>
          <a:spcPct val="20000"/>
        </a:spcBef>
        <a:spcAft>
          <a:spcPct val="0"/>
        </a:spcAft>
        <a:buChar char="»"/>
        <a:defRPr kumimoji="1" sz="1385">
          <a:solidFill>
            <a:schemeClr val="tx1"/>
          </a:solidFill>
          <a:latin typeface="+mn-lt"/>
          <a:ea typeface="+mn-ea"/>
        </a:defRPr>
      </a:lvl9pPr>
    </p:bodyStyle>
    <p:otherStyle>
      <a:defPPr>
        <a:defRPr lang="ja-JP"/>
      </a:defPPr>
      <a:lvl1pPr marL="0" algn="l" defTabSz="633039" rtl="0" eaLnBrk="1" latinLnBrk="0" hangingPunct="1">
        <a:defRPr kumimoji="1" sz="1246" kern="1200">
          <a:solidFill>
            <a:schemeClr val="tx1"/>
          </a:solidFill>
          <a:latin typeface="+mn-lt"/>
          <a:ea typeface="+mn-ea"/>
          <a:cs typeface="+mn-cs"/>
        </a:defRPr>
      </a:lvl1pPr>
      <a:lvl2pPr marL="316520" algn="l" defTabSz="633039" rtl="0" eaLnBrk="1" latinLnBrk="0" hangingPunct="1">
        <a:defRPr kumimoji="1" sz="1246" kern="1200">
          <a:solidFill>
            <a:schemeClr val="tx1"/>
          </a:solidFill>
          <a:latin typeface="+mn-lt"/>
          <a:ea typeface="+mn-ea"/>
          <a:cs typeface="+mn-cs"/>
        </a:defRPr>
      </a:lvl2pPr>
      <a:lvl3pPr marL="633039" algn="l" defTabSz="633039" rtl="0" eaLnBrk="1" latinLnBrk="0" hangingPunct="1">
        <a:defRPr kumimoji="1" sz="1246" kern="1200">
          <a:solidFill>
            <a:schemeClr val="tx1"/>
          </a:solidFill>
          <a:latin typeface="+mn-lt"/>
          <a:ea typeface="+mn-ea"/>
          <a:cs typeface="+mn-cs"/>
        </a:defRPr>
      </a:lvl3pPr>
      <a:lvl4pPr marL="949559" algn="l" defTabSz="633039" rtl="0" eaLnBrk="1" latinLnBrk="0" hangingPunct="1">
        <a:defRPr kumimoji="1" sz="1246" kern="1200">
          <a:solidFill>
            <a:schemeClr val="tx1"/>
          </a:solidFill>
          <a:latin typeface="+mn-lt"/>
          <a:ea typeface="+mn-ea"/>
          <a:cs typeface="+mn-cs"/>
        </a:defRPr>
      </a:lvl4pPr>
      <a:lvl5pPr marL="1266078" algn="l" defTabSz="633039" rtl="0" eaLnBrk="1" latinLnBrk="0" hangingPunct="1">
        <a:defRPr kumimoji="1" sz="1246" kern="1200">
          <a:solidFill>
            <a:schemeClr val="tx1"/>
          </a:solidFill>
          <a:latin typeface="+mn-lt"/>
          <a:ea typeface="+mn-ea"/>
          <a:cs typeface="+mn-cs"/>
        </a:defRPr>
      </a:lvl5pPr>
      <a:lvl6pPr marL="1582598" algn="l" defTabSz="633039" rtl="0" eaLnBrk="1" latinLnBrk="0" hangingPunct="1">
        <a:defRPr kumimoji="1" sz="1246" kern="1200">
          <a:solidFill>
            <a:schemeClr val="tx1"/>
          </a:solidFill>
          <a:latin typeface="+mn-lt"/>
          <a:ea typeface="+mn-ea"/>
          <a:cs typeface="+mn-cs"/>
        </a:defRPr>
      </a:lvl6pPr>
      <a:lvl7pPr marL="1899117" algn="l" defTabSz="633039" rtl="0" eaLnBrk="1" latinLnBrk="0" hangingPunct="1">
        <a:defRPr kumimoji="1" sz="1246" kern="1200">
          <a:solidFill>
            <a:schemeClr val="tx1"/>
          </a:solidFill>
          <a:latin typeface="+mn-lt"/>
          <a:ea typeface="+mn-ea"/>
          <a:cs typeface="+mn-cs"/>
        </a:defRPr>
      </a:lvl7pPr>
      <a:lvl8pPr marL="2215637" algn="l" defTabSz="633039" rtl="0" eaLnBrk="1" latinLnBrk="0" hangingPunct="1">
        <a:defRPr kumimoji="1" sz="1246" kern="1200">
          <a:solidFill>
            <a:schemeClr val="tx1"/>
          </a:solidFill>
          <a:latin typeface="+mn-lt"/>
          <a:ea typeface="+mn-ea"/>
          <a:cs typeface="+mn-cs"/>
        </a:defRPr>
      </a:lvl8pPr>
      <a:lvl9pPr marL="2532156" algn="l" defTabSz="633039" rtl="0" eaLnBrk="1" latinLnBrk="0" hangingPunct="1">
        <a:defRPr kumimoji="1" sz="124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6"/>
          <p:cNvSpPr>
            <a:spLocks noChangeArrowheads="1"/>
          </p:cNvSpPr>
          <p:nvPr/>
        </p:nvSpPr>
        <p:spPr bwMode="auto">
          <a:xfrm>
            <a:off x="295275" y="1025525"/>
            <a:ext cx="2951163" cy="1557338"/>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p>
        </p:txBody>
      </p:sp>
      <p:sp>
        <p:nvSpPr>
          <p:cNvPr id="2051" name="Rectangle 7"/>
          <p:cNvSpPr>
            <a:spLocks noChangeArrowheads="1"/>
          </p:cNvSpPr>
          <p:nvPr/>
        </p:nvSpPr>
        <p:spPr bwMode="auto">
          <a:xfrm>
            <a:off x="295275" y="2859088"/>
            <a:ext cx="6264275" cy="3073400"/>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p>
        </p:txBody>
      </p:sp>
      <p:sp>
        <p:nvSpPr>
          <p:cNvPr id="2052" name="Text Box 10"/>
          <p:cNvSpPr txBox="1">
            <a:spLocks noChangeArrowheads="1"/>
          </p:cNvSpPr>
          <p:nvPr/>
        </p:nvSpPr>
        <p:spPr bwMode="auto">
          <a:xfrm>
            <a:off x="293688" y="109538"/>
            <a:ext cx="1811337"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100" b="1" dirty="0">
                <a:latin typeface="BIZ UDゴシック" panose="020B0400000000000000" pitchFamily="49" charset="-128"/>
                <a:ea typeface="BIZ UDゴシック" panose="020B0400000000000000" pitchFamily="49" charset="-128"/>
              </a:rPr>
              <a:t>（グループ研究：全体）</a:t>
            </a:r>
            <a:r>
              <a:rPr lang="ja-JP" altLang="en-US" sz="1100" dirty="0">
                <a:latin typeface="BIZ UDゴシック" panose="020B0400000000000000" pitchFamily="49" charset="-128"/>
                <a:ea typeface="BIZ UDゴシック" panose="020B0400000000000000" pitchFamily="49" charset="-128"/>
              </a:rPr>
              <a:t> </a:t>
            </a:r>
          </a:p>
        </p:txBody>
      </p:sp>
      <p:sp>
        <p:nvSpPr>
          <p:cNvPr id="2053" name="Rectangle 14"/>
          <p:cNvSpPr>
            <a:spLocks noChangeArrowheads="1"/>
          </p:cNvSpPr>
          <p:nvPr/>
        </p:nvSpPr>
        <p:spPr bwMode="auto">
          <a:xfrm>
            <a:off x="295275" y="8696325"/>
            <a:ext cx="6264275" cy="933450"/>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latin typeface="ＭＳ ゴシック" panose="020B0609070205080204" pitchFamily="49" charset="-128"/>
              <a:ea typeface="ＭＳ ゴシック" panose="020B0609070205080204" pitchFamily="49" charset="-128"/>
            </a:endParaRPr>
          </a:p>
        </p:txBody>
      </p:sp>
      <p:sp>
        <p:nvSpPr>
          <p:cNvPr id="2054" name="Text Box 12"/>
          <p:cNvSpPr txBox="1">
            <a:spLocks noChangeArrowheads="1"/>
          </p:cNvSpPr>
          <p:nvPr/>
        </p:nvSpPr>
        <p:spPr bwMode="auto">
          <a:xfrm>
            <a:off x="333375" y="1271588"/>
            <a:ext cx="2730500" cy="6000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dirty="0">
                <a:solidFill>
                  <a:srgbClr val="FF0000"/>
                </a:solidFill>
                <a:latin typeface="BIZ UDゴシック" panose="020B0400000000000000" pitchFamily="49" charset="-128"/>
                <a:ea typeface="BIZ UDゴシック" panose="020B0400000000000000" pitchFamily="49" charset="-128"/>
              </a:rPr>
              <a:t>実施計画書に記載の研究の背景や課題等について、関係する図やグラフ等により</a:t>
            </a:r>
            <a:r>
              <a:rPr lang="ja-JP" altLang="en-US" sz="1100" b="1" u="sng" dirty="0">
                <a:solidFill>
                  <a:srgbClr val="FF0000"/>
                </a:solidFill>
                <a:latin typeface="BIZ UDゴシック" panose="020B0400000000000000" pitchFamily="49" charset="-128"/>
                <a:ea typeface="BIZ UDゴシック" panose="020B0400000000000000" pitchFamily="49" charset="-128"/>
              </a:rPr>
              <a:t>分かりやすく</a:t>
            </a:r>
            <a:r>
              <a:rPr lang="ja-JP" altLang="en-US" sz="1100" dirty="0">
                <a:solidFill>
                  <a:srgbClr val="FF0000"/>
                </a:solidFill>
                <a:latin typeface="BIZ UDゴシック" panose="020B0400000000000000" pitchFamily="49" charset="-128"/>
                <a:ea typeface="BIZ UDゴシック" panose="020B0400000000000000" pitchFamily="49" charset="-128"/>
              </a:rPr>
              <a:t>記載すること。</a:t>
            </a:r>
            <a:endParaRPr lang="en-US" altLang="ja-JP" sz="1100" dirty="0">
              <a:solidFill>
                <a:srgbClr val="FF0000"/>
              </a:solidFill>
              <a:latin typeface="BIZ UDゴシック" panose="020B0400000000000000" pitchFamily="49" charset="-128"/>
              <a:ea typeface="BIZ UDゴシック" panose="020B0400000000000000" pitchFamily="49" charset="-128"/>
            </a:endParaRPr>
          </a:p>
        </p:txBody>
      </p:sp>
      <p:graphicFrame>
        <p:nvGraphicFramePr>
          <p:cNvPr id="2" name="表 1"/>
          <p:cNvGraphicFramePr>
            <a:graphicFrameLocks noGrp="1"/>
          </p:cNvGraphicFramePr>
          <p:nvPr>
            <p:extLst>
              <p:ext uri="{D42A27DB-BD31-4B8C-83A1-F6EECF244321}">
                <p14:modId xmlns:p14="http://schemas.microsoft.com/office/powerpoint/2010/main" val="3307907720"/>
              </p:ext>
            </p:extLst>
          </p:nvPr>
        </p:nvGraphicFramePr>
        <p:xfrm>
          <a:off x="295275" y="376238"/>
          <a:ext cx="6264275" cy="406554"/>
        </p:xfrm>
        <a:graphic>
          <a:graphicData uri="http://schemas.openxmlformats.org/drawingml/2006/table">
            <a:tbl>
              <a:tblPr firstRow="1" bandRow="1">
                <a:tableStyleId>{5940675A-B579-460E-94D1-54222C63F5DA}</a:tableStyleId>
              </a:tblPr>
              <a:tblGrid>
                <a:gridCol w="6264275">
                  <a:extLst>
                    <a:ext uri="{9D8B030D-6E8A-4147-A177-3AD203B41FA5}">
                      <a16:colId xmlns:a16="http://schemas.microsoft.com/office/drawing/2014/main" val="527425627"/>
                    </a:ext>
                  </a:extLst>
                </a:gridCol>
              </a:tblGrid>
              <a:tr h="406400">
                <a:tc>
                  <a:txBody>
                    <a:bodyPr/>
                    <a:lstStyle/>
                    <a:p>
                      <a:pPr algn="ctr"/>
                      <a:r>
                        <a:rPr kumimoji="1" lang="ja-JP" altLang="en-US" sz="1100" dirty="0">
                          <a:latin typeface="BIZ UDゴシック" panose="020B0400000000000000" pitchFamily="49" charset="-128"/>
                          <a:ea typeface="BIZ UDゴシック" panose="020B0400000000000000" pitchFamily="49" charset="-128"/>
                        </a:rPr>
                        <a:t>研究テーマ名</a:t>
                      </a:r>
                    </a:p>
                    <a:p>
                      <a:pPr algn="ctr"/>
                      <a:r>
                        <a:rPr kumimoji="1" lang="ja-JP" altLang="en-US" sz="1100" dirty="0">
                          <a:latin typeface="BIZ UDゴシック" panose="020B0400000000000000" pitchFamily="49" charset="-128"/>
                          <a:ea typeface="BIZ UDゴシック" panose="020B0400000000000000" pitchFamily="49" charset="-128"/>
                        </a:rPr>
                        <a:t>研究者所属機関・氏名</a:t>
                      </a:r>
                    </a:p>
                  </a:txBody>
                  <a:tcPr marL="35992" marR="35992" marT="35637" marB="35637"/>
                </a:tc>
                <a:extLst>
                  <a:ext uri="{0D108BD9-81ED-4DB2-BD59-A6C34878D82A}">
                    <a16:rowId xmlns:a16="http://schemas.microsoft.com/office/drawing/2014/main" val="3910863714"/>
                  </a:ext>
                </a:extLst>
              </a:tr>
            </a:tbl>
          </a:graphicData>
        </a:graphic>
      </p:graphicFrame>
      <p:sp>
        <p:nvSpPr>
          <p:cNvPr id="2061" name="Rectangle 6"/>
          <p:cNvSpPr>
            <a:spLocks noChangeArrowheads="1"/>
          </p:cNvSpPr>
          <p:nvPr/>
        </p:nvSpPr>
        <p:spPr bwMode="auto">
          <a:xfrm>
            <a:off x="3460750" y="1006475"/>
            <a:ext cx="3098800" cy="1576388"/>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p>
        </p:txBody>
      </p:sp>
      <p:sp>
        <p:nvSpPr>
          <p:cNvPr id="2062" name="Text Box 11"/>
          <p:cNvSpPr txBox="1">
            <a:spLocks noChangeArrowheads="1"/>
          </p:cNvSpPr>
          <p:nvPr/>
        </p:nvSpPr>
        <p:spPr bwMode="auto">
          <a:xfrm>
            <a:off x="3460750" y="898525"/>
            <a:ext cx="2865438" cy="261938"/>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dirty="0">
                <a:latin typeface="BIZ UDゴシック" panose="020B0400000000000000" pitchFamily="49" charset="-128"/>
                <a:ea typeface="BIZ UDゴシック" panose="020B0400000000000000" pitchFamily="49" charset="-128"/>
              </a:rPr>
              <a:t>課題解決に向けた考え方、これまでの研究</a:t>
            </a:r>
          </a:p>
        </p:txBody>
      </p:sp>
      <p:sp>
        <p:nvSpPr>
          <p:cNvPr id="2063" name="Text Box 11"/>
          <p:cNvSpPr txBox="1">
            <a:spLocks noChangeArrowheads="1"/>
          </p:cNvSpPr>
          <p:nvPr/>
        </p:nvSpPr>
        <p:spPr bwMode="auto">
          <a:xfrm>
            <a:off x="293688" y="2717800"/>
            <a:ext cx="1031875" cy="261938"/>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dirty="0">
                <a:latin typeface="BIZ UDゴシック" panose="020B0400000000000000" pitchFamily="49" charset="-128"/>
                <a:ea typeface="BIZ UDゴシック" panose="020B0400000000000000" pitchFamily="49" charset="-128"/>
              </a:rPr>
              <a:t>研究の全体像</a:t>
            </a:r>
          </a:p>
        </p:txBody>
      </p:sp>
      <p:sp>
        <p:nvSpPr>
          <p:cNvPr id="3" name="下矢印 2"/>
          <p:cNvSpPr/>
          <p:nvPr/>
        </p:nvSpPr>
        <p:spPr>
          <a:xfrm>
            <a:off x="3063875" y="2490788"/>
            <a:ext cx="579438" cy="411162"/>
          </a:xfrm>
          <a:prstGeom prst="downArrow">
            <a:avLst>
              <a:gd name="adj1" fmla="val 43383"/>
              <a:gd name="adj2" fmla="val 54780"/>
            </a:avLst>
          </a:prstGeom>
          <a:effectLst/>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ja-JP" altLang="en-US"/>
          </a:p>
        </p:txBody>
      </p:sp>
      <p:sp>
        <p:nvSpPr>
          <p:cNvPr id="2065" name="Rectangle 7"/>
          <p:cNvSpPr>
            <a:spLocks noChangeArrowheads="1"/>
          </p:cNvSpPr>
          <p:nvPr/>
        </p:nvSpPr>
        <p:spPr bwMode="auto">
          <a:xfrm>
            <a:off x="295275" y="7785100"/>
            <a:ext cx="6264275" cy="588963"/>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p>
        </p:txBody>
      </p:sp>
      <p:sp>
        <p:nvSpPr>
          <p:cNvPr id="2066" name="Text Box 11"/>
          <p:cNvSpPr txBox="1">
            <a:spLocks noChangeArrowheads="1"/>
          </p:cNvSpPr>
          <p:nvPr/>
        </p:nvSpPr>
        <p:spPr bwMode="auto">
          <a:xfrm>
            <a:off x="293688" y="7654925"/>
            <a:ext cx="1312862" cy="261938"/>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dirty="0">
                <a:latin typeface="BIZ UDゴシック" panose="020B0400000000000000" pitchFamily="49" charset="-128"/>
                <a:ea typeface="BIZ UDゴシック" panose="020B0400000000000000" pitchFamily="49" charset="-128"/>
              </a:rPr>
              <a:t>研究全体の目標値</a:t>
            </a:r>
          </a:p>
        </p:txBody>
      </p:sp>
      <p:sp>
        <p:nvSpPr>
          <p:cNvPr id="47" name="下矢印 46"/>
          <p:cNvSpPr/>
          <p:nvPr/>
        </p:nvSpPr>
        <p:spPr>
          <a:xfrm>
            <a:off x="3063875" y="7434263"/>
            <a:ext cx="579438" cy="411162"/>
          </a:xfrm>
          <a:prstGeom prst="downArrow">
            <a:avLst>
              <a:gd name="adj1" fmla="val 43383"/>
              <a:gd name="adj2" fmla="val 54780"/>
            </a:avLst>
          </a:prstGeom>
          <a:effectLst/>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ja-JP" altLang="en-US"/>
          </a:p>
        </p:txBody>
      </p:sp>
      <p:sp>
        <p:nvSpPr>
          <p:cNvPr id="2068" name="Text Box 11"/>
          <p:cNvSpPr txBox="1">
            <a:spLocks noChangeArrowheads="1"/>
          </p:cNvSpPr>
          <p:nvPr/>
        </p:nvSpPr>
        <p:spPr bwMode="auto">
          <a:xfrm>
            <a:off x="293688" y="8583613"/>
            <a:ext cx="2724150" cy="261937"/>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dirty="0">
                <a:latin typeface="BIZ UDゴシック" panose="020B0400000000000000" pitchFamily="49" charset="-128"/>
                <a:ea typeface="BIZ UDゴシック" panose="020B0400000000000000" pitchFamily="49" charset="-128"/>
              </a:rPr>
              <a:t>事業化の可能性・県内産業への波及効果</a:t>
            </a:r>
          </a:p>
        </p:txBody>
      </p:sp>
      <p:sp>
        <p:nvSpPr>
          <p:cNvPr id="49" name="下矢印 48"/>
          <p:cNvSpPr/>
          <p:nvPr/>
        </p:nvSpPr>
        <p:spPr>
          <a:xfrm>
            <a:off x="3063875" y="8377238"/>
            <a:ext cx="579438" cy="411162"/>
          </a:xfrm>
          <a:prstGeom prst="downArrow">
            <a:avLst>
              <a:gd name="adj1" fmla="val 43383"/>
              <a:gd name="adj2" fmla="val 54780"/>
            </a:avLst>
          </a:prstGeom>
          <a:effectLst/>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ja-JP" altLang="en-US"/>
          </a:p>
        </p:txBody>
      </p:sp>
      <p:sp>
        <p:nvSpPr>
          <p:cNvPr id="2070" name="Rectangle 7"/>
          <p:cNvSpPr>
            <a:spLocks noChangeArrowheads="1"/>
          </p:cNvSpPr>
          <p:nvPr/>
        </p:nvSpPr>
        <p:spPr bwMode="auto">
          <a:xfrm>
            <a:off x="293688" y="6208713"/>
            <a:ext cx="6265862" cy="1222375"/>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p>
        </p:txBody>
      </p:sp>
      <p:sp>
        <p:nvSpPr>
          <p:cNvPr id="2071" name="Text Box 11"/>
          <p:cNvSpPr txBox="1">
            <a:spLocks noChangeArrowheads="1"/>
          </p:cNvSpPr>
          <p:nvPr/>
        </p:nvSpPr>
        <p:spPr bwMode="auto">
          <a:xfrm>
            <a:off x="293688" y="6075363"/>
            <a:ext cx="2019300" cy="261937"/>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dirty="0">
                <a:latin typeface="BIZ UDゴシック" panose="020B0400000000000000" pitchFamily="49" charset="-128"/>
                <a:ea typeface="BIZ UDゴシック" panose="020B0400000000000000" pitchFamily="49" charset="-128"/>
              </a:rPr>
              <a:t>各サブグループの役割・目的</a:t>
            </a:r>
          </a:p>
        </p:txBody>
      </p:sp>
      <p:sp>
        <p:nvSpPr>
          <p:cNvPr id="52" name="下矢印 51"/>
          <p:cNvSpPr/>
          <p:nvPr/>
        </p:nvSpPr>
        <p:spPr>
          <a:xfrm>
            <a:off x="3063875" y="5942013"/>
            <a:ext cx="579438" cy="360362"/>
          </a:xfrm>
          <a:prstGeom prst="downArrow">
            <a:avLst>
              <a:gd name="adj1" fmla="val 43383"/>
              <a:gd name="adj2" fmla="val 54780"/>
            </a:avLst>
          </a:prstGeom>
          <a:effectLst/>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ja-JP" altLang="en-US"/>
          </a:p>
        </p:txBody>
      </p:sp>
      <p:sp>
        <p:nvSpPr>
          <p:cNvPr id="2073" name="Text Box 11"/>
          <p:cNvSpPr txBox="1">
            <a:spLocks noChangeArrowheads="1"/>
          </p:cNvSpPr>
          <p:nvPr/>
        </p:nvSpPr>
        <p:spPr bwMode="auto">
          <a:xfrm>
            <a:off x="293688" y="898525"/>
            <a:ext cx="1454150" cy="261938"/>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dirty="0">
                <a:latin typeface="BIZ UDゴシック" panose="020B0400000000000000" pitchFamily="49" charset="-128"/>
                <a:ea typeface="BIZ UDゴシック" panose="020B0400000000000000" pitchFamily="49" charset="-128"/>
              </a:rPr>
              <a:t>社会的な背景、課題</a:t>
            </a:r>
          </a:p>
        </p:txBody>
      </p:sp>
      <p:sp>
        <p:nvSpPr>
          <p:cNvPr id="2074" name="Text Box 12"/>
          <p:cNvSpPr txBox="1">
            <a:spLocks noChangeArrowheads="1"/>
          </p:cNvSpPr>
          <p:nvPr/>
        </p:nvSpPr>
        <p:spPr bwMode="auto">
          <a:xfrm>
            <a:off x="3527425" y="1271588"/>
            <a:ext cx="2863850" cy="7699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dirty="0">
                <a:solidFill>
                  <a:srgbClr val="FF0000"/>
                </a:solidFill>
                <a:latin typeface="BIZ UDゴシック" panose="020B0400000000000000" pitchFamily="49" charset="-128"/>
                <a:ea typeface="BIZ UDゴシック" panose="020B0400000000000000" pitchFamily="49" charset="-128"/>
              </a:rPr>
              <a:t>実施計画書に記載の課題解決に向けた考え方やこれまでの研究等について、関係する図やグラフ等により</a:t>
            </a:r>
            <a:r>
              <a:rPr lang="ja-JP" altLang="en-US" sz="1100" b="1" u="sng" dirty="0">
                <a:solidFill>
                  <a:srgbClr val="FF0000"/>
                </a:solidFill>
                <a:latin typeface="BIZ UDゴシック" panose="020B0400000000000000" pitchFamily="49" charset="-128"/>
                <a:ea typeface="BIZ UDゴシック" panose="020B0400000000000000" pitchFamily="49" charset="-128"/>
              </a:rPr>
              <a:t>分かりやすく</a:t>
            </a:r>
            <a:r>
              <a:rPr lang="ja-JP" altLang="en-US" sz="1100" dirty="0">
                <a:solidFill>
                  <a:srgbClr val="FF0000"/>
                </a:solidFill>
                <a:latin typeface="BIZ UDゴシック" panose="020B0400000000000000" pitchFamily="49" charset="-128"/>
                <a:ea typeface="BIZ UDゴシック" panose="020B0400000000000000" pitchFamily="49" charset="-128"/>
              </a:rPr>
              <a:t>記載すること。</a:t>
            </a:r>
            <a:endParaRPr lang="en-US" altLang="ja-JP" sz="1100" dirty="0">
              <a:solidFill>
                <a:srgbClr val="FF0000"/>
              </a:solidFill>
              <a:latin typeface="BIZ UDゴシック" panose="020B0400000000000000" pitchFamily="49" charset="-128"/>
              <a:ea typeface="BIZ UDゴシック" panose="020B0400000000000000" pitchFamily="49" charset="-128"/>
            </a:endParaRPr>
          </a:p>
        </p:txBody>
      </p:sp>
      <p:sp>
        <p:nvSpPr>
          <p:cNvPr id="2075" name="Text Box 12"/>
          <p:cNvSpPr txBox="1">
            <a:spLocks noChangeArrowheads="1"/>
          </p:cNvSpPr>
          <p:nvPr/>
        </p:nvSpPr>
        <p:spPr bwMode="auto">
          <a:xfrm>
            <a:off x="404813" y="3133725"/>
            <a:ext cx="5837237" cy="9382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dirty="0">
                <a:solidFill>
                  <a:srgbClr val="FF0000"/>
                </a:solidFill>
                <a:latin typeface="BIZ UDゴシック" panose="020B0400000000000000" pitchFamily="49" charset="-128"/>
                <a:ea typeface="BIZ UDゴシック" panose="020B0400000000000000" pitchFamily="49" charset="-128"/>
              </a:rPr>
              <a:t>本委託研究において何を実施するのか、実施計画書に記載の研究の全体計画等の全体像が　その分野の専門家以外にもイメージが分かるよう、関係する図やグラフ等により、</a:t>
            </a:r>
            <a:r>
              <a:rPr lang="ja-JP" altLang="en-US" sz="1100" b="1" u="sng" dirty="0">
                <a:solidFill>
                  <a:srgbClr val="FF0000"/>
                </a:solidFill>
                <a:latin typeface="BIZ UDゴシック" panose="020B0400000000000000" pitchFamily="49" charset="-128"/>
                <a:ea typeface="BIZ UDゴシック" panose="020B0400000000000000" pitchFamily="49" charset="-128"/>
              </a:rPr>
              <a:t>分かり　やすく</a:t>
            </a:r>
            <a:r>
              <a:rPr lang="ja-JP" altLang="en-US" sz="1100" dirty="0">
                <a:solidFill>
                  <a:srgbClr val="FF0000"/>
                </a:solidFill>
                <a:latin typeface="BIZ UDゴシック" panose="020B0400000000000000" pitchFamily="49" charset="-128"/>
                <a:ea typeface="BIZ UDゴシック" panose="020B0400000000000000" pitchFamily="49" charset="-128"/>
              </a:rPr>
              <a:t>記載すること。</a:t>
            </a:r>
            <a:endParaRPr lang="en-US" altLang="ja-JP" sz="1100" dirty="0">
              <a:solidFill>
                <a:srgbClr val="FF0000"/>
              </a:solidFill>
              <a:latin typeface="BIZ UDゴシック" panose="020B0400000000000000" pitchFamily="49" charset="-128"/>
              <a:ea typeface="BIZ UDゴシック" panose="020B0400000000000000" pitchFamily="49" charset="-128"/>
            </a:endParaRPr>
          </a:p>
          <a:p>
            <a:pPr eaLnBrk="1" hangingPunct="1">
              <a:spcBef>
                <a:spcPct val="0"/>
              </a:spcBef>
              <a:buFontTx/>
              <a:buNone/>
            </a:pPr>
            <a:r>
              <a:rPr lang="ja-JP" altLang="en-US" sz="1100" dirty="0">
                <a:solidFill>
                  <a:srgbClr val="FF0000"/>
                </a:solidFill>
                <a:latin typeface="BIZ UDゴシック" panose="020B0400000000000000" pitchFamily="49" charset="-128"/>
                <a:ea typeface="BIZ UDゴシック" panose="020B0400000000000000" pitchFamily="49" charset="-128"/>
              </a:rPr>
              <a:t>特に、研究の「キー」となる部分については、強調するなどの工夫をすること。</a:t>
            </a:r>
            <a:endParaRPr lang="en-US" altLang="ja-JP" sz="1100" dirty="0">
              <a:solidFill>
                <a:srgbClr val="FF0000"/>
              </a:solidFill>
              <a:latin typeface="BIZ UDゴシック" panose="020B0400000000000000" pitchFamily="49" charset="-128"/>
              <a:ea typeface="BIZ UDゴシック" panose="020B0400000000000000" pitchFamily="49" charset="-128"/>
            </a:endParaRPr>
          </a:p>
          <a:p>
            <a:pPr eaLnBrk="1" hangingPunct="1">
              <a:spcBef>
                <a:spcPct val="0"/>
              </a:spcBef>
              <a:buFontTx/>
              <a:buNone/>
            </a:pPr>
            <a:r>
              <a:rPr lang="ja-JP" altLang="en-US" sz="1100" dirty="0">
                <a:solidFill>
                  <a:srgbClr val="FF0000"/>
                </a:solidFill>
                <a:latin typeface="BIZ UDゴシック" panose="020B0400000000000000" pitchFamily="49" charset="-128"/>
                <a:ea typeface="BIZ UDゴシック" panose="020B0400000000000000" pitchFamily="49" charset="-128"/>
              </a:rPr>
              <a:t>また、図などにおいて、サブグループが担当する範囲が分かるように囲み等を行うこと。</a:t>
            </a:r>
            <a:endParaRPr lang="en-US" altLang="ja-JP" sz="1100" dirty="0">
              <a:solidFill>
                <a:srgbClr val="FF0000"/>
              </a:solidFill>
              <a:latin typeface="BIZ UDゴシック" panose="020B0400000000000000" pitchFamily="49" charset="-128"/>
              <a:ea typeface="BIZ UDゴシック" panose="020B0400000000000000" pitchFamily="49" charset="-128"/>
            </a:endParaRPr>
          </a:p>
        </p:txBody>
      </p:sp>
      <p:sp>
        <p:nvSpPr>
          <p:cNvPr id="2076" name="Text Box 12"/>
          <p:cNvSpPr txBox="1">
            <a:spLocks noChangeArrowheads="1"/>
          </p:cNvSpPr>
          <p:nvPr/>
        </p:nvSpPr>
        <p:spPr bwMode="auto">
          <a:xfrm>
            <a:off x="469900" y="6445250"/>
            <a:ext cx="592137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dirty="0">
                <a:solidFill>
                  <a:srgbClr val="FF0000"/>
                </a:solidFill>
                <a:latin typeface="BIZ UDゴシック" panose="020B0400000000000000" pitchFamily="49" charset="-128"/>
                <a:ea typeface="BIZ UDゴシック" panose="020B0400000000000000" pitchFamily="49" charset="-128"/>
              </a:rPr>
              <a:t>各サブグループが果たす役割や目的、位置付け等について、</a:t>
            </a:r>
            <a:r>
              <a:rPr lang="ja-JP" altLang="en-US" sz="1100" b="1" u="sng" dirty="0">
                <a:solidFill>
                  <a:srgbClr val="FF0000"/>
                </a:solidFill>
                <a:latin typeface="BIZ UDゴシック" panose="020B0400000000000000" pitchFamily="49" charset="-128"/>
                <a:ea typeface="BIZ UDゴシック" panose="020B0400000000000000" pitchFamily="49" charset="-128"/>
              </a:rPr>
              <a:t>分かりやすく</a:t>
            </a:r>
            <a:r>
              <a:rPr lang="ja-JP" altLang="en-US" sz="1100" dirty="0">
                <a:solidFill>
                  <a:srgbClr val="FF0000"/>
                </a:solidFill>
                <a:latin typeface="BIZ UDゴシック" panose="020B0400000000000000" pitchFamily="49" charset="-128"/>
                <a:ea typeface="BIZ UDゴシック" panose="020B0400000000000000" pitchFamily="49" charset="-128"/>
              </a:rPr>
              <a:t>記載すること。</a:t>
            </a:r>
            <a:endParaRPr lang="en-US" altLang="ja-JP" sz="1100" dirty="0">
              <a:solidFill>
                <a:srgbClr val="FF0000"/>
              </a:solidFill>
              <a:latin typeface="BIZ UDゴシック" panose="020B0400000000000000" pitchFamily="49" charset="-128"/>
              <a:ea typeface="BIZ UDゴシック" panose="020B0400000000000000" pitchFamily="49" charset="-128"/>
            </a:endParaRPr>
          </a:p>
        </p:txBody>
      </p:sp>
      <p:sp>
        <p:nvSpPr>
          <p:cNvPr id="2077" name="Text Box 12"/>
          <p:cNvSpPr txBox="1">
            <a:spLocks noChangeArrowheads="1"/>
          </p:cNvSpPr>
          <p:nvPr/>
        </p:nvSpPr>
        <p:spPr bwMode="auto">
          <a:xfrm>
            <a:off x="466725" y="8013700"/>
            <a:ext cx="5919788" cy="2619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dirty="0">
                <a:solidFill>
                  <a:srgbClr val="FF0000"/>
                </a:solidFill>
                <a:latin typeface="BIZ UDゴシック" panose="020B0400000000000000" pitchFamily="49" charset="-128"/>
                <a:ea typeface="BIZ UDゴシック" panose="020B0400000000000000" pitchFamily="49" charset="-128"/>
              </a:rPr>
              <a:t>研究の目標について、数値目標（可能であれば、現状との比較も）等を記載すること。</a:t>
            </a:r>
            <a:endParaRPr lang="en-US" altLang="ja-JP" sz="1100" dirty="0">
              <a:solidFill>
                <a:srgbClr val="FF0000"/>
              </a:solidFill>
              <a:latin typeface="BIZ UDゴシック" panose="020B0400000000000000" pitchFamily="49" charset="-128"/>
              <a:ea typeface="BIZ UDゴシック" panose="020B0400000000000000" pitchFamily="49" charset="-128"/>
            </a:endParaRPr>
          </a:p>
        </p:txBody>
      </p:sp>
      <p:sp>
        <p:nvSpPr>
          <p:cNvPr id="2078" name="Text Box 12"/>
          <p:cNvSpPr txBox="1">
            <a:spLocks noChangeArrowheads="1"/>
          </p:cNvSpPr>
          <p:nvPr/>
        </p:nvSpPr>
        <p:spPr bwMode="auto">
          <a:xfrm>
            <a:off x="466725" y="8942388"/>
            <a:ext cx="5919788" cy="6000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dirty="0">
                <a:solidFill>
                  <a:srgbClr val="FF0000"/>
                </a:solidFill>
                <a:latin typeface="BIZ UDゴシック" panose="020B0400000000000000" pitchFamily="49" charset="-128"/>
                <a:ea typeface="BIZ UDゴシック" panose="020B0400000000000000" pitchFamily="49" charset="-128"/>
              </a:rPr>
              <a:t>研究の目標を達成したときに得られる成果について、その分野や業界、製品などにおいて、どのような事業化が図られ、また県内産業にどのように波及するのか、図やグラフ等により</a:t>
            </a:r>
            <a:r>
              <a:rPr lang="ja-JP" altLang="en-US" sz="1100" b="1" u="sng" dirty="0">
                <a:solidFill>
                  <a:srgbClr val="FF0000"/>
                </a:solidFill>
                <a:latin typeface="BIZ UDゴシック" panose="020B0400000000000000" pitchFamily="49" charset="-128"/>
                <a:ea typeface="BIZ UDゴシック" panose="020B0400000000000000" pitchFamily="49" charset="-128"/>
              </a:rPr>
              <a:t>分かりやすく</a:t>
            </a:r>
            <a:r>
              <a:rPr lang="ja-JP" altLang="en-US" sz="1100" dirty="0">
                <a:solidFill>
                  <a:srgbClr val="FF0000"/>
                </a:solidFill>
                <a:latin typeface="BIZ UDゴシック" panose="020B0400000000000000" pitchFamily="49" charset="-128"/>
                <a:ea typeface="BIZ UDゴシック" panose="020B0400000000000000" pitchFamily="49" charset="-128"/>
              </a:rPr>
              <a:t>記載すること。</a:t>
            </a:r>
            <a:endParaRPr lang="en-US" altLang="ja-JP" sz="1100" dirty="0">
              <a:solidFill>
                <a:srgbClr val="FF0000"/>
              </a:solidFill>
              <a:latin typeface="BIZ UDゴシック" panose="020B0400000000000000" pitchFamily="49" charset="-128"/>
              <a:ea typeface="BIZ UDゴシック" panose="020B0400000000000000" pitchFamily="49"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6"/>
          <p:cNvSpPr>
            <a:spLocks noChangeArrowheads="1"/>
          </p:cNvSpPr>
          <p:nvPr/>
        </p:nvSpPr>
        <p:spPr bwMode="auto">
          <a:xfrm>
            <a:off x="295275" y="1235075"/>
            <a:ext cx="6264275" cy="838200"/>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p>
        </p:txBody>
      </p:sp>
      <p:sp>
        <p:nvSpPr>
          <p:cNvPr id="3075" name="Text Box 10"/>
          <p:cNvSpPr txBox="1">
            <a:spLocks noChangeArrowheads="1"/>
          </p:cNvSpPr>
          <p:nvPr/>
        </p:nvSpPr>
        <p:spPr bwMode="auto">
          <a:xfrm>
            <a:off x="295275" y="157163"/>
            <a:ext cx="245745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100" b="1" dirty="0">
                <a:latin typeface="BIZ UDゴシック" panose="020B0400000000000000" pitchFamily="49" charset="-128"/>
                <a:ea typeface="BIZ UDゴシック" panose="020B0400000000000000" pitchFamily="49" charset="-128"/>
              </a:rPr>
              <a:t>（グループ研究：サブグループ）</a:t>
            </a:r>
            <a:r>
              <a:rPr lang="ja-JP" altLang="en-US" sz="1100" dirty="0">
                <a:latin typeface="BIZ UDゴシック" panose="020B0400000000000000" pitchFamily="49" charset="-128"/>
                <a:ea typeface="BIZ UDゴシック" panose="020B0400000000000000" pitchFamily="49" charset="-128"/>
              </a:rPr>
              <a:t> </a:t>
            </a:r>
          </a:p>
        </p:txBody>
      </p:sp>
      <p:sp>
        <p:nvSpPr>
          <p:cNvPr id="3076" name="Rectangle 14"/>
          <p:cNvSpPr>
            <a:spLocks noChangeArrowheads="1"/>
          </p:cNvSpPr>
          <p:nvPr/>
        </p:nvSpPr>
        <p:spPr bwMode="auto">
          <a:xfrm>
            <a:off x="295275" y="8632825"/>
            <a:ext cx="6264275" cy="933450"/>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latin typeface="ＭＳ ゴシック" panose="020B0609070205080204" pitchFamily="49" charset="-128"/>
              <a:ea typeface="ＭＳ ゴシック" panose="020B0609070205080204" pitchFamily="49" charset="-128"/>
            </a:endParaRPr>
          </a:p>
        </p:txBody>
      </p:sp>
      <p:graphicFrame>
        <p:nvGraphicFramePr>
          <p:cNvPr id="2" name="表 1"/>
          <p:cNvGraphicFramePr>
            <a:graphicFrameLocks noGrp="1"/>
          </p:cNvGraphicFramePr>
          <p:nvPr>
            <p:extLst>
              <p:ext uri="{D42A27DB-BD31-4B8C-83A1-F6EECF244321}">
                <p14:modId xmlns:p14="http://schemas.microsoft.com/office/powerpoint/2010/main" val="4121232553"/>
              </p:ext>
            </p:extLst>
          </p:nvPr>
        </p:nvGraphicFramePr>
        <p:xfrm>
          <a:off x="295275" y="446088"/>
          <a:ext cx="6264275" cy="576262"/>
        </p:xfrm>
        <a:graphic>
          <a:graphicData uri="http://schemas.openxmlformats.org/drawingml/2006/table">
            <a:tbl>
              <a:tblPr firstRow="1" bandRow="1">
                <a:tableStyleId>{5940675A-B579-460E-94D1-54222C63F5DA}</a:tableStyleId>
              </a:tblPr>
              <a:tblGrid>
                <a:gridCol w="6264275">
                  <a:extLst>
                    <a:ext uri="{9D8B030D-6E8A-4147-A177-3AD203B41FA5}">
                      <a16:colId xmlns:a16="http://schemas.microsoft.com/office/drawing/2014/main" val="527425627"/>
                    </a:ext>
                  </a:extLst>
                </a:gridCol>
              </a:tblGrid>
              <a:tr h="576262">
                <a:tc>
                  <a:txBody>
                    <a:bodyPr/>
                    <a:lstStyle/>
                    <a:p>
                      <a:pPr algn="ctr"/>
                      <a:r>
                        <a:rPr kumimoji="1" lang="ja-JP" altLang="en-US" sz="1100" dirty="0">
                          <a:latin typeface="ＭＳ ゴシック" panose="020B0609070205080204" pitchFamily="49" charset="-128"/>
                          <a:ea typeface="ＭＳ ゴシック" panose="020B0609070205080204" pitchFamily="49" charset="-128"/>
                        </a:rPr>
                        <a:t>研究テーマ名</a:t>
                      </a:r>
                      <a:endParaRPr kumimoji="1" lang="en-US" altLang="ja-JP" sz="1100" dirty="0">
                        <a:latin typeface="ＭＳ ゴシック" panose="020B0609070205080204" pitchFamily="49" charset="-128"/>
                        <a:ea typeface="ＭＳ ゴシック" panose="020B0609070205080204" pitchFamily="49" charset="-128"/>
                      </a:endParaRPr>
                    </a:p>
                    <a:p>
                      <a:pPr algn="ctr"/>
                      <a:r>
                        <a:rPr kumimoji="1" lang="ja-JP" altLang="en-US" sz="1100" dirty="0">
                          <a:latin typeface="ＭＳ ゴシック" panose="020B0609070205080204" pitchFamily="49" charset="-128"/>
                          <a:ea typeface="ＭＳ ゴシック" panose="020B0609070205080204" pitchFamily="49" charset="-128"/>
                        </a:rPr>
                        <a:t>サブグループ研究テーマ名</a:t>
                      </a:r>
                    </a:p>
                    <a:p>
                      <a:pPr algn="ctr"/>
                      <a:r>
                        <a:rPr kumimoji="1" lang="ja-JP" altLang="en-US" sz="1100" dirty="0">
                          <a:latin typeface="ＭＳ ゴシック" panose="020B0609070205080204" pitchFamily="49" charset="-128"/>
                          <a:ea typeface="ＭＳ ゴシック" panose="020B0609070205080204" pitchFamily="49" charset="-128"/>
                        </a:rPr>
                        <a:t>研究者所属機関・氏名</a:t>
                      </a:r>
                    </a:p>
                  </a:txBody>
                  <a:tcPr marL="35992" marR="35992" marT="36084" marB="36084"/>
                </a:tc>
                <a:extLst>
                  <a:ext uri="{0D108BD9-81ED-4DB2-BD59-A6C34878D82A}">
                    <a16:rowId xmlns:a16="http://schemas.microsoft.com/office/drawing/2014/main" val="3910863714"/>
                  </a:ext>
                </a:extLst>
              </a:tr>
            </a:tbl>
          </a:graphicData>
        </a:graphic>
      </p:graphicFrame>
      <p:sp>
        <p:nvSpPr>
          <p:cNvPr id="3083" name="Rectangle 6"/>
          <p:cNvSpPr>
            <a:spLocks noChangeArrowheads="1"/>
          </p:cNvSpPr>
          <p:nvPr/>
        </p:nvSpPr>
        <p:spPr bwMode="auto">
          <a:xfrm>
            <a:off x="3460750" y="2497138"/>
            <a:ext cx="3098800" cy="1400175"/>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p>
        </p:txBody>
      </p:sp>
      <p:sp>
        <p:nvSpPr>
          <p:cNvPr id="3084" name="Text Box 11"/>
          <p:cNvSpPr txBox="1">
            <a:spLocks noChangeArrowheads="1"/>
          </p:cNvSpPr>
          <p:nvPr/>
        </p:nvSpPr>
        <p:spPr bwMode="auto">
          <a:xfrm>
            <a:off x="3460750" y="2374900"/>
            <a:ext cx="2865438" cy="261938"/>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a:latin typeface="BIZ UDゴシック" panose="020B0400000000000000" pitchFamily="49" charset="-128"/>
                <a:ea typeface="BIZ UDゴシック" panose="020B0400000000000000" pitchFamily="49" charset="-128"/>
              </a:rPr>
              <a:t>課題解決に向けた考え方、これまでの研究</a:t>
            </a:r>
          </a:p>
        </p:txBody>
      </p:sp>
      <p:sp>
        <p:nvSpPr>
          <p:cNvPr id="3" name="下矢印 2"/>
          <p:cNvSpPr/>
          <p:nvPr/>
        </p:nvSpPr>
        <p:spPr>
          <a:xfrm>
            <a:off x="3063875" y="2051050"/>
            <a:ext cx="579438" cy="411163"/>
          </a:xfrm>
          <a:prstGeom prst="downArrow">
            <a:avLst>
              <a:gd name="adj1" fmla="val 43383"/>
              <a:gd name="adj2" fmla="val 54780"/>
            </a:avLst>
          </a:prstGeom>
          <a:effectLst/>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ja-JP" altLang="en-US"/>
          </a:p>
        </p:txBody>
      </p:sp>
      <p:sp>
        <p:nvSpPr>
          <p:cNvPr id="3086" name="Text Box 11"/>
          <p:cNvSpPr txBox="1">
            <a:spLocks noChangeArrowheads="1"/>
          </p:cNvSpPr>
          <p:nvPr/>
        </p:nvSpPr>
        <p:spPr bwMode="auto">
          <a:xfrm>
            <a:off x="293688" y="8520113"/>
            <a:ext cx="2724150" cy="261937"/>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a:latin typeface="BIZ UDゴシック" panose="020B0400000000000000" pitchFamily="49" charset="-128"/>
                <a:ea typeface="BIZ UDゴシック" panose="020B0400000000000000" pitchFamily="49" charset="-128"/>
              </a:rPr>
              <a:t>事業化の可能性、県内産業への波及効果</a:t>
            </a:r>
          </a:p>
        </p:txBody>
      </p:sp>
      <p:sp>
        <p:nvSpPr>
          <p:cNvPr id="49" name="下矢印 48"/>
          <p:cNvSpPr/>
          <p:nvPr/>
        </p:nvSpPr>
        <p:spPr>
          <a:xfrm>
            <a:off x="3063875" y="8313738"/>
            <a:ext cx="579438" cy="411162"/>
          </a:xfrm>
          <a:prstGeom prst="downArrow">
            <a:avLst>
              <a:gd name="adj1" fmla="val 43383"/>
              <a:gd name="adj2" fmla="val 54780"/>
            </a:avLst>
          </a:prstGeom>
          <a:effectLst/>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ja-JP" altLang="en-US"/>
          </a:p>
        </p:txBody>
      </p:sp>
      <p:sp>
        <p:nvSpPr>
          <p:cNvPr id="3088" name="Text Box 11"/>
          <p:cNvSpPr txBox="1">
            <a:spLocks noChangeArrowheads="1"/>
          </p:cNvSpPr>
          <p:nvPr/>
        </p:nvSpPr>
        <p:spPr bwMode="auto">
          <a:xfrm>
            <a:off x="293688" y="1108075"/>
            <a:ext cx="2300287" cy="261938"/>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a:latin typeface="BIZ UDゴシック" panose="020B0400000000000000" pitchFamily="49" charset="-128"/>
                <a:ea typeface="BIZ UDゴシック" panose="020B0400000000000000" pitchFamily="49" charset="-128"/>
              </a:rPr>
              <a:t>グループ研究における役割・目的</a:t>
            </a:r>
          </a:p>
        </p:txBody>
      </p:sp>
      <p:sp>
        <p:nvSpPr>
          <p:cNvPr id="3089" name="Rectangle 7"/>
          <p:cNvSpPr>
            <a:spLocks noChangeArrowheads="1"/>
          </p:cNvSpPr>
          <p:nvPr/>
        </p:nvSpPr>
        <p:spPr bwMode="auto">
          <a:xfrm>
            <a:off x="295275" y="7458075"/>
            <a:ext cx="6264275" cy="849313"/>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p>
        </p:txBody>
      </p:sp>
      <p:sp>
        <p:nvSpPr>
          <p:cNvPr id="3090" name="Rectangle 7"/>
          <p:cNvSpPr>
            <a:spLocks noChangeArrowheads="1"/>
          </p:cNvSpPr>
          <p:nvPr/>
        </p:nvSpPr>
        <p:spPr bwMode="auto">
          <a:xfrm>
            <a:off x="293688" y="4195763"/>
            <a:ext cx="6265862" cy="3262312"/>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p>
        </p:txBody>
      </p:sp>
      <p:sp>
        <p:nvSpPr>
          <p:cNvPr id="3091" name="Text Box 11"/>
          <p:cNvSpPr txBox="1">
            <a:spLocks noChangeArrowheads="1"/>
          </p:cNvSpPr>
          <p:nvPr/>
        </p:nvSpPr>
        <p:spPr bwMode="auto">
          <a:xfrm>
            <a:off x="293688" y="4078288"/>
            <a:ext cx="1595309" cy="261610"/>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dirty="0">
                <a:latin typeface="BIZ UDゴシック" panose="020B0400000000000000" pitchFamily="49" charset="-128"/>
                <a:ea typeface="BIZ UDゴシック" panose="020B0400000000000000" pitchFamily="49" charset="-128"/>
              </a:rPr>
              <a:t>令和８年度の実施内容</a:t>
            </a:r>
          </a:p>
        </p:txBody>
      </p:sp>
      <p:sp>
        <p:nvSpPr>
          <p:cNvPr id="3092" name="Text Box 11"/>
          <p:cNvSpPr txBox="1">
            <a:spLocks noChangeArrowheads="1"/>
          </p:cNvSpPr>
          <p:nvPr/>
        </p:nvSpPr>
        <p:spPr bwMode="auto">
          <a:xfrm>
            <a:off x="295275" y="7459663"/>
            <a:ext cx="1030288" cy="261937"/>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a:latin typeface="BIZ UDゴシック" panose="020B0400000000000000" pitchFamily="49" charset="-128"/>
                <a:ea typeface="BIZ UDゴシック" panose="020B0400000000000000" pitchFamily="49" charset="-128"/>
              </a:rPr>
              <a:t>研究の目標値</a:t>
            </a:r>
          </a:p>
        </p:txBody>
      </p:sp>
      <p:sp>
        <p:nvSpPr>
          <p:cNvPr id="3093" name="Rectangle 6"/>
          <p:cNvSpPr>
            <a:spLocks noChangeArrowheads="1"/>
          </p:cNvSpPr>
          <p:nvPr/>
        </p:nvSpPr>
        <p:spPr bwMode="auto">
          <a:xfrm>
            <a:off x="293688" y="2511425"/>
            <a:ext cx="2933700" cy="1379538"/>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p>
        </p:txBody>
      </p:sp>
      <p:sp>
        <p:nvSpPr>
          <p:cNvPr id="3094" name="Text Box 11"/>
          <p:cNvSpPr txBox="1">
            <a:spLocks noChangeArrowheads="1"/>
          </p:cNvSpPr>
          <p:nvPr/>
        </p:nvSpPr>
        <p:spPr bwMode="auto">
          <a:xfrm>
            <a:off x="293688" y="2390775"/>
            <a:ext cx="1736725" cy="261938"/>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a:latin typeface="BIZ UDゴシック" panose="020B0400000000000000" pitchFamily="49" charset="-128"/>
                <a:ea typeface="BIZ UDゴシック" panose="020B0400000000000000" pitchFamily="49" charset="-128"/>
              </a:rPr>
              <a:t>役割を果たすための課題</a:t>
            </a:r>
          </a:p>
        </p:txBody>
      </p:sp>
      <p:sp>
        <p:nvSpPr>
          <p:cNvPr id="35" name="下矢印 34"/>
          <p:cNvSpPr/>
          <p:nvPr/>
        </p:nvSpPr>
        <p:spPr>
          <a:xfrm>
            <a:off x="3063875" y="3819525"/>
            <a:ext cx="579438" cy="412750"/>
          </a:xfrm>
          <a:prstGeom prst="downArrow">
            <a:avLst>
              <a:gd name="adj1" fmla="val 43383"/>
              <a:gd name="adj2" fmla="val 54780"/>
            </a:avLst>
          </a:prstGeom>
          <a:effectLst/>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ja-JP" altLang="en-US"/>
          </a:p>
        </p:txBody>
      </p:sp>
      <p:sp>
        <p:nvSpPr>
          <p:cNvPr id="3096" name="Text Box 12"/>
          <p:cNvSpPr txBox="1">
            <a:spLocks noChangeArrowheads="1"/>
          </p:cNvSpPr>
          <p:nvPr/>
        </p:nvSpPr>
        <p:spPr bwMode="auto">
          <a:xfrm>
            <a:off x="333375" y="2728913"/>
            <a:ext cx="2730500" cy="6000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dirty="0">
                <a:solidFill>
                  <a:srgbClr val="FF0000"/>
                </a:solidFill>
                <a:latin typeface="BIZ UDゴシック" panose="020B0400000000000000" pitchFamily="49" charset="-128"/>
                <a:ea typeface="BIZ UDゴシック" panose="020B0400000000000000" pitchFamily="49" charset="-128"/>
              </a:rPr>
              <a:t>実施計画書に記載の研究の背景や課題等について、関係する図やグラフ等により</a:t>
            </a:r>
            <a:r>
              <a:rPr lang="ja-JP" altLang="en-US" sz="1100" b="1" u="sng" dirty="0">
                <a:solidFill>
                  <a:srgbClr val="FF0000"/>
                </a:solidFill>
                <a:latin typeface="BIZ UDゴシック" panose="020B0400000000000000" pitchFamily="49" charset="-128"/>
                <a:ea typeface="BIZ UDゴシック" panose="020B0400000000000000" pitchFamily="49" charset="-128"/>
              </a:rPr>
              <a:t>分かりやすく</a:t>
            </a:r>
            <a:r>
              <a:rPr lang="ja-JP" altLang="en-US" sz="1100" dirty="0">
                <a:solidFill>
                  <a:srgbClr val="FF0000"/>
                </a:solidFill>
                <a:latin typeface="BIZ UDゴシック" panose="020B0400000000000000" pitchFamily="49" charset="-128"/>
                <a:ea typeface="BIZ UDゴシック" panose="020B0400000000000000" pitchFamily="49" charset="-128"/>
              </a:rPr>
              <a:t>記載すること。</a:t>
            </a:r>
            <a:endParaRPr lang="en-US" altLang="ja-JP" sz="1100" dirty="0">
              <a:solidFill>
                <a:srgbClr val="FF0000"/>
              </a:solidFill>
              <a:latin typeface="BIZ UDゴシック" panose="020B0400000000000000" pitchFamily="49" charset="-128"/>
              <a:ea typeface="BIZ UDゴシック" panose="020B0400000000000000" pitchFamily="49" charset="-128"/>
            </a:endParaRPr>
          </a:p>
        </p:txBody>
      </p:sp>
      <p:sp>
        <p:nvSpPr>
          <p:cNvPr id="3097" name="Text Box 12"/>
          <p:cNvSpPr txBox="1">
            <a:spLocks noChangeArrowheads="1"/>
          </p:cNvSpPr>
          <p:nvPr/>
        </p:nvSpPr>
        <p:spPr bwMode="auto">
          <a:xfrm>
            <a:off x="3527425" y="2728913"/>
            <a:ext cx="2863850" cy="7699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dirty="0">
                <a:solidFill>
                  <a:srgbClr val="FF0000"/>
                </a:solidFill>
                <a:latin typeface="BIZ UDゴシック" panose="020B0400000000000000" pitchFamily="49" charset="-128"/>
                <a:ea typeface="BIZ UDゴシック" panose="020B0400000000000000" pitchFamily="49" charset="-128"/>
              </a:rPr>
              <a:t>実施計画書に記載の課題解決に向けた考え方やこれまでの研究等について、関係する図やグラフ等により</a:t>
            </a:r>
            <a:r>
              <a:rPr lang="ja-JP" altLang="en-US" sz="1100" b="1" u="sng" dirty="0">
                <a:solidFill>
                  <a:srgbClr val="FF0000"/>
                </a:solidFill>
                <a:latin typeface="BIZ UDゴシック" panose="020B0400000000000000" pitchFamily="49" charset="-128"/>
                <a:ea typeface="BIZ UDゴシック" panose="020B0400000000000000" pitchFamily="49" charset="-128"/>
              </a:rPr>
              <a:t>分かりやすく</a:t>
            </a:r>
            <a:r>
              <a:rPr lang="ja-JP" altLang="en-US" sz="1100" dirty="0">
                <a:solidFill>
                  <a:srgbClr val="FF0000"/>
                </a:solidFill>
                <a:latin typeface="BIZ UDゴシック" panose="020B0400000000000000" pitchFamily="49" charset="-128"/>
                <a:ea typeface="BIZ UDゴシック" panose="020B0400000000000000" pitchFamily="49" charset="-128"/>
              </a:rPr>
              <a:t>記載すること。</a:t>
            </a:r>
            <a:endParaRPr lang="en-US" altLang="ja-JP" sz="1100" dirty="0">
              <a:solidFill>
                <a:srgbClr val="FF0000"/>
              </a:solidFill>
              <a:latin typeface="BIZ UDゴシック" panose="020B0400000000000000" pitchFamily="49" charset="-128"/>
              <a:ea typeface="BIZ UDゴシック" panose="020B0400000000000000" pitchFamily="49" charset="-128"/>
            </a:endParaRPr>
          </a:p>
        </p:txBody>
      </p:sp>
      <p:sp>
        <p:nvSpPr>
          <p:cNvPr id="3098" name="Text Box 12"/>
          <p:cNvSpPr txBox="1">
            <a:spLocks noChangeArrowheads="1"/>
          </p:cNvSpPr>
          <p:nvPr/>
        </p:nvSpPr>
        <p:spPr bwMode="auto">
          <a:xfrm>
            <a:off x="333375" y="1446213"/>
            <a:ext cx="5921375" cy="4302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a:solidFill>
                  <a:srgbClr val="FF0000"/>
                </a:solidFill>
                <a:latin typeface="BIZ UDゴシック" panose="020B0400000000000000" pitchFamily="49" charset="-128"/>
                <a:ea typeface="BIZ UDゴシック" panose="020B0400000000000000" pitchFamily="49" charset="-128"/>
              </a:rPr>
              <a:t>各サブグループが果たす役割や目的、位置付け等について、</a:t>
            </a:r>
            <a:r>
              <a:rPr lang="ja-JP" altLang="en-US" sz="1100" b="1" u="sng">
                <a:solidFill>
                  <a:srgbClr val="FF0000"/>
                </a:solidFill>
                <a:latin typeface="BIZ UDゴシック" panose="020B0400000000000000" pitchFamily="49" charset="-128"/>
                <a:ea typeface="BIZ UDゴシック" panose="020B0400000000000000" pitchFamily="49" charset="-128"/>
              </a:rPr>
              <a:t>分かりやすく</a:t>
            </a:r>
            <a:r>
              <a:rPr lang="ja-JP" altLang="en-US" sz="1100">
                <a:solidFill>
                  <a:srgbClr val="FF0000"/>
                </a:solidFill>
                <a:latin typeface="BIZ UDゴシック" panose="020B0400000000000000" pitchFamily="49" charset="-128"/>
                <a:ea typeface="BIZ UDゴシック" panose="020B0400000000000000" pitchFamily="49" charset="-128"/>
              </a:rPr>
              <a:t>記載すること。</a:t>
            </a:r>
            <a:endParaRPr lang="en-US" altLang="ja-JP" sz="1100">
              <a:solidFill>
                <a:srgbClr val="FF0000"/>
              </a:solidFill>
              <a:latin typeface="BIZ UDゴシック" panose="020B0400000000000000" pitchFamily="49" charset="-128"/>
              <a:ea typeface="BIZ UDゴシック" panose="020B0400000000000000" pitchFamily="49" charset="-128"/>
            </a:endParaRPr>
          </a:p>
          <a:p>
            <a:pPr eaLnBrk="1" hangingPunct="1">
              <a:spcBef>
                <a:spcPct val="0"/>
              </a:spcBef>
              <a:buFontTx/>
              <a:buNone/>
            </a:pPr>
            <a:endParaRPr lang="en-US" altLang="ja-JP" sz="1100">
              <a:solidFill>
                <a:srgbClr val="FF0000"/>
              </a:solidFill>
              <a:latin typeface="BIZ UDゴシック" panose="020B0400000000000000" pitchFamily="49" charset="-128"/>
              <a:ea typeface="BIZ UDゴシック" panose="020B0400000000000000" pitchFamily="49" charset="-128"/>
            </a:endParaRPr>
          </a:p>
        </p:txBody>
      </p:sp>
      <p:sp>
        <p:nvSpPr>
          <p:cNvPr id="3099" name="Text Box 12"/>
          <p:cNvSpPr txBox="1">
            <a:spLocks noChangeArrowheads="1"/>
          </p:cNvSpPr>
          <p:nvPr/>
        </p:nvSpPr>
        <p:spPr bwMode="auto">
          <a:xfrm>
            <a:off x="466725" y="7804150"/>
            <a:ext cx="5919788" cy="2619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a:solidFill>
                  <a:srgbClr val="FF0000"/>
                </a:solidFill>
                <a:latin typeface="BIZ UDゴシック" panose="020B0400000000000000" pitchFamily="49" charset="-128"/>
                <a:ea typeface="BIZ UDゴシック" panose="020B0400000000000000" pitchFamily="49" charset="-128"/>
              </a:rPr>
              <a:t>研究の目標について、数値目標（可能であれば、現状との比較も）等を記載すること。</a:t>
            </a:r>
            <a:endParaRPr lang="en-US" altLang="ja-JP" sz="1100">
              <a:solidFill>
                <a:srgbClr val="FF0000"/>
              </a:solidFill>
              <a:latin typeface="BIZ UDゴシック" panose="020B0400000000000000" pitchFamily="49" charset="-128"/>
              <a:ea typeface="BIZ UDゴシック" panose="020B0400000000000000" pitchFamily="49" charset="-128"/>
            </a:endParaRPr>
          </a:p>
        </p:txBody>
      </p:sp>
      <p:sp>
        <p:nvSpPr>
          <p:cNvPr id="3100" name="Text Box 12"/>
          <p:cNvSpPr txBox="1">
            <a:spLocks noChangeArrowheads="1"/>
          </p:cNvSpPr>
          <p:nvPr/>
        </p:nvSpPr>
        <p:spPr bwMode="auto">
          <a:xfrm>
            <a:off x="466725" y="8874125"/>
            <a:ext cx="5919788" cy="6000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a:solidFill>
                  <a:srgbClr val="FF0000"/>
                </a:solidFill>
                <a:latin typeface="BIZ UDゴシック" panose="020B0400000000000000" pitchFamily="49" charset="-128"/>
                <a:ea typeface="BIZ UDゴシック" panose="020B0400000000000000" pitchFamily="49" charset="-128"/>
              </a:rPr>
              <a:t>研究の目標を達成したときに得られる成果について、その分野や業界、製品などにおいて、どのような事業化が図られ、また県内産業にどのように波及するのか、図やグラフ等により</a:t>
            </a:r>
            <a:r>
              <a:rPr lang="ja-JP" altLang="en-US" sz="1100" b="1" u="sng">
                <a:solidFill>
                  <a:srgbClr val="FF0000"/>
                </a:solidFill>
                <a:latin typeface="BIZ UDゴシック" panose="020B0400000000000000" pitchFamily="49" charset="-128"/>
                <a:ea typeface="BIZ UDゴシック" panose="020B0400000000000000" pitchFamily="49" charset="-128"/>
              </a:rPr>
              <a:t>分かりやすく</a:t>
            </a:r>
            <a:r>
              <a:rPr lang="ja-JP" altLang="en-US" sz="1100">
                <a:solidFill>
                  <a:srgbClr val="FF0000"/>
                </a:solidFill>
                <a:latin typeface="BIZ UDゴシック" panose="020B0400000000000000" pitchFamily="49" charset="-128"/>
                <a:ea typeface="BIZ UDゴシック" panose="020B0400000000000000" pitchFamily="49" charset="-128"/>
              </a:rPr>
              <a:t>記載すること。</a:t>
            </a:r>
            <a:endParaRPr lang="en-US" altLang="ja-JP" sz="1100">
              <a:solidFill>
                <a:srgbClr val="FF0000"/>
              </a:solidFill>
              <a:latin typeface="BIZ UDゴシック" panose="020B0400000000000000" pitchFamily="49" charset="-128"/>
              <a:ea typeface="BIZ UDゴシック" panose="020B0400000000000000" pitchFamily="49" charset="-128"/>
            </a:endParaRPr>
          </a:p>
        </p:txBody>
      </p:sp>
      <p:sp>
        <p:nvSpPr>
          <p:cNvPr id="3101" name="Text Box 12"/>
          <p:cNvSpPr txBox="1">
            <a:spLocks noChangeArrowheads="1"/>
          </p:cNvSpPr>
          <p:nvPr/>
        </p:nvSpPr>
        <p:spPr bwMode="auto">
          <a:xfrm>
            <a:off x="379413" y="4570413"/>
            <a:ext cx="6094412" cy="6016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dirty="0">
                <a:solidFill>
                  <a:srgbClr val="FF0000"/>
                </a:solidFill>
                <a:latin typeface="BIZ UDゴシック" panose="020B0400000000000000" pitchFamily="49" charset="-128"/>
                <a:ea typeface="BIZ UDゴシック" panose="020B0400000000000000" pitchFamily="49" charset="-128"/>
              </a:rPr>
              <a:t>全体計画等のうち、令和８年度に実施する内容について、その分野の専門家以外にもイメージが分かるように、関係する図やグラフ等により、</a:t>
            </a:r>
            <a:r>
              <a:rPr lang="ja-JP" altLang="en-US" sz="1100" b="1" u="sng" dirty="0">
                <a:solidFill>
                  <a:srgbClr val="FF0000"/>
                </a:solidFill>
                <a:latin typeface="BIZ UDゴシック" panose="020B0400000000000000" pitchFamily="49" charset="-128"/>
                <a:ea typeface="BIZ UDゴシック" panose="020B0400000000000000" pitchFamily="49" charset="-128"/>
              </a:rPr>
              <a:t>分かりやすく</a:t>
            </a:r>
            <a:r>
              <a:rPr lang="ja-JP" altLang="en-US" sz="1100" dirty="0">
                <a:solidFill>
                  <a:srgbClr val="FF0000"/>
                </a:solidFill>
                <a:latin typeface="BIZ UDゴシック" panose="020B0400000000000000" pitchFamily="49" charset="-128"/>
                <a:ea typeface="BIZ UDゴシック" panose="020B0400000000000000" pitchFamily="49" charset="-128"/>
              </a:rPr>
              <a:t>記載すること。</a:t>
            </a:r>
            <a:endParaRPr lang="en-US" altLang="ja-JP" sz="1100" dirty="0">
              <a:solidFill>
                <a:srgbClr val="FF0000"/>
              </a:solidFill>
              <a:latin typeface="BIZ UDゴシック" panose="020B0400000000000000" pitchFamily="49" charset="-128"/>
              <a:ea typeface="BIZ UDゴシック" panose="020B0400000000000000" pitchFamily="49" charset="-128"/>
            </a:endParaRPr>
          </a:p>
          <a:p>
            <a:pPr eaLnBrk="1" hangingPunct="1">
              <a:spcBef>
                <a:spcPct val="0"/>
              </a:spcBef>
              <a:buFontTx/>
              <a:buNone/>
            </a:pPr>
            <a:r>
              <a:rPr lang="ja-JP" altLang="en-US" sz="1100" dirty="0">
                <a:solidFill>
                  <a:srgbClr val="FF0000"/>
                </a:solidFill>
                <a:latin typeface="BIZ UDゴシック" panose="020B0400000000000000" pitchFamily="49" charset="-128"/>
                <a:ea typeface="BIZ UDゴシック" panose="020B0400000000000000" pitchFamily="49" charset="-128"/>
              </a:rPr>
              <a:t>特に、研究の「キー」となる部分については、強調するなどの工夫をすること。</a:t>
            </a:r>
            <a:endParaRPr lang="en-US" altLang="ja-JP" sz="1100" dirty="0">
              <a:solidFill>
                <a:srgbClr val="FF0000"/>
              </a:solidFill>
              <a:latin typeface="BIZ UDゴシック" panose="020B0400000000000000" pitchFamily="49" charset="-128"/>
              <a:ea typeface="BIZ UDゴシック" panose="020B0400000000000000" pitchFamily="49" charset="-128"/>
            </a:endParaRP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2179</TotalTime>
  <Words>578</Words>
  <Application>Microsoft Office PowerPoint</Application>
  <PresentationFormat>A4 210 x 297 mm</PresentationFormat>
  <Paragraphs>34</Paragraphs>
  <Slides>2</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vt:i4>
      </vt:variant>
    </vt:vector>
  </HeadingPairs>
  <TitlesOfParts>
    <vt:vector size="6" baseType="lpstr">
      <vt:lpstr>BIZ UDゴシック</vt:lpstr>
      <vt:lpstr>ＭＳ ゴシック</vt:lpstr>
      <vt:lpstr>Arial</vt:lpstr>
      <vt:lpstr>標準デザイン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sanmoto</dc:creator>
  <cp:lastModifiedBy>谷川　万智</cp:lastModifiedBy>
  <cp:revision>121</cp:revision>
  <dcterms:created xsi:type="dcterms:W3CDTF">2004-06-11T07:51:20Z</dcterms:created>
  <dcterms:modified xsi:type="dcterms:W3CDTF">2026-02-04T02:37:32Z</dcterms:modified>
</cp:coreProperties>
</file>